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6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5887-9B0C-4907-854F-71F2387A2A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54F7-CAC6-4627-82A3-02E1DAAF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BLAH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BLAH</dc:title>
  <dc:creator>Derrek Meade</dc:creator>
  <cp:lastModifiedBy>Derrek Meade</cp:lastModifiedBy>
  <cp:revision>1</cp:revision>
  <dcterms:created xsi:type="dcterms:W3CDTF">2018-10-18T20:37:52Z</dcterms:created>
  <dcterms:modified xsi:type="dcterms:W3CDTF">2018-10-18T20:37:58Z</dcterms:modified>
</cp:coreProperties>
</file>