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142534752" r:id="rId5"/>
    <p:sldId id="2142534755" r:id="rId6"/>
    <p:sldId id="21425347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4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5"/>
    <a:srgbClr val="6BD0DB"/>
    <a:srgbClr val="2FB5C3"/>
    <a:srgbClr val="F9F9F9"/>
    <a:srgbClr val="4EC0E1"/>
    <a:srgbClr val="175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B6B36-1ACD-4683-E824-1469A431CF36}" v="222" dt="2024-10-10T21:12:05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234"/>
        <p:guide orient="horz" pos="4088"/>
        <p:guide pos="7446"/>
        <p:guide orient="horz" pos="232"/>
        <p:guide orient="horz" pos="504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26F8-AAA9-4A39-955F-B6FCA9E32DCC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DCB93-4732-4002-970E-7B267E969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8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9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9D81-6D12-4562-9771-1302CFE3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05343-ABA4-4DB8-963C-6F854F17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CD8E4-0D9C-4A3F-854B-8622EB91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84590-8ED4-4FBB-9360-49F5C090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28578-99C7-42D0-980D-8D26A2CA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7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478D-20CA-429D-88DF-435748A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F26C5E-6D61-4F1E-89A2-B496FEEC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6C5E6-C177-4BBF-845D-952A8A5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67711-0E69-4F15-8D63-7526664A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86CC2-6824-4C32-A781-F264E8A0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6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F6788-5A25-4C86-A135-C980A80D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7D7EC6-A173-47C0-831A-57F93A73B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06427-D3CE-4AE4-951F-92ECFDBD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1A7AF-A4E7-40BF-A8F0-FEB37131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4E4E3-8D81-41BB-B1AF-F9A7F473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754FF-7C83-4634-8228-5A4341B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86A20-3407-46D4-9F4B-B849B8AE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1E3A4-751C-4DF7-9998-398E29B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EC426-C557-4E95-8CFB-98839AE1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7BC27-D9F0-4C11-B256-3135677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B346-55C3-40B1-A70B-DFE159EE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81FF3E-140B-45A5-8FBC-AC591BF7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62423-30F1-40A9-B287-991CC541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BE9D4-4D8E-4F36-9859-647DDC0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28ECC-6132-4CE5-8430-08937F5E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1B14-1F61-4422-A3FC-4B5F9B00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AD7DB-B8BE-4775-B65D-BD46BE48C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B69B87-5743-4DC6-A993-3A9F85C4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66D38C-F8A9-4E88-BDFE-B570566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21BEB-7990-419D-831B-7CCB88D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25FA5-6271-45C8-8B98-FBA07FFA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44F2A-E052-4152-9C09-90765BC9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6F235-1FAE-4154-BA5D-7A70D11C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CCFD4-8468-4228-A0C1-74EC7A80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812FA0-55A6-4408-9601-C5DE7E82E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5D2DEA-0DD3-4B34-AEE1-4D1F332BF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0D010-1BF2-4F6C-B86F-2B1E704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03DB0A-EEBB-495E-87C7-BAA20956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CE6E0-2D31-446B-A48B-692BF310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1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0BB2F-DB2C-4AC7-ADA2-BEEB0EA7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50CF22-1D33-4B24-B00B-7A7B916F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B0207-FE7E-4F59-B89E-386A3B7D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E5B8A2-1C0E-4361-8644-7E25DF1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5CE745-86F0-4DD1-BCFD-EE7A781C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DA892-EC9E-4BA7-B05C-82FCF659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0EDCBA-D7A8-49A8-B544-0EEDF3BA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3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4994-7572-42CC-97CA-02AA6FF2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68D07-C0EE-40B3-92C5-4C1178CD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4D8CC-BCF4-41FD-AB4A-0C6EEC01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8F764-52F4-4AA0-AD17-37A2911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4E772-C69E-4C33-AECC-1CB622F8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D6953-9A00-49BC-B2AE-E9C75E9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E6373-53FE-4B6C-B1B0-82ECFC61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1F2ABE-2DA0-479F-AEF5-95A182D77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A80D1-56F5-43C6-BC55-08A856D52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04BAF-6973-4B31-AC57-E293E2A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6C399-8F24-4611-9011-4E1FAD96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156D4-D47D-4F85-8C9F-DF1D2D52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400ED1E-35EF-4936-AEDE-9FB9D06DF793}"/>
              </a:ext>
            </a:extLst>
          </p:cNvPr>
          <p:cNvGrpSpPr/>
          <p:nvPr userDrawn="1"/>
        </p:nvGrpSpPr>
        <p:grpSpPr>
          <a:xfrm>
            <a:off x="9444348" y="367066"/>
            <a:ext cx="2483160" cy="434440"/>
            <a:chOff x="9444348" y="6136174"/>
            <a:chExt cx="2483160" cy="43444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5935A69-00EF-4EFB-90B8-21068606F84B}"/>
                </a:ext>
              </a:extLst>
            </p:cNvPr>
            <p:cNvGrpSpPr/>
            <p:nvPr userDrawn="1"/>
          </p:nvGrpSpPr>
          <p:grpSpPr>
            <a:xfrm>
              <a:off x="11161298" y="6212682"/>
              <a:ext cx="766210" cy="357932"/>
              <a:chOff x="2219288" y="2772583"/>
              <a:chExt cx="3297557" cy="1540441"/>
            </a:xfrm>
            <a:solidFill>
              <a:srgbClr val="02ACDA"/>
            </a:solidFill>
          </p:grpSpPr>
          <p:sp>
            <p:nvSpPr>
              <p:cNvPr id="10" name="Forma Livre: Forma 17">
                <a:extLst>
                  <a:ext uri="{FF2B5EF4-FFF2-40B4-BE49-F238E27FC236}">
                    <a16:creationId xmlns:a16="http://schemas.microsoft.com/office/drawing/2014/main" id="{31393830-691D-487F-AF9D-2D373B9DEBDA}"/>
                  </a:ext>
                </a:extLst>
              </p:cNvPr>
              <p:cNvSpPr/>
              <p:nvPr/>
            </p:nvSpPr>
            <p:spPr>
              <a:xfrm>
                <a:off x="4232932" y="3372072"/>
                <a:ext cx="1283913" cy="940952"/>
              </a:xfrm>
              <a:custGeom>
                <a:avLst/>
                <a:gdLst>
                  <a:gd name="connsiteX0" fmla="*/ 912 w 1390650"/>
                  <a:gd name="connsiteY0" fmla="*/ 1023498 h 1019175"/>
                  <a:gd name="connsiteX1" fmla="*/ 173413 w 1390650"/>
                  <a:gd name="connsiteY1" fmla="*/ 850398 h 1019175"/>
                  <a:gd name="connsiteX2" fmla="*/ 515097 w 1390650"/>
                  <a:gd name="connsiteY2" fmla="*/ 518576 h 1019175"/>
                  <a:gd name="connsiteX3" fmla="*/ 529472 w 1390650"/>
                  <a:gd name="connsiteY3" fmla="*/ 438939 h 1019175"/>
                  <a:gd name="connsiteX4" fmla="*/ 338727 w 1390650"/>
                  <a:gd name="connsiteY4" fmla="*/ 45177 h 1019175"/>
                  <a:gd name="connsiteX5" fmla="*/ 365265 w 1390650"/>
                  <a:gd name="connsiteY5" fmla="*/ 1487 h 1019175"/>
                  <a:gd name="connsiteX6" fmla="*/ 622910 w 1390650"/>
                  <a:gd name="connsiteY6" fmla="*/ 933 h 1019175"/>
                  <a:gd name="connsiteX7" fmla="*/ 678199 w 1390650"/>
                  <a:gd name="connsiteY7" fmla="*/ 36881 h 1019175"/>
                  <a:gd name="connsiteX8" fmla="*/ 766660 w 1390650"/>
                  <a:gd name="connsiteY8" fmla="*/ 226019 h 1019175"/>
                  <a:gd name="connsiteX9" fmla="*/ 806468 w 1390650"/>
                  <a:gd name="connsiteY9" fmla="*/ 232656 h 1019175"/>
                  <a:gd name="connsiteX10" fmla="*/ 1003296 w 1390650"/>
                  <a:gd name="connsiteY10" fmla="*/ 30244 h 1019175"/>
                  <a:gd name="connsiteX11" fmla="*/ 1051397 w 1390650"/>
                  <a:gd name="connsiteY11" fmla="*/ 2039 h 1019175"/>
                  <a:gd name="connsiteX12" fmla="*/ 1391975 w 1390650"/>
                  <a:gd name="connsiteY12" fmla="*/ 2039 h 1019175"/>
                  <a:gd name="connsiteX13" fmla="*/ 1307936 w 1390650"/>
                  <a:gd name="connsiteY13" fmla="*/ 98268 h 1019175"/>
                  <a:gd name="connsiteX14" fmla="*/ 941925 w 1390650"/>
                  <a:gd name="connsiteY14" fmla="*/ 467696 h 1019175"/>
                  <a:gd name="connsiteX15" fmla="*/ 931973 w 1390650"/>
                  <a:gd name="connsiteY15" fmla="*/ 551205 h 1019175"/>
                  <a:gd name="connsiteX16" fmla="*/ 1152022 w 1390650"/>
                  <a:gd name="connsiteY16" fmla="*/ 973725 h 1019175"/>
                  <a:gd name="connsiteX17" fmla="*/ 1119955 w 1390650"/>
                  <a:gd name="connsiteY17" fmla="*/ 1023498 h 1019175"/>
                  <a:gd name="connsiteX18" fmla="*/ 871709 w 1390650"/>
                  <a:gd name="connsiteY18" fmla="*/ 1024602 h 1019175"/>
                  <a:gd name="connsiteX19" fmla="*/ 808127 w 1390650"/>
                  <a:gd name="connsiteY19" fmla="*/ 985890 h 1019175"/>
                  <a:gd name="connsiteX20" fmla="*/ 700867 w 1390650"/>
                  <a:gd name="connsiteY20" fmla="*/ 767441 h 1019175"/>
                  <a:gd name="connsiteX21" fmla="*/ 641155 w 1390650"/>
                  <a:gd name="connsiteY21" fmla="*/ 759698 h 1019175"/>
                  <a:gd name="connsiteX22" fmla="*/ 408390 w 1390650"/>
                  <a:gd name="connsiteY22" fmla="*/ 994185 h 1019175"/>
                  <a:gd name="connsiteX23" fmla="*/ 335962 w 1390650"/>
                  <a:gd name="connsiteY23" fmla="*/ 1024050 h 1019175"/>
                  <a:gd name="connsiteX24" fmla="*/ 912 w 1390650"/>
                  <a:gd name="connsiteY24" fmla="*/ 1023496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0650" h="1019175">
                    <a:moveTo>
                      <a:pt x="912" y="1023498"/>
                    </a:moveTo>
                    <a:cubicBezTo>
                      <a:pt x="64494" y="959899"/>
                      <a:pt x="118678" y="904596"/>
                      <a:pt x="173413" y="850398"/>
                    </a:cubicBezTo>
                    <a:cubicBezTo>
                      <a:pt x="286755" y="739238"/>
                      <a:pt x="400097" y="628077"/>
                      <a:pt x="515097" y="518576"/>
                    </a:cubicBezTo>
                    <a:cubicBezTo>
                      <a:pt x="541635" y="493136"/>
                      <a:pt x="546059" y="472674"/>
                      <a:pt x="529472" y="438939"/>
                    </a:cubicBezTo>
                    <a:cubicBezTo>
                      <a:pt x="464784" y="308422"/>
                      <a:pt x="403414" y="176247"/>
                      <a:pt x="338727" y="45177"/>
                    </a:cubicBezTo>
                    <a:cubicBezTo>
                      <a:pt x="322140" y="11995"/>
                      <a:pt x="325457" y="381"/>
                      <a:pt x="365265" y="1487"/>
                    </a:cubicBezTo>
                    <a:cubicBezTo>
                      <a:pt x="450962" y="3145"/>
                      <a:pt x="537212" y="2591"/>
                      <a:pt x="622910" y="933"/>
                    </a:cubicBezTo>
                    <a:cubicBezTo>
                      <a:pt x="651660" y="380"/>
                      <a:pt x="666588" y="10888"/>
                      <a:pt x="678199" y="36881"/>
                    </a:cubicBezTo>
                    <a:cubicBezTo>
                      <a:pt x="706396" y="100480"/>
                      <a:pt x="737910" y="162973"/>
                      <a:pt x="766660" y="226019"/>
                    </a:cubicBezTo>
                    <a:cubicBezTo>
                      <a:pt x="778271" y="252012"/>
                      <a:pt x="787117" y="253118"/>
                      <a:pt x="806468" y="232656"/>
                    </a:cubicBezTo>
                    <a:cubicBezTo>
                      <a:pt x="871156" y="164079"/>
                      <a:pt x="937502" y="97715"/>
                      <a:pt x="1003296" y="30244"/>
                    </a:cubicBezTo>
                    <a:cubicBezTo>
                      <a:pt x="1016565" y="15865"/>
                      <a:pt x="1028728" y="2039"/>
                      <a:pt x="1051397" y="2039"/>
                    </a:cubicBezTo>
                    <a:cubicBezTo>
                      <a:pt x="1163080" y="2593"/>
                      <a:pt x="1274763" y="2039"/>
                      <a:pt x="1391975" y="2039"/>
                    </a:cubicBezTo>
                    <a:cubicBezTo>
                      <a:pt x="1370965" y="44623"/>
                      <a:pt x="1336133" y="68957"/>
                      <a:pt x="1307936" y="98268"/>
                    </a:cubicBezTo>
                    <a:cubicBezTo>
                      <a:pt x="1186854" y="222148"/>
                      <a:pt x="1065772" y="346581"/>
                      <a:pt x="941925" y="467696"/>
                    </a:cubicBezTo>
                    <a:cubicBezTo>
                      <a:pt x="912070" y="497007"/>
                      <a:pt x="914834" y="518575"/>
                      <a:pt x="931973" y="551205"/>
                    </a:cubicBezTo>
                    <a:cubicBezTo>
                      <a:pt x="1006614" y="691123"/>
                      <a:pt x="1079041" y="832700"/>
                      <a:pt x="1152022" y="973725"/>
                    </a:cubicBezTo>
                    <a:cubicBezTo>
                      <a:pt x="1177455" y="1022945"/>
                      <a:pt x="1176902" y="1023498"/>
                      <a:pt x="1119955" y="1023498"/>
                    </a:cubicBezTo>
                    <a:cubicBezTo>
                      <a:pt x="1037022" y="1023498"/>
                      <a:pt x="954641" y="1022393"/>
                      <a:pt x="871709" y="1024602"/>
                    </a:cubicBezTo>
                    <a:cubicBezTo>
                      <a:pt x="840194" y="1025156"/>
                      <a:pt x="821949" y="1015754"/>
                      <a:pt x="808127" y="985890"/>
                    </a:cubicBezTo>
                    <a:cubicBezTo>
                      <a:pt x="774401" y="912336"/>
                      <a:pt x="734593" y="841548"/>
                      <a:pt x="700867" y="767441"/>
                    </a:cubicBezTo>
                    <a:cubicBezTo>
                      <a:pt x="682622" y="727069"/>
                      <a:pt x="668247" y="731493"/>
                      <a:pt x="641155" y="759698"/>
                    </a:cubicBezTo>
                    <a:cubicBezTo>
                      <a:pt x="564857" y="838783"/>
                      <a:pt x="485241" y="915101"/>
                      <a:pt x="408390" y="994185"/>
                    </a:cubicBezTo>
                    <a:cubicBezTo>
                      <a:pt x="387380" y="1015201"/>
                      <a:pt x="365818" y="1024602"/>
                      <a:pt x="335962" y="1024050"/>
                    </a:cubicBezTo>
                    <a:cubicBezTo>
                      <a:pt x="228701" y="1022391"/>
                      <a:pt x="121995" y="1023496"/>
                      <a:pt x="912" y="1023496"/>
                    </a:cubicBezTo>
                    <a:close/>
                  </a:path>
                </a:pathLst>
              </a:custGeom>
              <a:solidFill>
                <a:srgbClr val="1C2145"/>
              </a:solidFill>
              <a:ln w="1216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orma Livre: Forma 18">
                <a:extLst>
                  <a:ext uri="{FF2B5EF4-FFF2-40B4-BE49-F238E27FC236}">
                    <a16:creationId xmlns:a16="http://schemas.microsoft.com/office/drawing/2014/main" id="{C93A6B3C-CAC9-4B78-B982-94A0D64E2D33}"/>
                  </a:ext>
                </a:extLst>
              </p:cNvPr>
              <p:cNvSpPr/>
              <p:nvPr/>
            </p:nvSpPr>
            <p:spPr>
              <a:xfrm>
                <a:off x="4002905" y="2773280"/>
                <a:ext cx="871984" cy="1169252"/>
              </a:xfrm>
              <a:custGeom>
                <a:avLst/>
                <a:gdLst>
                  <a:gd name="connsiteX0" fmla="*/ 838484 w 838200"/>
                  <a:gd name="connsiteY0" fmla="*/ 119056 h 1123950"/>
                  <a:gd name="connsiteX1" fmla="*/ 764397 w 838200"/>
                  <a:gd name="connsiteY1" fmla="*/ 254550 h 1123950"/>
                  <a:gd name="connsiteX2" fmla="*/ 750575 w 838200"/>
                  <a:gd name="connsiteY2" fmla="*/ 258974 h 1123950"/>
                  <a:gd name="connsiteX3" fmla="*/ 664325 w 838200"/>
                  <a:gd name="connsiteY3" fmla="*/ 224686 h 1123950"/>
                  <a:gd name="connsiteX4" fmla="*/ 497906 w 838200"/>
                  <a:gd name="connsiteY4" fmla="*/ 193716 h 1123950"/>
                  <a:gd name="connsiteX5" fmla="*/ 385117 w 838200"/>
                  <a:gd name="connsiteY5" fmla="*/ 240724 h 1123950"/>
                  <a:gd name="connsiteX6" fmla="*/ 265141 w 838200"/>
                  <a:gd name="connsiteY6" fmla="*/ 476871 h 1123950"/>
                  <a:gd name="connsiteX7" fmla="*/ 253530 w 838200"/>
                  <a:gd name="connsiteY7" fmla="*/ 582501 h 1123950"/>
                  <a:gd name="connsiteX8" fmla="*/ 335358 w 838200"/>
                  <a:gd name="connsiteY8" fmla="*/ 867315 h 1123950"/>
                  <a:gd name="connsiteX9" fmla="*/ 456440 w 838200"/>
                  <a:gd name="connsiteY9" fmla="*/ 958566 h 1123950"/>
                  <a:gd name="connsiteX10" fmla="*/ 287809 w 838200"/>
                  <a:gd name="connsiteY10" fmla="*/ 1123371 h 1123950"/>
                  <a:gd name="connsiteX11" fmla="*/ 201006 w 838200"/>
                  <a:gd name="connsiteY11" fmla="*/ 1066961 h 1123950"/>
                  <a:gd name="connsiteX12" fmla="*/ 18554 w 838200"/>
                  <a:gd name="connsiteY12" fmla="*/ 751177 h 1123950"/>
                  <a:gd name="connsiteX13" fmla="*/ 3073 w 838200"/>
                  <a:gd name="connsiteY13" fmla="*/ 641123 h 1123950"/>
                  <a:gd name="connsiteX14" fmla="*/ 43433 w 838200"/>
                  <a:gd name="connsiteY14" fmla="*/ 348566 h 1123950"/>
                  <a:gd name="connsiteX15" fmla="*/ 146823 w 838200"/>
                  <a:gd name="connsiteY15" fmla="*/ 165511 h 1123950"/>
                  <a:gd name="connsiteX16" fmla="*/ 399492 w 838200"/>
                  <a:gd name="connsiteY16" fmla="*/ 11767 h 1123950"/>
                  <a:gd name="connsiteX17" fmla="*/ 503988 w 838200"/>
                  <a:gd name="connsiteY17" fmla="*/ 1259 h 1123950"/>
                  <a:gd name="connsiteX18" fmla="*/ 832955 w 838200"/>
                  <a:gd name="connsiteY18" fmla="*/ 99700 h 1123950"/>
                  <a:gd name="connsiteX19" fmla="*/ 838484 w 838200"/>
                  <a:gd name="connsiteY19" fmla="*/ 119056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38200" h="1123950">
                    <a:moveTo>
                      <a:pt x="838484" y="119056"/>
                    </a:moveTo>
                    <a:cubicBezTo>
                      <a:pt x="813604" y="164405"/>
                      <a:pt x="788725" y="209201"/>
                      <a:pt x="764397" y="254550"/>
                    </a:cubicBezTo>
                    <a:cubicBezTo>
                      <a:pt x="760527" y="261740"/>
                      <a:pt x="758869" y="262846"/>
                      <a:pt x="750575" y="258974"/>
                    </a:cubicBezTo>
                    <a:cubicBezTo>
                      <a:pt x="722378" y="246808"/>
                      <a:pt x="693628" y="234641"/>
                      <a:pt x="664325" y="224686"/>
                    </a:cubicBezTo>
                    <a:cubicBezTo>
                      <a:pt x="610695" y="206436"/>
                      <a:pt x="555406" y="190398"/>
                      <a:pt x="497906" y="193716"/>
                    </a:cubicBezTo>
                    <a:cubicBezTo>
                      <a:pt x="455887" y="195928"/>
                      <a:pt x="417738" y="211413"/>
                      <a:pt x="385117" y="240724"/>
                    </a:cubicBezTo>
                    <a:cubicBezTo>
                      <a:pt x="314348" y="304323"/>
                      <a:pt x="282833" y="386726"/>
                      <a:pt x="265141" y="476871"/>
                    </a:cubicBezTo>
                    <a:cubicBezTo>
                      <a:pt x="257954" y="511712"/>
                      <a:pt x="253530" y="547660"/>
                      <a:pt x="253530" y="582501"/>
                    </a:cubicBezTo>
                    <a:cubicBezTo>
                      <a:pt x="254636" y="684260"/>
                      <a:pt x="273987" y="782700"/>
                      <a:pt x="335358" y="867315"/>
                    </a:cubicBezTo>
                    <a:cubicBezTo>
                      <a:pt x="369637" y="913770"/>
                      <a:pt x="408891" y="944740"/>
                      <a:pt x="456440" y="958566"/>
                    </a:cubicBezTo>
                    <a:cubicBezTo>
                      <a:pt x="400045" y="1013317"/>
                      <a:pt x="343651" y="1068067"/>
                      <a:pt x="287809" y="1123371"/>
                    </a:cubicBezTo>
                    <a:cubicBezTo>
                      <a:pt x="256848" y="1108439"/>
                      <a:pt x="228098" y="1089636"/>
                      <a:pt x="201006" y="1066961"/>
                    </a:cubicBezTo>
                    <a:cubicBezTo>
                      <a:pt x="101487" y="983453"/>
                      <a:pt x="48962" y="873398"/>
                      <a:pt x="18554" y="751177"/>
                    </a:cubicBezTo>
                    <a:cubicBezTo>
                      <a:pt x="9155" y="715230"/>
                      <a:pt x="6390" y="678176"/>
                      <a:pt x="3073" y="641123"/>
                    </a:cubicBezTo>
                    <a:cubicBezTo>
                      <a:pt x="-5220" y="540470"/>
                      <a:pt x="10813" y="443136"/>
                      <a:pt x="43433" y="348566"/>
                    </a:cubicBezTo>
                    <a:cubicBezTo>
                      <a:pt x="66655" y="281096"/>
                      <a:pt x="102039" y="220815"/>
                      <a:pt x="146823" y="165511"/>
                    </a:cubicBezTo>
                    <a:cubicBezTo>
                      <a:pt x="213170" y="83662"/>
                      <a:pt x="298314" y="33889"/>
                      <a:pt x="399492" y="11767"/>
                    </a:cubicBezTo>
                    <a:cubicBezTo>
                      <a:pt x="433218" y="4025"/>
                      <a:pt x="468603" y="-400"/>
                      <a:pt x="503988" y="1259"/>
                    </a:cubicBezTo>
                    <a:cubicBezTo>
                      <a:pt x="622859" y="4578"/>
                      <a:pt x="732330" y="36654"/>
                      <a:pt x="832955" y="99700"/>
                    </a:cubicBezTo>
                    <a:cubicBezTo>
                      <a:pt x="842907" y="105783"/>
                      <a:pt x="842354" y="111867"/>
                      <a:pt x="838484" y="119056"/>
                    </a:cubicBezTo>
                    <a:close/>
                  </a:path>
                </a:pathLst>
              </a:custGeom>
              <a:grpFill/>
              <a:ln w="1217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orma Livre: Forma 19">
                <a:extLst>
                  <a:ext uri="{FF2B5EF4-FFF2-40B4-BE49-F238E27FC236}">
                    <a16:creationId xmlns:a16="http://schemas.microsoft.com/office/drawing/2014/main" id="{47689E47-2400-4FAA-A02C-F3E611EFC6E8}"/>
                  </a:ext>
                </a:extLst>
              </p:cNvPr>
              <p:cNvSpPr/>
              <p:nvPr/>
            </p:nvSpPr>
            <p:spPr>
              <a:xfrm>
                <a:off x="3210792" y="2908133"/>
                <a:ext cx="743168" cy="921529"/>
              </a:xfrm>
              <a:custGeom>
                <a:avLst/>
                <a:gdLst>
                  <a:gd name="connsiteX0" fmla="*/ 456537 w 714375"/>
                  <a:gd name="connsiteY0" fmla="*/ 476651 h 885825"/>
                  <a:gd name="connsiteX1" fmla="*/ 243123 w 714375"/>
                  <a:gd name="connsiteY1" fmla="*/ 476651 h 885825"/>
                  <a:gd name="connsiteX2" fmla="*/ 221007 w 714375"/>
                  <a:gd name="connsiteY2" fmla="*/ 499879 h 885825"/>
                  <a:gd name="connsiteX3" fmla="*/ 328820 w 714375"/>
                  <a:gd name="connsiteY3" fmla="*/ 703396 h 885825"/>
                  <a:gd name="connsiteX4" fmla="*/ 436633 w 714375"/>
                  <a:gd name="connsiteY4" fmla="*/ 723859 h 885825"/>
                  <a:gd name="connsiteX5" fmla="*/ 633461 w 714375"/>
                  <a:gd name="connsiteY5" fmla="*/ 653623 h 885825"/>
                  <a:gd name="connsiteX6" fmla="*/ 659999 w 714375"/>
                  <a:gd name="connsiteY6" fmla="*/ 660812 h 885825"/>
                  <a:gd name="connsiteX7" fmla="*/ 713076 w 714375"/>
                  <a:gd name="connsiteY7" fmla="*/ 766995 h 885825"/>
                  <a:gd name="connsiteX8" fmla="*/ 705889 w 714375"/>
                  <a:gd name="connsiteY8" fmla="*/ 790223 h 885825"/>
                  <a:gd name="connsiteX9" fmla="*/ 523436 w 714375"/>
                  <a:gd name="connsiteY9" fmla="*/ 874285 h 885825"/>
                  <a:gd name="connsiteX10" fmla="*/ 217137 w 714375"/>
                  <a:gd name="connsiteY10" fmla="*/ 859353 h 885825"/>
                  <a:gd name="connsiteX11" fmla="*/ 103242 w 714375"/>
                  <a:gd name="connsiteY11" fmla="*/ 768655 h 885825"/>
                  <a:gd name="connsiteX12" fmla="*/ 4829 w 714375"/>
                  <a:gd name="connsiteY12" fmla="*/ 528084 h 885825"/>
                  <a:gd name="connsiteX13" fmla="*/ 7593 w 714375"/>
                  <a:gd name="connsiteY13" fmla="*/ 358854 h 885825"/>
                  <a:gd name="connsiteX14" fmla="*/ 61223 w 714375"/>
                  <a:gd name="connsiteY14" fmla="*/ 181330 h 885825"/>
                  <a:gd name="connsiteX15" fmla="*/ 279613 w 714375"/>
                  <a:gd name="connsiteY15" fmla="*/ 9335 h 885825"/>
                  <a:gd name="connsiteX16" fmla="*/ 553845 w 714375"/>
                  <a:gd name="connsiteY16" fmla="*/ 58002 h 885825"/>
                  <a:gd name="connsiteX17" fmla="*/ 669398 w 714375"/>
                  <a:gd name="connsiteY17" fmla="*/ 234974 h 885825"/>
                  <a:gd name="connsiteX18" fmla="*/ 696490 w 714375"/>
                  <a:gd name="connsiteY18" fmla="*/ 453977 h 885825"/>
                  <a:gd name="connsiteX19" fmla="*/ 671610 w 714375"/>
                  <a:gd name="connsiteY19" fmla="*/ 477204 h 885825"/>
                  <a:gd name="connsiteX20" fmla="*/ 456537 w 714375"/>
                  <a:gd name="connsiteY20" fmla="*/ 476651 h 885825"/>
                  <a:gd name="connsiteX21" fmla="*/ 476994 w 714375"/>
                  <a:gd name="connsiteY21" fmla="*/ 311293 h 885825"/>
                  <a:gd name="connsiteX22" fmla="*/ 438845 w 714375"/>
                  <a:gd name="connsiteY22" fmla="*/ 206769 h 885825"/>
                  <a:gd name="connsiteX23" fmla="*/ 306152 w 714375"/>
                  <a:gd name="connsiteY23" fmla="*/ 180224 h 885825"/>
                  <a:gd name="connsiteX24" fmla="*/ 234829 w 714375"/>
                  <a:gd name="connsiteY24" fmla="*/ 298573 h 885825"/>
                  <a:gd name="connsiteX25" fmla="*/ 245887 w 714375"/>
                  <a:gd name="connsiteY25" fmla="*/ 311846 h 885825"/>
                  <a:gd name="connsiteX26" fmla="*/ 476994 w 714375"/>
                  <a:gd name="connsiteY26" fmla="*/ 311293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4375" h="885825">
                    <a:moveTo>
                      <a:pt x="456537" y="476651"/>
                    </a:moveTo>
                    <a:cubicBezTo>
                      <a:pt x="385215" y="476651"/>
                      <a:pt x="313892" y="477757"/>
                      <a:pt x="243123" y="476651"/>
                    </a:cubicBezTo>
                    <a:cubicBezTo>
                      <a:pt x="224325" y="476098"/>
                      <a:pt x="219349" y="482182"/>
                      <a:pt x="221007" y="499879"/>
                    </a:cubicBezTo>
                    <a:cubicBezTo>
                      <a:pt x="228748" y="582834"/>
                      <a:pt x="251416" y="657494"/>
                      <a:pt x="328820" y="703396"/>
                    </a:cubicBezTo>
                    <a:cubicBezTo>
                      <a:pt x="361440" y="723306"/>
                      <a:pt x="398484" y="728836"/>
                      <a:pt x="436633" y="723859"/>
                    </a:cubicBezTo>
                    <a:cubicBezTo>
                      <a:pt x="507402" y="713904"/>
                      <a:pt x="570984" y="685699"/>
                      <a:pt x="633461" y="653623"/>
                    </a:cubicBezTo>
                    <a:cubicBezTo>
                      <a:pt x="646177" y="646987"/>
                      <a:pt x="653364" y="646433"/>
                      <a:pt x="659999" y="660812"/>
                    </a:cubicBezTo>
                    <a:cubicBezTo>
                      <a:pt x="676586" y="696760"/>
                      <a:pt x="694831" y="731601"/>
                      <a:pt x="713076" y="766995"/>
                    </a:cubicBezTo>
                    <a:cubicBezTo>
                      <a:pt x="718605" y="778056"/>
                      <a:pt x="717499" y="783033"/>
                      <a:pt x="705889" y="790223"/>
                    </a:cubicBezTo>
                    <a:cubicBezTo>
                      <a:pt x="648389" y="826170"/>
                      <a:pt x="590335" y="858800"/>
                      <a:pt x="523436" y="874285"/>
                    </a:cubicBezTo>
                    <a:cubicBezTo>
                      <a:pt x="419494" y="898065"/>
                      <a:pt x="317210" y="901936"/>
                      <a:pt x="217137" y="859353"/>
                    </a:cubicBezTo>
                    <a:cubicBezTo>
                      <a:pt x="171247" y="839996"/>
                      <a:pt x="134757" y="806814"/>
                      <a:pt x="103242" y="768655"/>
                    </a:cubicBezTo>
                    <a:cubicBezTo>
                      <a:pt x="45189" y="698419"/>
                      <a:pt x="14228" y="616570"/>
                      <a:pt x="4829" y="528084"/>
                    </a:cubicBezTo>
                    <a:cubicBezTo>
                      <a:pt x="-1253" y="472227"/>
                      <a:pt x="-700" y="415264"/>
                      <a:pt x="7593" y="358854"/>
                    </a:cubicBezTo>
                    <a:cubicBezTo>
                      <a:pt x="17545" y="297467"/>
                      <a:pt x="33026" y="237739"/>
                      <a:pt x="61223" y="181330"/>
                    </a:cubicBezTo>
                    <a:cubicBezTo>
                      <a:pt x="107666" y="90632"/>
                      <a:pt x="178435" y="28138"/>
                      <a:pt x="279613" y="9335"/>
                    </a:cubicBezTo>
                    <a:cubicBezTo>
                      <a:pt x="375263" y="-8362"/>
                      <a:pt x="470359" y="-1726"/>
                      <a:pt x="553845" y="58002"/>
                    </a:cubicBezTo>
                    <a:cubicBezTo>
                      <a:pt x="614662" y="101692"/>
                      <a:pt x="649494" y="164185"/>
                      <a:pt x="669398" y="234974"/>
                    </a:cubicBezTo>
                    <a:cubicBezTo>
                      <a:pt x="689302" y="306316"/>
                      <a:pt x="696490" y="379870"/>
                      <a:pt x="696490" y="453977"/>
                    </a:cubicBezTo>
                    <a:cubicBezTo>
                      <a:pt x="696490" y="474439"/>
                      <a:pt x="689855" y="477757"/>
                      <a:pt x="671610" y="477204"/>
                    </a:cubicBezTo>
                    <a:cubicBezTo>
                      <a:pt x="600287" y="476098"/>
                      <a:pt x="528412" y="476651"/>
                      <a:pt x="456537" y="476651"/>
                    </a:cubicBezTo>
                    <a:close/>
                    <a:moveTo>
                      <a:pt x="476994" y="311293"/>
                    </a:moveTo>
                    <a:cubicBezTo>
                      <a:pt x="471465" y="272581"/>
                      <a:pt x="460960" y="237739"/>
                      <a:pt x="438845" y="206769"/>
                    </a:cubicBezTo>
                    <a:cubicBezTo>
                      <a:pt x="410647" y="166398"/>
                      <a:pt x="347618" y="154231"/>
                      <a:pt x="306152" y="180224"/>
                    </a:cubicBezTo>
                    <a:cubicBezTo>
                      <a:pt x="262474" y="208428"/>
                      <a:pt x="246440" y="252118"/>
                      <a:pt x="234829" y="298573"/>
                    </a:cubicBezTo>
                    <a:cubicBezTo>
                      <a:pt x="232065" y="307422"/>
                      <a:pt x="235935" y="311846"/>
                      <a:pt x="245887" y="311846"/>
                    </a:cubicBezTo>
                    <a:cubicBezTo>
                      <a:pt x="322738" y="311293"/>
                      <a:pt x="399037" y="311293"/>
                      <a:pt x="476994" y="311293"/>
                    </a:cubicBezTo>
                    <a:close/>
                  </a:path>
                </a:pathLst>
              </a:custGeom>
              <a:grpFill/>
              <a:ln w="998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orma Livre: Forma 20">
                <a:extLst>
                  <a:ext uri="{FF2B5EF4-FFF2-40B4-BE49-F238E27FC236}">
                    <a16:creationId xmlns:a16="http://schemas.microsoft.com/office/drawing/2014/main" id="{91A091F2-9E21-4F6C-A80E-4E8362F75855}"/>
                  </a:ext>
                </a:extLst>
              </p:cNvPr>
              <p:cNvSpPr/>
              <p:nvPr/>
            </p:nvSpPr>
            <p:spPr>
              <a:xfrm>
                <a:off x="2219288" y="2772583"/>
                <a:ext cx="921528" cy="1198978"/>
              </a:xfrm>
              <a:custGeom>
                <a:avLst/>
                <a:gdLst>
                  <a:gd name="connsiteX0" fmla="*/ 886596 w 885825"/>
                  <a:gd name="connsiteY0" fmla="*/ 639027 h 1152525"/>
                  <a:gd name="connsiteX1" fmla="*/ 887702 w 885825"/>
                  <a:gd name="connsiteY1" fmla="*/ 919417 h 1152525"/>
                  <a:gd name="connsiteX2" fmla="*/ 850106 w 885825"/>
                  <a:gd name="connsiteY2" fmla="*/ 997948 h 1152525"/>
                  <a:gd name="connsiteX3" fmla="*/ 719625 w 885825"/>
                  <a:gd name="connsiteY3" fmla="*/ 1084222 h 1152525"/>
                  <a:gd name="connsiteX4" fmla="*/ 497917 w 885825"/>
                  <a:gd name="connsiteY4" fmla="*/ 1151692 h 1152525"/>
                  <a:gd name="connsiteX5" fmla="*/ 369095 w 885825"/>
                  <a:gd name="connsiteY5" fmla="*/ 1159988 h 1152525"/>
                  <a:gd name="connsiteX6" fmla="*/ 154575 w 885825"/>
                  <a:gd name="connsiteY6" fmla="*/ 1083669 h 1152525"/>
                  <a:gd name="connsiteX7" fmla="*/ 8060 w 885825"/>
                  <a:gd name="connsiteY7" fmla="*/ 853606 h 1152525"/>
                  <a:gd name="connsiteX8" fmla="*/ 12483 w 885825"/>
                  <a:gd name="connsiteY8" fmla="*/ 691566 h 1152525"/>
                  <a:gd name="connsiteX9" fmla="*/ 105368 w 885825"/>
                  <a:gd name="connsiteY9" fmla="*/ 527867 h 1152525"/>
                  <a:gd name="connsiteX10" fmla="*/ 312700 w 885825"/>
                  <a:gd name="connsiteY10" fmla="*/ 424449 h 1152525"/>
                  <a:gd name="connsiteX11" fmla="*/ 611259 w 885825"/>
                  <a:gd name="connsiteY11" fmla="*/ 415601 h 1152525"/>
                  <a:gd name="connsiteX12" fmla="*/ 632822 w 885825"/>
                  <a:gd name="connsiteY12" fmla="*/ 415601 h 1152525"/>
                  <a:gd name="connsiteX13" fmla="*/ 642774 w 885825"/>
                  <a:gd name="connsiteY13" fmla="*/ 407305 h 1152525"/>
                  <a:gd name="connsiteX14" fmla="*/ 628951 w 885825"/>
                  <a:gd name="connsiteY14" fmla="*/ 291720 h 1152525"/>
                  <a:gd name="connsiteX15" fmla="*/ 489071 w 885825"/>
                  <a:gd name="connsiteY15" fmla="*/ 198257 h 1152525"/>
                  <a:gd name="connsiteX16" fmla="*/ 256306 w 885825"/>
                  <a:gd name="connsiteY16" fmla="*/ 240841 h 1152525"/>
                  <a:gd name="connsiteX17" fmla="*/ 181666 w 885825"/>
                  <a:gd name="connsiteY17" fmla="*/ 276235 h 1152525"/>
                  <a:gd name="connsiteX18" fmla="*/ 163421 w 885825"/>
                  <a:gd name="connsiteY18" fmla="*/ 272364 h 1152525"/>
                  <a:gd name="connsiteX19" fmla="*/ 95416 w 885825"/>
                  <a:gd name="connsiteY19" fmla="*/ 119726 h 1152525"/>
                  <a:gd name="connsiteX20" fmla="*/ 101498 w 885825"/>
                  <a:gd name="connsiteY20" fmla="*/ 109771 h 1152525"/>
                  <a:gd name="connsiteX21" fmla="*/ 365777 w 885825"/>
                  <a:gd name="connsiteY21" fmla="*/ 11331 h 1152525"/>
                  <a:gd name="connsiteX22" fmla="*/ 546571 w 885825"/>
                  <a:gd name="connsiteY22" fmla="*/ 3035 h 1152525"/>
                  <a:gd name="connsiteX23" fmla="*/ 755562 w 885825"/>
                  <a:gd name="connsiteY23" fmla="*/ 82119 h 1152525"/>
                  <a:gd name="connsiteX24" fmla="*/ 881068 w 885825"/>
                  <a:gd name="connsiteY24" fmla="*/ 283425 h 1152525"/>
                  <a:gd name="connsiteX25" fmla="*/ 886044 w 885825"/>
                  <a:gd name="connsiteY25" fmla="*/ 338728 h 1152525"/>
                  <a:gd name="connsiteX26" fmla="*/ 886596 w 885825"/>
                  <a:gd name="connsiteY26" fmla="*/ 639027 h 1152525"/>
                  <a:gd name="connsiteX27" fmla="*/ 638350 w 885825"/>
                  <a:gd name="connsiteY27" fmla="*/ 759589 h 1152525"/>
                  <a:gd name="connsiteX28" fmla="*/ 638350 w 885825"/>
                  <a:gd name="connsiteY28" fmla="*/ 624648 h 1152525"/>
                  <a:gd name="connsiteX29" fmla="*/ 620658 w 885825"/>
                  <a:gd name="connsiteY29" fmla="*/ 606951 h 1152525"/>
                  <a:gd name="connsiteX30" fmla="*/ 424936 w 885825"/>
                  <a:gd name="connsiteY30" fmla="*/ 607504 h 1152525"/>
                  <a:gd name="connsiteX31" fmla="*/ 308277 w 885825"/>
                  <a:gd name="connsiteY31" fmla="*/ 656725 h 1152525"/>
                  <a:gd name="connsiteX32" fmla="*/ 272340 w 885825"/>
                  <a:gd name="connsiteY32" fmla="*/ 838674 h 1152525"/>
                  <a:gd name="connsiteX33" fmla="*/ 460874 w 885825"/>
                  <a:gd name="connsiteY33" fmla="*/ 971402 h 1152525"/>
                  <a:gd name="connsiteX34" fmla="*/ 628951 w 885825"/>
                  <a:gd name="connsiteY34" fmla="*/ 914440 h 1152525"/>
                  <a:gd name="connsiteX35" fmla="*/ 638350 w 885825"/>
                  <a:gd name="connsiteY35" fmla="*/ 892318 h 1152525"/>
                  <a:gd name="connsiteX36" fmla="*/ 638350 w 885825"/>
                  <a:gd name="connsiteY36" fmla="*/ 75958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85825" h="1152525">
                    <a:moveTo>
                      <a:pt x="886596" y="639027"/>
                    </a:moveTo>
                    <a:cubicBezTo>
                      <a:pt x="886596" y="732491"/>
                      <a:pt x="884385" y="825954"/>
                      <a:pt x="887702" y="919417"/>
                    </a:cubicBezTo>
                    <a:cubicBezTo>
                      <a:pt x="888808" y="955364"/>
                      <a:pt x="874986" y="978039"/>
                      <a:pt x="850106" y="997948"/>
                    </a:cubicBezTo>
                    <a:cubicBezTo>
                      <a:pt x="809192" y="1031130"/>
                      <a:pt x="766620" y="1060994"/>
                      <a:pt x="719625" y="1084222"/>
                    </a:cubicBezTo>
                    <a:cubicBezTo>
                      <a:pt x="649408" y="1119063"/>
                      <a:pt x="575874" y="1142291"/>
                      <a:pt x="497917" y="1151692"/>
                    </a:cubicBezTo>
                    <a:cubicBezTo>
                      <a:pt x="454792" y="1156670"/>
                      <a:pt x="412220" y="1161094"/>
                      <a:pt x="369095" y="1159988"/>
                    </a:cubicBezTo>
                    <a:cubicBezTo>
                      <a:pt x="289479" y="1157223"/>
                      <a:pt x="218157" y="1131230"/>
                      <a:pt x="154575" y="1083669"/>
                    </a:cubicBezTo>
                    <a:cubicBezTo>
                      <a:pt x="77171" y="1025600"/>
                      <a:pt x="28517" y="947622"/>
                      <a:pt x="8060" y="853606"/>
                    </a:cubicBezTo>
                    <a:cubicBezTo>
                      <a:pt x="-3551" y="799961"/>
                      <a:pt x="-786" y="744657"/>
                      <a:pt x="12483" y="691566"/>
                    </a:cubicBezTo>
                    <a:cubicBezTo>
                      <a:pt x="28517" y="629073"/>
                      <a:pt x="58373" y="573769"/>
                      <a:pt x="105368" y="527867"/>
                    </a:cubicBezTo>
                    <a:cubicBezTo>
                      <a:pt x="163421" y="470351"/>
                      <a:pt x="233638" y="438275"/>
                      <a:pt x="312700" y="424449"/>
                    </a:cubicBezTo>
                    <a:cubicBezTo>
                      <a:pt x="411667" y="407305"/>
                      <a:pt x="511739" y="418919"/>
                      <a:pt x="611259" y="415601"/>
                    </a:cubicBezTo>
                    <a:cubicBezTo>
                      <a:pt x="618631" y="415601"/>
                      <a:pt x="625818" y="415601"/>
                      <a:pt x="632822" y="415601"/>
                    </a:cubicBezTo>
                    <a:cubicBezTo>
                      <a:pt x="638903" y="415601"/>
                      <a:pt x="642774" y="414494"/>
                      <a:pt x="642774" y="407305"/>
                    </a:cubicBezTo>
                    <a:cubicBezTo>
                      <a:pt x="640562" y="368592"/>
                      <a:pt x="649961" y="328221"/>
                      <a:pt x="628951" y="291720"/>
                    </a:cubicBezTo>
                    <a:cubicBezTo>
                      <a:pt x="597437" y="237523"/>
                      <a:pt x="550441" y="206553"/>
                      <a:pt x="489071" y="198257"/>
                    </a:cubicBezTo>
                    <a:cubicBezTo>
                      <a:pt x="407244" y="187196"/>
                      <a:pt x="330946" y="209318"/>
                      <a:pt x="256306" y="240841"/>
                    </a:cubicBezTo>
                    <a:cubicBezTo>
                      <a:pt x="230873" y="251902"/>
                      <a:pt x="206546" y="264068"/>
                      <a:pt x="181666" y="276235"/>
                    </a:cubicBezTo>
                    <a:cubicBezTo>
                      <a:pt x="174479" y="279553"/>
                      <a:pt x="167844" y="283425"/>
                      <a:pt x="163421" y="272364"/>
                    </a:cubicBezTo>
                    <a:cubicBezTo>
                      <a:pt x="141305" y="221116"/>
                      <a:pt x="118637" y="170237"/>
                      <a:pt x="95416" y="119726"/>
                    </a:cubicBezTo>
                    <a:cubicBezTo>
                      <a:pt x="91546" y="111430"/>
                      <a:pt x="97627" y="111983"/>
                      <a:pt x="101498" y="109771"/>
                    </a:cubicBezTo>
                    <a:cubicBezTo>
                      <a:pt x="184431" y="63869"/>
                      <a:pt x="271787" y="27369"/>
                      <a:pt x="365777" y="11331"/>
                    </a:cubicBezTo>
                    <a:cubicBezTo>
                      <a:pt x="425489" y="1376"/>
                      <a:pt x="486307" y="-1942"/>
                      <a:pt x="546571" y="3035"/>
                    </a:cubicBezTo>
                    <a:cubicBezTo>
                      <a:pt x="623422" y="9119"/>
                      <a:pt x="693086" y="35664"/>
                      <a:pt x="755562" y="82119"/>
                    </a:cubicBezTo>
                    <a:cubicBezTo>
                      <a:pt x="823567" y="132999"/>
                      <a:pt x="863375" y="201022"/>
                      <a:pt x="881068" y="283425"/>
                    </a:cubicBezTo>
                    <a:cubicBezTo>
                      <a:pt x="884938" y="301122"/>
                      <a:pt x="886044" y="319925"/>
                      <a:pt x="886044" y="338728"/>
                    </a:cubicBezTo>
                    <a:cubicBezTo>
                      <a:pt x="886596" y="438828"/>
                      <a:pt x="886596" y="538928"/>
                      <a:pt x="886596" y="639027"/>
                    </a:cubicBezTo>
                    <a:close/>
                    <a:moveTo>
                      <a:pt x="638350" y="759589"/>
                    </a:moveTo>
                    <a:cubicBezTo>
                      <a:pt x="638350" y="714793"/>
                      <a:pt x="637798" y="669444"/>
                      <a:pt x="638350" y="624648"/>
                    </a:cubicBezTo>
                    <a:cubicBezTo>
                      <a:pt x="638903" y="610822"/>
                      <a:pt x="635033" y="606398"/>
                      <a:pt x="620658" y="606951"/>
                    </a:cubicBezTo>
                    <a:cubicBezTo>
                      <a:pt x="555417" y="607504"/>
                      <a:pt x="490177" y="605292"/>
                      <a:pt x="424936" y="607504"/>
                    </a:cubicBezTo>
                    <a:cubicBezTo>
                      <a:pt x="380705" y="609163"/>
                      <a:pt x="339792" y="624648"/>
                      <a:pt x="308277" y="656725"/>
                    </a:cubicBezTo>
                    <a:cubicBezTo>
                      <a:pt x="257965" y="708710"/>
                      <a:pt x="246907" y="770097"/>
                      <a:pt x="272340" y="838674"/>
                    </a:cubicBezTo>
                    <a:cubicBezTo>
                      <a:pt x="306066" y="929372"/>
                      <a:pt x="381258" y="970296"/>
                      <a:pt x="460874" y="971402"/>
                    </a:cubicBezTo>
                    <a:cubicBezTo>
                      <a:pt x="521691" y="972508"/>
                      <a:pt x="577533" y="947069"/>
                      <a:pt x="628951" y="914440"/>
                    </a:cubicBezTo>
                    <a:cubicBezTo>
                      <a:pt x="636692" y="909462"/>
                      <a:pt x="638350" y="901720"/>
                      <a:pt x="638350" y="892318"/>
                    </a:cubicBezTo>
                    <a:cubicBezTo>
                      <a:pt x="637798" y="848075"/>
                      <a:pt x="638350" y="803832"/>
                      <a:pt x="638350" y="759589"/>
                    </a:cubicBezTo>
                    <a:close/>
                  </a:path>
                </a:pathLst>
              </a:custGeom>
              <a:grpFill/>
              <a:ln w="998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D0E28644-5CFB-48E6-A55C-0186300B67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4348" y="6136174"/>
              <a:ext cx="1417133" cy="42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1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22/10/2024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838001" y="1180097"/>
            <a:ext cx="8981999" cy="1008000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5143239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C8CBB5C-AAB1-43C4-82CE-991EEFD4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9935"/>
              </p:ext>
            </p:extLst>
          </p:nvPr>
        </p:nvGraphicFramePr>
        <p:xfrm>
          <a:off x="587578" y="4269213"/>
          <a:ext cx="2598965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KPIs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seleção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Inclusão CDP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D. </a:t>
                      </a:r>
                      <a:r>
                        <a:rPr lang="pt-BR" sz="1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Mgmt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1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Validações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Adaptações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30%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799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6591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55%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700A6354-9E96-43FD-8B9B-DF6DF6A14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r="8461" b="36240"/>
          <a:stretch/>
        </p:blipFill>
        <p:spPr>
          <a:xfrm>
            <a:off x="133645" y="47625"/>
            <a:ext cx="2078510" cy="675894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5009D93D-CDA9-4D23-83DA-EB5C17568271}"/>
              </a:ext>
            </a:extLst>
          </p:cNvPr>
          <p:cNvSpPr txBox="1"/>
          <p:nvPr/>
        </p:nvSpPr>
        <p:spPr>
          <a:xfrm>
            <a:off x="723182" y="641590"/>
            <a:ext cx="1666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ALGORITMO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7CD00E-C31F-4D9C-AFA3-5A47D3BBCD61}"/>
              </a:ext>
            </a:extLst>
          </p:cNvPr>
          <p:cNvSpPr/>
          <p:nvPr/>
        </p:nvSpPr>
        <p:spPr>
          <a:xfrm>
            <a:off x="3270000" y="155417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 a indicação de turnover mais justa e alinhada ao negócio.</a:t>
            </a:r>
            <a:endParaRPr lang="pt-BR" sz="1600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0D6235E6-EB7F-49E5-89FE-6DB2E8968A90}"/>
              </a:ext>
            </a:extLst>
          </p:cNvPr>
          <p:cNvSpPr/>
          <p:nvPr/>
        </p:nvSpPr>
        <p:spPr>
          <a:xfrm>
            <a:off x="598098" y="2718985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indicadores.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das regras de elegibilidade.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proposto com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percentual de conclusão recuou devido a novas etapas incluídas.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F806544-5A3C-4226-94E2-2D78EF0091EF}"/>
              </a:ext>
            </a:extLst>
          </p:cNvPr>
          <p:cNvSpPr/>
          <p:nvPr/>
        </p:nvSpPr>
        <p:spPr>
          <a:xfrm>
            <a:off x="6318000" y="2607736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do modelo via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percentual de nomes para envio.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Processo de TO Compulsório.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modelo com Alta Gestão.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 Implementação</a:t>
            </a:r>
          </a:p>
        </p:txBody>
      </p:sp>
      <p:graphicFrame>
        <p:nvGraphicFramePr>
          <p:cNvPr id="71" name="Tabela 70">
            <a:extLst>
              <a:ext uri="{FF2B5EF4-FFF2-40B4-BE49-F238E27FC236}">
                <a16:creationId xmlns:a16="http://schemas.microsoft.com/office/drawing/2014/main" id="{E6CAB6FF-67AC-4A80-BA0E-6F339D289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54086"/>
              </p:ext>
            </p:extLst>
          </p:nvPr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  <p:sp>
        <p:nvSpPr>
          <p:cNvPr id="30" name="Retângulo 29">
            <a:extLst>
              <a:ext uri="{FF2B5EF4-FFF2-40B4-BE49-F238E27FC236}">
                <a16:creationId xmlns:a16="http://schemas.microsoft.com/office/drawing/2014/main" id="{13EB34FB-A2D7-4FA4-892B-527A4DA28465}"/>
              </a:ext>
            </a:extLst>
          </p:cNvPr>
          <p:cNvSpPr/>
          <p:nvPr/>
        </p:nvSpPr>
        <p:spPr>
          <a:xfrm>
            <a:off x="4003425" y="4559838"/>
            <a:ext cx="7301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Houve replanejamento devido a novas etapas decorrentes de correção de rota.</a:t>
            </a:r>
          </a:p>
          <a:p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necessário implementar um processo sistêmico, via SMP, para garantir os % de TO previstos no processo (Avaliação já demandada para time de processos em conjunto com a frente de redução de exceções)</a:t>
            </a:r>
          </a:p>
        </p:txBody>
      </p:sp>
    </p:spTree>
    <p:extLst>
      <p:ext uri="{BB962C8B-B14F-4D97-AF65-F5344CB8AC3E}">
        <p14:creationId xmlns:p14="http://schemas.microsoft.com/office/powerpoint/2010/main" val="9356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9525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22/10/2024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838001" y="1180097"/>
            <a:ext cx="8981999" cy="1008000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5143239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C8CBB5C-AAB1-43C4-82CE-991EEFD4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3007"/>
              </p:ext>
            </p:extLst>
          </p:nvPr>
        </p:nvGraphicFramePr>
        <p:xfrm>
          <a:off x="587578" y="4240453"/>
          <a:ext cx="2598965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Diagnóstico inicial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Entrevistas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8%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Apresentação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1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Roteiros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Ajustes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4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9304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43%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980AFEF-8763-4390-A5CB-0BA9D8C43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r="8461" b="36240"/>
          <a:stretch/>
        </p:blipFill>
        <p:spPr>
          <a:xfrm>
            <a:off x="133645" y="47625"/>
            <a:ext cx="2078510" cy="67589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4CB53A4-58AB-4ABA-A508-44B8D6DFB0DB}"/>
              </a:ext>
            </a:extLst>
          </p:cNvPr>
          <p:cNvSpPr txBox="1"/>
          <p:nvPr/>
        </p:nvSpPr>
        <p:spPr>
          <a:xfrm>
            <a:off x="885108" y="641590"/>
            <a:ext cx="14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EXCEÇÕES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BB853A-D0B7-4DA2-B35F-E4E5B1F5FBDF}"/>
              </a:ext>
            </a:extLst>
          </p:cNvPr>
          <p:cNvSpPr/>
          <p:nvPr/>
        </p:nvSpPr>
        <p:spPr>
          <a:xfrm>
            <a:off x="3270000" y="1554176"/>
            <a:ext cx="8026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Reduzir pedidos de exceção através da otimização e fluidez de processos conhecidos</a:t>
            </a:r>
            <a:endParaRPr lang="pt-BR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C1AE19-68CF-4D63-9F6F-7669ACFCF363}"/>
              </a:ext>
            </a:extLst>
          </p:cNvPr>
          <p:cNvSpPr/>
          <p:nvPr/>
        </p:nvSpPr>
        <p:spPr>
          <a:xfrm>
            <a:off x="598098" y="2807761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 analítica dos motivos de pedidos exceção.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Envolvimento do time de processos para mapeamento e melhorias.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Sugestões de melhoria no fluxo do Gestão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Reprovação de chamados que contém matriculas improcedentes.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8E7A69B-0028-43B5-9F55-753FB1674996}"/>
              </a:ext>
            </a:extLst>
          </p:cNvPr>
          <p:cNvSpPr/>
          <p:nvPr/>
        </p:nvSpPr>
        <p:spPr>
          <a:xfrm>
            <a:off x="6318000" y="2626786"/>
            <a:ext cx="529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testeira com informações obrigatórias e orientações.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melhorias do fluxo do Gestão 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 10% do volume de indicações de TO para ser tratado como Desvio Comportamental, com trava via SMP (MOVA).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62C6161-0003-421D-9317-BDCD3BC318D7}"/>
              </a:ext>
            </a:extLst>
          </p:cNvPr>
          <p:cNvSpPr/>
          <p:nvPr/>
        </p:nvSpPr>
        <p:spPr>
          <a:xfrm>
            <a:off x="4003425" y="4657493"/>
            <a:ext cx="5296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adaptação do sistema de SMP (MOVA).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4C2410F-C6B0-46FE-A6B7-1D5FE2D8C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797"/>
              </p:ext>
            </p:extLst>
          </p:nvPr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9525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01/11/2024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786340" y="1180097"/>
            <a:ext cx="6179389" cy="930509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3632154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71%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980AFEF-8763-4390-A5CB-0BA9D8C4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4" y="231028"/>
            <a:ext cx="1247185" cy="675894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8BB853A-D0B7-4DA2-B35F-E4E5B1F5FBDF}"/>
              </a:ext>
            </a:extLst>
          </p:cNvPr>
          <p:cNvSpPr/>
          <p:nvPr/>
        </p:nvSpPr>
        <p:spPr>
          <a:xfrm>
            <a:off x="3683288" y="1425023"/>
            <a:ext cx="4113328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 o fluxo de dados mais rápido, assertivo, confiável, flexível e escalável.</a:t>
            </a:r>
            <a:endParaRPr lang="pt-BR" sz="14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C1AE19-68CF-4D63-9F6F-7669ACFCF363}"/>
              </a:ext>
            </a:extLst>
          </p:cNvPr>
          <p:cNvSpPr/>
          <p:nvPr/>
        </p:nvSpPr>
        <p:spPr>
          <a:xfrm>
            <a:off x="598098" y="2719497"/>
            <a:ext cx="529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Viabilidade técnica dos itens 2 e 3 do material de sugestão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de métricas e volumetrias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de propostas de soluções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Otimizações de ambiente interno AeC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8E7A69B-0028-43B5-9F55-753FB1674996}"/>
              </a:ext>
            </a:extLst>
          </p:cNvPr>
          <p:cNvSpPr/>
          <p:nvPr/>
        </p:nvSpPr>
        <p:spPr>
          <a:xfrm>
            <a:off x="6318000" y="2680650"/>
            <a:ext cx="529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Viabilidade técnica dos itens 2 e 3 do material de sugestão até 18/11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Demais itens irão ter viabilidade após finalização de projetos internos Robbyson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de tempos de replicação do ambiente E.O.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4C2410F-C6B0-46FE-A6B7-1D5FE2D8C7C7}"/>
              </a:ext>
            </a:extLst>
          </p:cNvPr>
          <p:cNvGraphicFramePr>
            <a:graphicFrameLocks noGrp="1"/>
          </p:cNvGraphicFramePr>
          <p:nvPr/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3EC70E50-9B55-CCEE-B167-6DA1418D3C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88" b="2288"/>
          <a:stretch>
            <a:fillRect/>
          </a:stretch>
        </p:blipFill>
        <p:spPr>
          <a:xfrm>
            <a:off x="9272623" y="1118225"/>
            <a:ext cx="971550" cy="935832"/>
          </a:xfrm>
          <a:prstGeom prst="ellipse">
            <a:avLst/>
          </a:prstGeom>
          <a:ln w="12700" cap="rnd">
            <a:solidFill>
              <a:srgbClr val="4EC0E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aixaDeTexto 15">
            <a:extLst>
              <a:ext uri="{FF2B5EF4-FFF2-40B4-BE49-F238E27FC236}">
                <a16:creationId xmlns:a16="http://schemas.microsoft.com/office/drawing/2014/main" id="{A3459D9E-7E21-BA1B-4F56-BE96DB048663}"/>
              </a:ext>
            </a:extLst>
          </p:cNvPr>
          <p:cNvSpPr txBox="1"/>
          <p:nvPr/>
        </p:nvSpPr>
        <p:spPr>
          <a:xfrm>
            <a:off x="10353448" y="1250900"/>
            <a:ext cx="1585234" cy="245199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bg1"/>
                </a:solidFill>
                <a:latin typeface="Arial"/>
                <a:cs typeface="Arial"/>
              </a:rPr>
              <a:t>RESPONSÁVEL</a:t>
            </a: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5F655C2F-9781-DB83-F76A-121359C69230}"/>
              </a:ext>
            </a:extLst>
          </p:cNvPr>
          <p:cNvSpPr txBox="1"/>
          <p:nvPr/>
        </p:nvSpPr>
        <p:spPr>
          <a:xfrm>
            <a:off x="9555678" y="1522023"/>
            <a:ext cx="318346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tx2"/>
                </a:solidFill>
                <a:latin typeface="Arial Black"/>
              </a:rPr>
              <a:t>Danilo Cabral</a:t>
            </a:r>
            <a:endParaRPr lang="pt-BR" dirty="0"/>
          </a:p>
        </p:txBody>
      </p:sp>
      <p:pic>
        <p:nvPicPr>
          <p:cNvPr id="8" name="Imagem 7" descr="Placa de letreiro luminoso&#10;&#10;Descrição gerada automaticamente">
            <a:extLst>
              <a:ext uri="{FF2B5EF4-FFF2-40B4-BE49-F238E27FC236}">
                <a16:creationId xmlns:a16="http://schemas.microsoft.com/office/drawing/2014/main" id="{89773929-A68A-4928-FAB1-4B85434E3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790" y="414095"/>
            <a:ext cx="1304925" cy="371475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1A07FE0E-C230-11D9-9A50-19ECBD79D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4597" y="466563"/>
            <a:ext cx="638175" cy="257175"/>
          </a:xfrm>
          <a:prstGeom prst="rect">
            <a:avLst/>
          </a:prstGeom>
        </p:spPr>
      </p:pic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31D3A3A6-8DD5-4DD2-91BD-67E2EE318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78" y="4240453"/>
          <a:ext cx="2598965" cy="17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Diagnóstico inicial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Métricas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Viabilização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40%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Otimizações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80%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Inicio melhorias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4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39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X">
      <a:dk1>
        <a:sysClr val="windowText" lastClr="000000"/>
      </a:dk1>
      <a:lt1>
        <a:sysClr val="window" lastClr="FFFFFF"/>
      </a:lt1>
      <a:dk2>
        <a:srgbClr val="1C2145"/>
      </a:dk2>
      <a:lt2>
        <a:srgbClr val="02ACDA"/>
      </a:lt2>
      <a:accent1>
        <a:srgbClr val="005DAA"/>
      </a:accent1>
      <a:accent2>
        <a:srgbClr val="F68E51"/>
      </a:accent2>
      <a:accent3>
        <a:srgbClr val="EE2B72"/>
      </a:accent3>
      <a:accent4>
        <a:srgbClr val="FFCB05"/>
      </a:accent4>
      <a:accent5>
        <a:srgbClr val="2380C0"/>
      </a:accent5>
      <a:accent6>
        <a:srgbClr val="A6CE39"/>
      </a:accent6>
      <a:hlink>
        <a:srgbClr val="005DAA"/>
      </a:hlink>
      <a:folHlink>
        <a:srgbClr val="C30F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C7B7E119A8F44DAE7D2EC57BFB20DF" ma:contentTypeVersion="16" ma:contentTypeDescription="Create a new document." ma:contentTypeScope="" ma:versionID="23b496c71f8281f920c082abed119a09">
  <xsd:schema xmlns:xsd="http://www.w3.org/2001/XMLSchema" xmlns:xs="http://www.w3.org/2001/XMLSchema" xmlns:p="http://schemas.microsoft.com/office/2006/metadata/properties" xmlns:ns3="43b3fe5f-adb5-4775-a561-fb96bccdc956" xmlns:ns4="4ead1c3a-9639-400f-aa54-0ddf70c3e816" targetNamespace="http://schemas.microsoft.com/office/2006/metadata/properties" ma:root="true" ma:fieldsID="ecb2f5f658d77469b3c6b2498ea5de5c" ns3:_="" ns4:_="">
    <xsd:import namespace="43b3fe5f-adb5-4775-a561-fb96bccdc956"/>
    <xsd:import namespace="4ead1c3a-9639-400f-aa54-0ddf70c3e8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3fe5f-adb5-4775-a561-fb96bccdc9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1c3a-9639-400f-aa54-0ddf70c3e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b3fe5f-adb5-4775-a561-fb96bccdc95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569DDA-FBC4-40C1-B948-F27056FEACAE}">
  <ds:schemaRefs>
    <ds:schemaRef ds:uri="43b3fe5f-adb5-4775-a561-fb96bccdc956"/>
    <ds:schemaRef ds:uri="4ead1c3a-9639-400f-aa54-0ddf70c3e8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FF06CF-C6C4-4F7E-B46C-E408B4515848}">
  <ds:schemaRefs>
    <ds:schemaRef ds:uri="43b3fe5f-adb5-4775-a561-fb96bccdc956"/>
    <ds:schemaRef ds:uri="4ead1c3a-9639-400f-aa54-0ddf70c3e8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A6090A-5DF7-4587-A0D0-ED25B6920B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466</Words>
  <Application>Microsoft Office PowerPoint</Application>
  <PresentationFormat>Widescreen</PresentationFormat>
  <Paragraphs>131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Arial,Sans-Serif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Ronnie Enderson Mariano C C Oliveira - AeC</dc:creator>
  <cp:lastModifiedBy>Danilo De Medeiros Cabral - AeC</cp:lastModifiedBy>
  <cp:revision>31</cp:revision>
  <dcterms:created xsi:type="dcterms:W3CDTF">2024-09-17T20:24:29Z</dcterms:created>
  <dcterms:modified xsi:type="dcterms:W3CDTF">2024-11-01T23:43:40Z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0x010100E4C7B7E119A8F44DAE7D2EC57BFB20DF</vt:lpwstr>
  </property>
</Properties>
</file>