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20" r:id="rId4"/>
    <p:sldId id="275" r:id="rId5"/>
    <p:sldId id="294" r:id="rId6"/>
    <p:sldId id="276" r:id="rId7"/>
    <p:sldId id="321" r:id="rId8"/>
    <p:sldId id="283" r:id="rId9"/>
    <p:sldId id="27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80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917" y="-56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xmlns="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xmlns="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xmlns="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xmlns="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xmlns="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xmlns="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xmlns="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7A7CBF6-D191-4F41-B0BB-F5604147C18F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8A49C1-082A-445A-BBCB-7F006B02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58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xmlns="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xmlns="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xmlns="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xmlns="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xmlns="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xmlns="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xmlns="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xmlns="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xmlns="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xmlns="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xmlns="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xmlns="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xmlns="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xmlns="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xmlns="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xmlns="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xmlns="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xmlns="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xmlns="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xmlns="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xmlns="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xmlns="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4738" y="2639833"/>
            <a:ext cx="5971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 FOOD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2924" y="5033176"/>
            <a:ext cx="3013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Team Members:</a:t>
            </a:r>
            <a:endParaRPr lang="en-US" dirty="0"/>
          </a:p>
          <a:p>
            <a:r>
              <a:rPr lang="en-US" dirty="0" smtClean="0"/>
              <a:t>	Amrutha  (63)</a:t>
            </a:r>
          </a:p>
          <a:p>
            <a:r>
              <a:rPr lang="en-US" dirty="0"/>
              <a:t>	</a:t>
            </a:r>
            <a:r>
              <a:rPr lang="en-US" dirty="0" smtClean="0"/>
              <a:t>Meghana (84)</a:t>
            </a:r>
          </a:p>
          <a:p>
            <a:r>
              <a:rPr lang="en-US" dirty="0"/>
              <a:t>	</a:t>
            </a:r>
            <a:r>
              <a:rPr lang="en-US" dirty="0" smtClean="0"/>
              <a:t>Sireesha  (317)</a:t>
            </a:r>
            <a:endParaRPr lang="en-US" dirty="0"/>
          </a:p>
        </p:txBody>
      </p:sp>
      <p:sp>
        <p:nvSpPr>
          <p:cNvPr id="4" name="Freeform: Shape 9">
            <a:extLst>
              <a:ext uri="{FF2B5EF4-FFF2-40B4-BE49-F238E27FC236}">
                <a16:creationId xmlns:a16="http://schemas.microsoft.com/office/drawing/2014/main" xmlns="" id="{2E68FBFD-3287-4825-8CBF-B516A465314A}"/>
              </a:ext>
            </a:extLst>
          </p:cNvPr>
          <p:cNvSpPr/>
          <p:nvPr/>
        </p:nvSpPr>
        <p:spPr>
          <a:xfrm rot="10800000">
            <a:off x="10421235" y="2428239"/>
            <a:ext cx="428670" cy="1603371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3726" y="3651691"/>
            <a:ext cx="535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Food At Your Door-Step!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9113" y="644056"/>
            <a:ext cx="4436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79304" y="1512957"/>
            <a:ext cx="78876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fast paced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economy we’re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engineers by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musicians, dancers, DJs and startup executives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night. 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struggle to balance reality and dreams, we forget to take care of ourselves.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between all this everyone craves for a little bit of home food staying far away from home. Only the hostellers and bachelors would know the true pain of it.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65150CF-F30C-4939-9AFD-9FB85D0BB018}"/>
              </a:ext>
            </a:extLst>
          </p:cNvPr>
          <p:cNvSpPr/>
          <p:nvPr/>
        </p:nvSpPr>
        <p:spPr>
          <a:xfrm rot="1132599">
            <a:off x="1506347" y="4458277"/>
            <a:ext cx="2237106" cy="971672"/>
          </a:xfrm>
          <a:custGeom>
            <a:avLst/>
            <a:gdLst>
              <a:gd name="connsiteX0" fmla="*/ 935355 w 942975"/>
              <a:gd name="connsiteY0" fmla="*/ 42386 h 409575"/>
              <a:gd name="connsiteX1" fmla="*/ 879157 w 942975"/>
              <a:gd name="connsiteY1" fmla="*/ 10954 h 409575"/>
              <a:gd name="connsiteX2" fmla="*/ 816293 w 942975"/>
              <a:gd name="connsiteY2" fmla="*/ 10954 h 409575"/>
              <a:gd name="connsiteX3" fmla="*/ 807720 w 942975"/>
              <a:gd name="connsiteY3" fmla="*/ 2381 h 409575"/>
              <a:gd name="connsiteX4" fmla="*/ 793432 w 942975"/>
              <a:gd name="connsiteY4" fmla="*/ 476 h 409575"/>
              <a:gd name="connsiteX5" fmla="*/ 497205 w 942975"/>
              <a:gd name="connsiteY5" fmla="*/ 476 h 409575"/>
              <a:gd name="connsiteX6" fmla="*/ 147638 w 942975"/>
              <a:gd name="connsiteY6" fmla="*/ 476 h 409575"/>
              <a:gd name="connsiteX7" fmla="*/ 132398 w 942975"/>
              <a:gd name="connsiteY7" fmla="*/ 10001 h 409575"/>
              <a:gd name="connsiteX8" fmla="*/ 60008 w 942975"/>
              <a:gd name="connsiteY8" fmla="*/ 10954 h 409575"/>
              <a:gd name="connsiteX9" fmla="*/ 35243 w 942975"/>
              <a:gd name="connsiteY9" fmla="*/ 15716 h 409575"/>
              <a:gd name="connsiteX10" fmla="*/ 0 w 942975"/>
              <a:gd name="connsiteY10" fmla="*/ 86201 h 409575"/>
              <a:gd name="connsiteX11" fmla="*/ 38100 w 942975"/>
              <a:gd name="connsiteY11" fmla="*/ 150019 h 409575"/>
              <a:gd name="connsiteX12" fmla="*/ 64770 w 942975"/>
              <a:gd name="connsiteY12" fmla="*/ 153829 h 409575"/>
              <a:gd name="connsiteX13" fmla="*/ 132398 w 942975"/>
              <a:gd name="connsiteY13" fmla="*/ 153829 h 409575"/>
              <a:gd name="connsiteX14" fmla="*/ 132398 w 942975"/>
              <a:gd name="connsiteY14" fmla="*/ 153829 h 409575"/>
              <a:gd name="connsiteX15" fmla="*/ 133350 w 942975"/>
              <a:gd name="connsiteY15" fmla="*/ 169069 h 409575"/>
              <a:gd name="connsiteX16" fmla="*/ 133350 w 942975"/>
              <a:gd name="connsiteY16" fmla="*/ 288131 h 409575"/>
              <a:gd name="connsiteX17" fmla="*/ 134302 w 942975"/>
              <a:gd name="connsiteY17" fmla="*/ 368141 h 409575"/>
              <a:gd name="connsiteX18" fmla="*/ 188595 w 942975"/>
              <a:gd name="connsiteY18" fmla="*/ 411956 h 409575"/>
              <a:gd name="connsiteX19" fmla="*/ 743903 w 942975"/>
              <a:gd name="connsiteY19" fmla="*/ 411956 h 409575"/>
              <a:gd name="connsiteX20" fmla="*/ 773430 w 942975"/>
              <a:gd name="connsiteY20" fmla="*/ 406241 h 409575"/>
              <a:gd name="connsiteX21" fmla="*/ 808673 w 942975"/>
              <a:gd name="connsiteY21" fmla="*/ 350044 h 409575"/>
              <a:gd name="connsiteX22" fmla="*/ 808673 w 942975"/>
              <a:gd name="connsiteY22" fmla="*/ 170021 h 409575"/>
              <a:gd name="connsiteX23" fmla="*/ 809625 w 942975"/>
              <a:gd name="connsiteY23" fmla="*/ 154781 h 409575"/>
              <a:gd name="connsiteX24" fmla="*/ 823913 w 942975"/>
              <a:gd name="connsiteY24" fmla="*/ 153829 h 409575"/>
              <a:gd name="connsiteX25" fmla="*/ 896303 w 942975"/>
              <a:gd name="connsiteY25" fmla="*/ 152876 h 409575"/>
              <a:gd name="connsiteX26" fmla="*/ 935355 w 942975"/>
              <a:gd name="connsiteY26" fmla="*/ 42386 h 409575"/>
              <a:gd name="connsiteX27" fmla="*/ 135255 w 942975"/>
              <a:gd name="connsiteY27" fmla="*/ 111919 h 409575"/>
              <a:gd name="connsiteX28" fmla="*/ 125730 w 942975"/>
              <a:gd name="connsiteY28" fmla="*/ 128111 h 409575"/>
              <a:gd name="connsiteX29" fmla="*/ 57150 w 942975"/>
              <a:gd name="connsiteY29" fmla="*/ 128111 h 409575"/>
              <a:gd name="connsiteX30" fmla="*/ 23813 w 942975"/>
              <a:gd name="connsiteY30" fmla="*/ 81439 h 409575"/>
              <a:gd name="connsiteX31" fmla="*/ 55245 w 942975"/>
              <a:gd name="connsiteY31" fmla="*/ 34766 h 409575"/>
              <a:gd name="connsiteX32" fmla="*/ 59055 w 942975"/>
              <a:gd name="connsiteY32" fmla="*/ 34766 h 409575"/>
              <a:gd name="connsiteX33" fmla="*/ 92393 w 942975"/>
              <a:gd name="connsiteY33" fmla="*/ 34766 h 409575"/>
              <a:gd name="connsiteX34" fmla="*/ 125730 w 942975"/>
              <a:gd name="connsiteY34" fmla="*/ 34766 h 409575"/>
              <a:gd name="connsiteX35" fmla="*/ 135255 w 942975"/>
              <a:gd name="connsiteY35" fmla="*/ 44291 h 409575"/>
              <a:gd name="connsiteX36" fmla="*/ 135255 w 942975"/>
              <a:gd name="connsiteY36" fmla="*/ 111919 h 409575"/>
              <a:gd name="connsiteX37" fmla="*/ 886778 w 942975"/>
              <a:gd name="connsiteY37" fmla="*/ 128111 h 409575"/>
              <a:gd name="connsiteX38" fmla="*/ 816293 w 942975"/>
              <a:gd name="connsiteY38" fmla="*/ 128111 h 409575"/>
              <a:gd name="connsiteX39" fmla="*/ 807720 w 942975"/>
              <a:gd name="connsiteY39" fmla="*/ 112871 h 409575"/>
              <a:gd name="connsiteX40" fmla="*/ 807720 w 942975"/>
              <a:gd name="connsiteY40" fmla="*/ 43339 h 409575"/>
              <a:gd name="connsiteX41" fmla="*/ 816293 w 942975"/>
              <a:gd name="connsiteY41" fmla="*/ 34766 h 409575"/>
              <a:gd name="connsiteX42" fmla="*/ 852488 w 942975"/>
              <a:gd name="connsiteY42" fmla="*/ 34766 h 409575"/>
              <a:gd name="connsiteX43" fmla="*/ 852488 w 942975"/>
              <a:gd name="connsiteY43" fmla="*/ 34766 h 409575"/>
              <a:gd name="connsiteX44" fmla="*/ 886778 w 942975"/>
              <a:gd name="connsiteY44" fmla="*/ 34766 h 409575"/>
              <a:gd name="connsiteX45" fmla="*/ 919163 w 942975"/>
              <a:gd name="connsiteY45" fmla="*/ 81439 h 409575"/>
              <a:gd name="connsiteX46" fmla="*/ 886778 w 942975"/>
              <a:gd name="connsiteY46" fmla="*/ 128111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42975" h="409575">
                <a:moveTo>
                  <a:pt x="935355" y="42386"/>
                </a:moveTo>
                <a:cubicBezTo>
                  <a:pt x="923925" y="18574"/>
                  <a:pt x="902970" y="11906"/>
                  <a:pt x="879157" y="10954"/>
                </a:cubicBezTo>
                <a:cubicBezTo>
                  <a:pt x="858203" y="10001"/>
                  <a:pt x="837248" y="10954"/>
                  <a:pt x="816293" y="10954"/>
                </a:cubicBezTo>
                <a:cubicBezTo>
                  <a:pt x="810578" y="10954"/>
                  <a:pt x="806768" y="10001"/>
                  <a:pt x="807720" y="2381"/>
                </a:cubicBezTo>
                <a:cubicBezTo>
                  <a:pt x="802957" y="-1429"/>
                  <a:pt x="798195" y="476"/>
                  <a:pt x="793432" y="476"/>
                </a:cubicBezTo>
                <a:cubicBezTo>
                  <a:pt x="694373" y="476"/>
                  <a:pt x="596265" y="476"/>
                  <a:pt x="497205" y="476"/>
                </a:cubicBezTo>
                <a:cubicBezTo>
                  <a:pt x="381000" y="476"/>
                  <a:pt x="263843" y="476"/>
                  <a:pt x="147638" y="476"/>
                </a:cubicBezTo>
                <a:cubicBezTo>
                  <a:pt x="140018" y="476"/>
                  <a:pt x="134302" y="476"/>
                  <a:pt x="132398" y="10001"/>
                </a:cubicBezTo>
                <a:cubicBezTo>
                  <a:pt x="108585" y="10001"/>
                  <a:pt x="83820" y="10954"/>
                  <a:pt x="60008" y="10954"/>
                </a:cubicBezTo>
                <a:cubicBezTo>
                  <a:pt x="51435" y="10954"/>
                  <a:pt x="43815" y="11906"/>
                  <a:pt x="35243" y="15716"/>
                </a:cubicBezTo>
                <a:cubicBezTo>
                  <a:pt x="10477" y="25241"/>
                  <a:pt x="0" y="56674"/>
                  <a:pt x="0" y="86201"/>
                </a:cubicBezTo>
                <a:cubicBezTo>
                  <a:pt x="0" y="108109"/>
                  <a:pt x="16193" y="144304"/>
                  <a:pt x="38100" y="150019"/>
                </a:cubicBezTo>
                <a:cubicBezTo>
                  <a:pt x="46673" y="152876"/>
                  <a:pt x="56198" y="150971"/>
                  <a:pt x="64770" y="153829"/>
                </a:cubicBezTo>
                <a:cubicBezTo>
                  <a:pt x="87630" y="151924"/>
                  <a:pt x="109538" y="151924"/>
                  <a:pt x="132398" y="153829"/>
                </a:cubicBezTo>
                <a:lnTo>
                  <a:pt x="132398" y="153829"/>
                </a:lnTo>
                <a:cubicBezTo>
                  <a:pt x="135255" y="158591"/>
                  <a:pt x="133350" y="163354"/>
                  <a:pt x="133350" y="169069"/>
                </a:cubicBezTo>
                <a:cubicBezTo>
                  <a:pt x="133350" y="227171"/>
                  <a:pt x="133350" y="230029"/>
                  <a:pt x="133350" y="288131"/>
                </a:cubicBezTo>
                <a:cubicBezTo>
                  <a:pt x="133350" y="314801"/>
                  <a:pt x="132398" y="341471"/>
                  <a:pt x="134302" y="368141"/>
                </a:cubicBezTo>
                <a:cubicBezTo>
                  <a:pt x="140970" y="399574"/>
                  <a:pt x="155257" y="411956"/>
                  <a:pt x="188595" y="411956"/>
                </a:cubicBezTo>
                <a:cubicBezTo>
                  <a:pt x="373380" y="411956"/>
                  <a:pt x="558165" y="411956"/>
                  <a:pt x="743903" y="411956"/>
                </a:cubicBezTo>
                <a:cubicBezTo>
                  <a:pt x="754380" y="411956"/>
                  <a:pt x="763905" y="411004"/>
                  <a:pt x="773430" y="406241"/>
                </a:cubicBezTo>
                <a:cubicBezTo>
                  <a:pt x="797243" y="394811"/>
                  <a:pt x="808673" y="375761"/>
                  <a:pt x="808673" y="350044"/>
                </a:cubicBezTo>
                <a:cubicBezTo>
                  <a:pt x="808673" y="271939"/>
                  <a:pt x="808673" y="248126"/>
                  <a:pt x="808673" y="170021"/>
                </a:cubicBezTo>
                <a:cubicBezTo>
                  <a:pt x="808673" y="165259"/>
                  <a:pt x="807720" y="159544"/>
                  <a:pt x="809625" y="154781"/>
                </a:cubicBezTo>
                <a:cubicBezTo>
                  <a:pt x="814388" y="151924"/>
                  <a:pt x="819150" y="153829"/>
                  <a:pt x="823913" y="153829"/>
                </a:cubicBezTo>
                <a:cubicBezTo>
                  <a:pt x="847725" y="152876"/>
                  <a:pt x="872490" y="154781"/>
                  <a:pt x="896303" y="152876"/>
                </a:cubicBezTo>
                <a:cubicBezTo>
                  <a:pt x="913448" y="147161"/>
                  <a:pt x="970598" y="114776"/>
                  <a:pt x="935355" y="42386"/>
                </a:cubicBezTo>
                <a:close/>
                <a:moveTo>
                  <a:pt x="135255" y="111919"/>
                </a:moveTo>
                <a:cubicBezTo>
                  <a:pt x="135255" y="119539"/>
                  <a:pt x="133350" y="128111"/>
                  <a:pt x="125730" y="128111"/>
                </a:cubicBezTo>
                <a:cubicBezTo>
                  <a:pt x="102870" y="128111"/>
                  <a:pt x="80010" y="128111"/>
                  <a:pt x="57150" y="128111"/>
                </a:cubicBezTo>
                <a:cubicBezTo>
                  <a:pt x="38100" y="128111"/>
                  <a:pt x="23813" y="99536"/>
                  <a:pt x="23813" y="81439"/>
                </a:cubicBezTo>
                <a:cubicBezTo>
                  <a:pt x="23813" y="63341"/>
                  <a:pt x="37148" y="36671"/>
                  <a:pt x="55245" y="34766"/>
                </a:cubicBezTo>
                <a:cubicBezTo>
                  <a:pt x="56198" y="34766"/>
                  <a:pt x="58102" y="34766"/>
                  <a:pt x="59055" y="34766"/>
                </a:cubicBezTo>
                <a:cubicBezTo>
                  <a:pt x="70485" y="34766"/>
                  <a:pt x="80963" y="34766"/>
                  <a:pt x="92393" y="34766"/>
                </a:cubicBezTo>
                <a:cubicBezTo>
                  <a:pt x="103823" y="34766"/>
                  <a:pt x="114300" y="34766"/>
                  <a:pt x="125730" y="34766"/>
                </a:cubicBezTo>
                <a:cubicBezTo>
                  <a:pt x="132398" y="34766"/>
                  <a:pt x="135255" y="36671"/>
                  <a:pt x="135255" y="44291"/>
                </a:cubicBezTo>
                <a:cubicBezTo>
                  <a:pt x="135255" y="59531"/>
                  <a:pt x="135255" y="95726"/>
                  <a:pt x="135255" y="111919"/>
                </a:cubicBezTo>
                <a:close/>
                <a:moveTo>
                  <a:pt x="886778" y="128111"/>
                </a:moveTo>
                <a:cubicBezTo>
                  <a:pt x="862965" y="129064"/>
                  <a:pt x="840105" y="128111"/>
                  <a:pt x="816293" y="128111"/>
                </a:cubicBezTo>
                <a:cubicBezTo>
                  <a:pt x="809625" y="128111"/>
                  <a:pt x="807720" y="119539"/>
                  <a:pt x="807720" y="112871"/>
                </a:cubicBezTo>
                <a:cubicBezTo>
                  <a:pt x="807720" y="96679"/>
                  <a:pt x="807720" y="59531"/>
                  <a:pt x="807720" y="43339"/>
                </a:cubicBezTo>
                <a:cubicBezTo>
                  <a:pt x="807720" y="36671"/>
                  <a:pt x="810578" y="34766"/>
                  <a:pt x="816293" y="34766"/>
                </a:cubicBezTo>
                <a:cubicBezTo>
                  <a:pt x="828675" y="34766"/>
                  <a:pt x="840105" y="34766"/>
                  <a:pt x="852488" y="34766"/>
                </a:cubicBezTo>
                <a:cubicBezTo>
                  <a:pt x="852488" y="34766"/>
                  <a:pt x="852488" y="34766"/>
                  <a:pt x="852488" y="34766"/>
                </a:cubicBezTo>
                <a:cubicBezTo>
                  <a:pt x="863918" y="34766"/>
                  <a:pt x="875348" y="33814"/>
                  <a:pt x="886778" y="34766"/>
                </a:cubicBezTo>
                <a:cubicBezTo>
                  <a:pt x="905828" y="35719"/>
                  <a:pt x="919163" y="63341"/>
                  <a:pt x="919163" y="81439"/>
                </a:cubicBezTo>
                <a:cubicBezTo>
                  <a:pt x="919163" y="99536"/>
                  <a:pt x="904875" y="127159"/>
                  <a:pt x="886778" y="12811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8A12B6A-9DEF-4B0E-A136-E5139E05B962}"/>
              </a:ext>
            </a:extLst>
          </p:cNvPr>
          <p:cNvSpPr/>
          <p:nvPr/>
        </p:nvSpPr>
        <p:spPr>
          <a:xfrm rot="19484958">
            <a:off x="1689111" y="3338402"/>
            <a:ext cx="1533501" cy="306700"/>
          </a:xfrm>
          <a:custGeom>
            <a:avLst/>
            <a:gdLst>
              <a:gd name="connsiteX0" fmla="*/ 714949 w 714375"/>
              <a:gd name="connsiteY0" fmla="*/ 132398 h 142875"/>
              <a:gd name="connsiteX1" fmla="*/ 704472 w 714375"/>
              <a:gd name="connsiteY1" fmla="*/ 122873 h 142875"/>
              <a:gd name="connsiteX2" fmla="*/ 619699 w 714375"/>
              <a:gd name="connsiteY2" fmla="*/ 107633 h 142875"/>
              <a:gd name="connsiteX3" fmla="*/ 505399 w 714375"/>
              <a:gd name="connsiteY3" fmla="*/ 95250 h 142875"/>
              <a:gd name="connsiteX4" fmla="*/ 488254 w 714375"/>
              <a:gd name="connsiteY4" fmla="*/ 79058 h 142875"/>
              <a:gd name="connsiteX5" fmla="*/ 482539 w 714375"/>
              <a:gd name="connsiteY5" fmla="*/ 40005 h 142875"/>
              <a:gd name="connsiteX6" fmla="*/ 428247 w 714375"/>
              <a:gd name="connsiteY6" fmla="*/ 953 h 142875"/>
              <a:gd name="connsiteX7" fmla="*/ 357762 w 714375"/>
              <a:gd name="connsiteY7" fmla="*/ 0 h 142875"/>
              <a:gd name="connsiteX8" fmla="*/ 287277 w 714375"/>
              <a:gd name="connsiteY8" fmla="*/ 953 h 142875"/>
              <a:gd name="connsiteX9" fmla="*/ 232984 w 714375"/>
              <a:gd name="connsiteY9" fmla="*/ 40005 h 142875"/>
              <a:gd name="connsiteX10" fmla="*/ 227269 w 714375"/>
              <a:gd name="connsiteY10" fmla="*/ 79058 h 142875"/>
              <a:gd name="connsiteX11" fmla="*/ 210124 w 714375"/>
              <a:gd name="connsiteY11" fmla="*/ 95250 h 142875"/>
              <a:gd name="connsiteX12" fmla="*/ 95824 w 714375"/>
              <a:gd name="connsiteY12" fmla="*/ 107633 h 142875"/>
              <a:gd name="connsiteX13" fmla="*/ 11052 w 714375"/>
              <a:gd name="connsiteY13" fmla="*/ 122873 h 142875"/>
              <a:gd name="connsiteX14" fmla="*/ 574 w 714375"/>
              <a:gd name="connsiteY14" fmla="*/ 132398 h 142875"/>
              <a:gd name="connsiteX15" fmla="*/ 8194 w 714375"/>
              <a:gd name="connsiteY15" fmla="*/ 147638 h 142875"/>
              <a:gd name="connsiteX16" fmla="*/ 18672 w 714375"/>
              <a:gd name="connsiteY16" fmla="*/ 148590 h 142875"/>
              <a:gd name="connsiteX17" fmla="*/ 355857 w 714375"/>
              <a:gd name="connsiteY17" fmla="*/ 148590 h 142875"/>
              <a:gd name="connsiteX18" fmla="*/ 693042 w 714375"/>
              <a:gd name="connsiteY18" fmla="*/ 148590 h 142875"/>
              <a:gd name="connsiteX19" fmla="*/ 703519 w 714375"/>
              <a:gd name="connsiteY19" fmla="*/ 147638 h 142875"/>
              <a:gd name="connsiteX20" fmla="*/ 714949 w 714375"/>
              <a:gd name="connsiteY20" fmla="*/ 132398 h 142875"/>
              <a:gd name="connsiteX21" fmla="*/ 453964 w 714375"/>
              <a:gd name="connsiteY21" fmla="*/ 93345 h 142875"/>
              <a:gd name="connsiteX22" fmla="*/ 264417 w 714375"/>
              <a:gd name="connsiteY22" fmla="*/ 93345 h 142875"/>
              <a:gd name="connsiteX23" fmla="*/ 252034 w 714375"/>
              <a:gd name="connsiteY23" fmla="*/ 81915 h 142875"/>
              <a:gd name="connsiteX24" fmla="*/ 309184 w 714375"/>
              <a:gd name="connsiteY24" fmla="*/ 24765 h 142875"/>
              <a:gd name="connsiteX25" fmla="*/ 409197 w 714375"/>
              <a:gd name="connsiteY25" fmla="*/ 24765 h 142875"/>
              <a:gd name="connsiteX26" fmla="*/ 466347 w 714375"/>
              <a:gd name="connsiteY26" fmla="*/ 81915 h 142875"/>
              <a:gd name="connsiteX27" fmla="*/ 453964 w 714375"/>
              <a:gd name="connsiteY27" fmla="*/ 9334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4375" h="142875">
                <a:moveTo>
                  <a:pt x="714949" y="132398"/>
                </a:moveTo>
                <a:cubicBezTo>
                  <a:pt x="713997" y="126683"/>
                  <a:pt x="711139" y="122873"/>
                  <a:pt x="704472" y="122873"/>
                </a:cubicBezTo>
                <a:cubicBezTo>
                  <a:pt x="674944" y="124778"/>
                  <a:pt x="648274" y="111442"/>
                  <a:pt x="619699" y="107633"/>
                </a:cubicBezTo>
                <a:cubicBezTo>
                  <a:pt x="600649" y="105728"/>
                  <a:pt x="519687" y="97155"/>
                  <a:pt x="505399" y="95250"/>
                </a:cubicBezTo>
                <a:cubicBezTo>
                  <a:pt x="496827" y="96203"/>
                  <a:pt x="487302" y="93345"/>
                  <a:pt x="488254" y="79058"/>
                </a:cubicBezTo>
                <a:cubicBezTo>
                  <a:pt x="489207" y="65723"/>
                  <a:pt x="489207" y="53340"/>
                  <a:pt x="482539" y="40005"/>
                </a:cubicBezTo>
                <a:cubicBezTo>
                  <a:pt x="472062" y="16192"/>
                  <a:pt x="452059" y="4763"/>
                  <a:pt x="428247" y="953"/>
                </a:cubicBezTo>
                <a:cubicBezTo>
                  <a:pt x="400624" y="0"/>
                  <a:pt x="379669" y="0"/>
                  <a:pt x="357762" y="0"/>
                </a:cubicBezTo>
                <a:cubicBezTo>
                  <a:pt x="336807" y="0"/>
                  <a:pt x="314899" y="0"/>
                  <a:pt x="287277" y="953"/>
                </a:cubicBezTo>
                <a:cubicBezTo>
                  <a:pt x="262512" y="4763"/>
                  <a:pt x="243462" y="16192"/>
                  <a:pt x="232984" y="40005"/>
                </a:cubicBezTo>
                <a:cubicBezTo>
                  <a:pt x="227269" y="53340"/>
                  <a:pt x="226317" y="65723"/>
                  <a:pt x="227269" y="79058"/>
                </a:cubicBezTo>
                <a:cubicBezTo>
                  <a:pt x="229174" y="93345"/>
                  <a:pt x="218697" y="96203"/>
                  <a:pt x="210124" y="95250"/>
                </a:cubicBezTo>
                <a:cubicBezTo>
                  <a:pt x="195837" y="98108"/>
                  <a:pt x="114874" y="105728"/>
                  <a:pt x="95824" y="107633"/>
                </a:cubicBezTo>
                <a:cubicBezTo>
                  <a:pt x="67249" y="111442"/>
                  <a:pt x="40579" y="124778"/>
                  <a:pt x="11052" y="122873"/>
                </a:cubicBezTo>
                <a:cubicBezTo>
                  <a:pt x="4384" y="122873"/>
                  <a:pt x="574" y="126683"/>
                  <a:pt x="574" y="132398"/>
                </a:cubicBezTo>
                <a:cubicBezTo>
                  <a:pt x="-378" y="139065"/>
                  <a:pt x="-1331" y="146685"/>
                  <a:pt x="8194" y="147638"/>
                </a:cubicBezTo>
                <a:cubicBezTo>
                  <a:pt x="12004" y="148590"/>
                  <a:pt x="15814" y="148590"/>
                  <a:pt x="18672" y="148590"/>
                </a:cubicBezTo>
                <a:cubicBezTo>
                  <a:pt x="131067" y="148590"/>
                  <a:pt x="243462" y="148590"/>
                  <a:pt x="355857" y="148590"/>
                </a:cubicBezTo>
                <a:cubicBezTo>
                  <a:pt x="468252" y="148590"/>
                  <a:pt x="580647" y="148590"/>
                  <a:pt x="693042" y="148590"/>
                </a:cubicBezTo>
                <a:cubicBezTo>
                  <a:pt x="696852" y="148590"/>
                  <a:pt x="700662" y="148590"/>
                  <a:pt x="703519" y="147638"/>
                </a:cubicBezTo>
                <a:cubicBezTo>
                  <a:pt x="716854" y="146685"/>
                  <a:pt x="715902" y="139065"/>
                  <a:pt x="714949" y="132398"/>
                </a:cubicBezTo>
                <a:close/>
                <a:moveTo>
                  <a:pt x="453964" y="93345"/>
                </a:moveTo>
                <a:cubicBezTo>
                  <a:pt x="398719" y="94298"/>
                  <a:pt x="309184" y="95250"/>
                  <a:pt x="264417" y="93345"/>
                </a:cubicBezTo>
                <a:cubicBezTo>
                  <a:pt x="254892" y="93345"/>
                  <a:pt x="252034" y="91440"/>
                  <a:pt x="252034" y="81915"/>
                </a:cubicBezTo>
                <a:cubicBezTo>
                  <a:pt x="252034" y="40958"/>
                  <a:pt x="268227" y="24765"/>
                  <a:pt x="309184" y="24765"/>
                </a:cubicBezTo>
                <a:cubicBezTo>
                  <a:pt x="330139" y="24765"/>
                  <a:pt x="388242" y="24765"/>
                  <a:pt x="409197" y="24765"/>
                </a:cubicBezTo>
                <a:cubicBezTo>
                  <a:pt x="450154" y="24765"/>
                  <a:pt x="466347" y="40958"/>
                  <a:pt x="466347" y="81915"/>
                </a:cubicBezTo>
                <a:cubicBezTo>
                  <a:pt x="466347" y="91440"/>
                  <a:pt x="463489" y="93345"/>
                  <a:pt x="453964" y="9334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4DAA4AF7-0897-4839-9095-C5972AF887A1}"/>
              </a:ext>
            </a:extLst>
          </p:cNvPr>
          <p:cNvSpPr/>
          <p:nvPr/>
        </p:nvSpPr>
        <p:spPr>
          <a:xfrm rot="20323954">
            <a:off x="3975391" y="3008545"/>
            <a:ext cx="1048557" cy="618097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F60B4C1-9BF1-4782-A77A-B44517B06B4A}"/>
              </a:ext>
            </a:extLst>
          </p:cNvPr>
          <p:cNvSpPr/>
          <p:nvPr/>
        </p:nvSpPr>
        <p:spPr>
          <a:xfrm rot="18044910">
            <a:off x="2468750" y="1657067"/>
            <a:ext cx="771533" cy="1452563"/>
          </a:xfrm>
          <a:custGeom>
            <a:avLst/>
            <a:gdLst>
              <a:gd name="connsiteX0" fmla="*/ 136945 w 771533"/>
              <a:gd name="connsiteY0" fmla="*/ 585788 h 1452563"/>
              <a:gd name="connsiteX1" fmla="*/ 635103 w 771533"/>
              <a:gd name="connsiteY1" fmla="*/ 585788 h 1452563"/>
              <a:gd name="connsiteX2" fmla="*/ 684633 w 771533"/>
              <a:gd name="connsiteY2" fmla="*/ 635318 h 1452563"/>
              <a:gd name="connsiteX3" fmla="*/ 684633 w 771533"/>
              <a:gd name="connsiteY3" fmla="*/ 1338263 h 1452563"/>
              <a:gd name="connsiteX4" fmla="*/ 635103 w 771533"/>
              <a:gd name="connsiteY4" fmla="*/ 1387793 h 1452563"/>
              <a:gd name="connsiteX5" fmla="*/ 136945 w 771533"/>
              <a:gd name="connsiteY5" fmla="*/ 1387793 h 1452563"/>
              <a:gd name="connsiteX6" fmla="*/ 87415 w 771533"/>
              <a:gd name="connsiteY6" fmla="*/ 1338263 h 1452563"/>
              <a:gd name="connsiteX7" fmla="*/ 87415 w 771533"/>
              <a:gd name="connsiteY7" fmla="*/ 636271 h 1452563"/>
              <a:gd name="connsiteX8" fmla="*/ 136945 w 771533"/>
              <a:gd name="connsiteY8" fmla="*/ 586740 h 1452563"/>
              <a:gd name="connsiteX9" fmla="*/ 136945 w 771533"/>
              <a:gd name="connsiteY9" fmla="*/ 566738 h 1452563"/>
              <a:gd name="connsiteX10" fmla="*/ 68365 w 771533"/>
              <a:gd name="connsiteY10" fmla="*/ 635318 h 1452563"/>
              <a:gd name="connsiteX11" fmla="*/ 68365 w 771533"/>
              <a:gd name="connsiteY11" fmla="*/ 1337310 h 1452563"/>
              <a:gd name="connsiteX12" fmla="*/ 136945 w 771533"/>
              <a:gd name="connsiteY12" fmla="*/ 1405891 h 1452563"/>
              <a:gd name="connsiteX13" fmla="*/ 635103 w 771533"/>
              <a:gd name="connsiteY13" fmla="*/ 1405891 h 1452563"/>
              <a:gd name="connsiteX14" fmla="*/ 703683 w 771533"/>
              <a:gd name="connsiteY14" fmla="*/ 1337310 h 1452563"/>
              <a:gd name="connsiteX15" fmla="*/ 703683 w 771533"/>
              <a:gd name="connsiteY15" fmla="*/ 635318 h 1452563"/>
              <a:gd name="connsiteX16" fmla="*/ 635103 w 771533"/>
              <a:gd name="connsiteY16" fmla="*/ 566738 h 1452563"/>
              <a:gd name="connsiteX17" fmla="*/ 386500 w 771533"/>
              <a:gd name="connsiteY17" fmla="*/ 50483 h 1452563"/>
              <a:gd name="connsiteX18" fmla="*/ 346495 w 771533"/>
              <a:gd name="connsiteY18" fmla="*/ 90488 h 1452563"/>
              <a:gd name="connsiteX19" fmla="*/ 386500 w 771533"/>
              <a:gd name="connsiteY19" fmla="*/ 130493 h 1452563"/>
              <a:gd name="connsiteX20" fmla="*/ 426505 w 771533"/>
              <a:gd name="connsiteY20" fmla="*/ 90488 h 1452563"/>
              <a:gd name="connsiteX21" fmla="*/ 386500 w 771533"/>
              <a:gd name="connsiteY21" fmla="*/ 50483 h 1452563"/>
              <a:gd name="connsiteX22" fmla="*/ 358877 w 771533"/>
              <a:gd name="connsiteY22" fmla="*/ 0 h 1452563"/>
              <a:gd name="connsiteX23" fmla="*/ 384595 w 771533"/>
              <a:gd name="connsiteY23" fmla="*/ 0 h 1452563"/>
              <a:gd name="connsiteX24" fmla="*/ 386500 w 771533"/>
              <a:gd name="connsiteY24" fmla="*/ 0 h 1452563"/>
              <a:gd name="connsiteX25" fmla="*/ 387452 w 771533"/>
              <a:gd name="connsiteY25" fmla="*/ 953 h 1452563"/>
              <a:gd name="connsiteX26" fmla="*/ 413170 w 771533"/>
              <a:gd name="connsiteY26" fmla="*/ 953 h 1452563"/>
              <a:gd name="connsiteX27" fmla="*/ 488417 w 771533"/>
              <a:gd name="connsiteY27" fmla="*/ 87630 h 1452563"/>
              <a:gd name="connsiteX28" fmla="*/ 468415 w 771533"/>
              <a:gd name="connsiteY28" fmla="*/ 217170 h 1452563"/>
              <a:gd name="connsiteX29" fmla="*/ 489370 w 771533"/>
              <a:gd name="connsiteY29" fmla="*/ 417195 h 1452563"/>
              <a:gd name="connsiteX30" fmla="*/ 569380 w 771533"/>
              <a:gd name="connsiteY30" fmla="*/ 484823 h 1452563"/>
              <a:gd name="connsiteX31" fmla="*/ 708445 w 771533"/>
              <a:gd name="connsiteY31" fmla="*/ 503873 h 1452563"/>
              <a:gd name="connsiteX32" fmla="*/ 766547 w 771533"/>
              <a:gd name="connsiteY32" fmla="*/ 580073 h 1452563"/>
              <a:gd name="connsiteX33" fmla="*/ 770358 w 771533"/>
              <a:gd name="connsiteY33" fmla="*/ 1391603 h 1452563"/>
              <a:gd name="connsiteX34" fmla="*/ 703683 w 771533"/>
              <a:gd name="connsiteY34" fmla="*/ 1452563 h 1452563"/>
              <a:gd name="connsiteX35" fmla="*/ 693205 w 771533"/>
              <a:gd name="connsiteY35" fmla="*/ 1452563 h 1452563"/>
              <a:gd name="connsiteX36" fmla="*/ 387452 w 771533"/>
              <a:gd name="connsiteY36" fmla="*/ 1452563 h 1452563"/>
              <a:gd name="connsiteX37" fmla="*/ 385547 w 771533"/>
              <a:gd name="connsiteY37" fmla="*/ 1452563 h 1452563"/>
              <a:gd name="connsiteX38" fmla="*/ 383642 w 771533"/>
              <a:gd name="connsiteY38" fmla="*/ 1452563 h 1452563"/>
              <a:gd name="connsiteX39" fmla="*/ 77890 w 771533"/>
              <a:gd name="connsiteY39" fmla="*/ 1452563 h 1452563"/>
              <a:gd name="connsiteX40" fmla="*/ 67412 w 771533"/>
              <a:gd name="connsiteY40" fmla="*/ 1452563 h 1452563"/>
              <a:gd name="connsiteX41" fmla="*/ 737 w 771533"/>
              <a:gd name="connsiteY41" fmla="*/ 1391603 h 1452563"/>
              <a:gd name="connsiteX42" fmla="*/ 5500 w 771533"/>
              <a:gd name="connsiteY42" fmla="*/ 579120 h 1452563"/>
              <a:gd name="connsiteX43" fmla="*/ 63602 w 771533"/>
              <a:gd name="connsiteY43" fmla="*/ 502920 h 1452563"/>
              <a:gd name="connsiteX44" fmla="*/ 202667 w 771533"/>
              <a:gd name="connsiteY44" fmla="*/ 483870 h 1452563"/>
              <a:gd name="connsiteX45" fmla="*/ 282677 w 771533"/>
              <a:gd name="connsiteY45" fmla="*/ 416243 h 1452563"/>
              <a:gd name="connsiteX46" fmla="*/ 303633 w 771533"/>
              <a:gd name="connsiteY46" fmla="*/ 216218 h 1452563"/>
              <a:gd name="connsiteX47" fmla="*/ 283630 w 771533"/>
              <a:gd name="connsiteY47" fmla="*/ 86678 h 1452563"/>
              <a:gd name="connsiteX48" fmla="*/ 358877 w 771533"/>
              <a:gd name="connsiteY48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71533" h="1452563">
                <a:moveTo>
                  <a:pt x="136945" y="585788"/>
                </a:moveTo>
                <a:lnTo>
                  <a:pt x="635103" y="585788"/>
                </a:lnTo>
                <a:cubicBezTo>
                  <a:pt x="662725" y="585788"/>
                  <a:pt x="684633" y="608648"/>
                  <a:pt x="684633" y="635318"/>
                </a:cubicBezTo>
                <a:lnTo>
                  <a:pt x="684633" y="1338263"/>
                </a:lnTo>
                <a:cubicBezTo>
                  <a:pt x="684633" y="1365885"/>
                  <a:pt x="661773" y="1387793"/>
                  <a:pt x="635103" y="1387793"/>
                </a:cubicBezTo>
                <a:lnTo>
                  <a:pt x="136945" y="1387793"/>
                </a:lnTo>
                <a:cubicBezTo>
                  <a:pt x="109323" y="1387793"/>
                  <a:pt x="87415" y="1364933"/>
                  <a:pt x="87415" y="1338263"/>
                </a:cubicBezTo>
                <a:lnTo>
                  <a:pt x="87415" y="636271"/>
                </a:lnTo>
                <a:cubicBezTo>
                  <a:pt x="87415" y="608648"/>
                  <a:pt x="110275" y="586740"/>
                  <a:pt x="136945" y="586740"/>
                </a:cubicBezTo>
                <a:close/>
                <a:moveTo>
                  <a:pt x="136945" y="566738"/>
                </a:moveTo>
                <a:cubicBezTo>
                  <a:pt x="98845" y="566738"/>
                  <a:pt x="68365" y="597218"/>
                  <a:pt x="68365" y="635318"/>
                </a:cubicBezTo>
                <a:lnTo>
                  <a:pt x="68365" y="1337310"/>
                </a:lnTo>
                <a:cubicBezTo>
                  <a:pt x="68365" y="1375410"/>
                  <a:pt x="98845" y="1405891"/>
                  <a:pt x="136945" y="1405891"/>
                </a:cubicBezTo>
                <a:lnTo>
                  <a:pt x="635103" y="1405891"/>
                </a:lnTo>
                <a:cubicBezTo>
                  <a:pt x="673203" y="1405891"/>
                  <a:pt x="703683" y="1374458"/>
                  <a:pt x="703683" y="1337310"/>
                </a:cubicBezTo>
                <a:lnTo>
                  <a:pt x="703683" y="635318"/>
                </a:lnTo>
                <a:cubicBezTo>
                  <a:pt x="703683" y="597218"/>
                  <a:pt x="673203" y="566738"/>
                  <a:pt x="635103" y="566738"/>
                </a:cubicBezTo>
                <a:close/>
                <a:moveTo>
                  <a:pt x="386500" y="50483"/>
                </a:moveTo>
                <a:cubicBezTo>
                  <a:pt x="364592" y="50483"/>
                  <a:pt x="346495" y="68580"/>
                  <a:pt x="346495" y="90488"/>
                </a:cubicBezTo>
                <a:cubicBezTo>
                  <a:pt x="346495" y="112395"/>
                  <a:pt x="364592" y="130493"/>
                  <a:pt x="386500" y="130493"/>
                </a:cubicBezTo>
                <a:cubicBezTo>
                  <a:pt x="408408" y="130493"/>
                  <a:pt x="426505" y="112395"/>
                  <a:pt x="426505" y="90488"/>
                </a:cubicBezTo>
                <a:cubicBezTo>
                  <a:pt x="426505" y="68580"/>
                  <a:pt x="408408" y="50483"/>
                  <a:pt x="386500" y="50483"/>
                </a:cubicBezTo>
                <a:close/>
                <a:moveTo>
                  <a:pt x="358877" y="0"/>
                </a:moveTo>
                <a:cubicBezTo>
                  <a:pt x="367450" y="0"/>
                  <a:pt x="376022" y="0"/>
                  <a:pt x="384595" y="0"/>
                </a:cubicBezTo>
                <a:cubicBezTo>
                  <a:pt x="385547" y="0"/>
                  <a:pt x="385547" y="0"/>
                  <a:pt x="386500" y="0"/>
                </a:cubicBezTo>
                <a:cubicBezTo>
                  <a:pt x="386500" y="0"/>
                  <a:pt x="387452" y="0"/>
                  <a:pt x="387452" y="953"/>
                </a:cubicBezTo>
                <a:cubicBezTo>
                  <a:pt x="396025" y="953"/>
                  <a:pt x="404597" y="953"/>
                  <a:pt x="413170" y="953"/>
                </a:cubicBezTo>
                <a:cubicBezTo>
                  <a:pt x="462700" y="2858"/>
                  <a:pt x="493180" y="38100"/>
                  <a:pt x="488417" y="87630"/>
                </a:cubicBezTo>
                <a:cubicBezTo>
                  <a:pt x="484608" y="130493"/>
                  <a:pt x="469367" y="173355"/>
                  <a:pt x="468415" y="217170"/>
                </a:cubicBezTo>
                <a:cubicBezTo>
                  <a:pt x="466510" y="277178"/>
                  <a:pt x="470320" y="358140"/>
                  <a:pt x="489370" y="417195"/>
                </a:cubicBezTo>
                <a:cubicBezTo>
                  <a:pt x="501752" y="456248"/>
                  <a:pt x="526517" y="480060"/>
                  <a:pt x="569380" y="484823"/>
                </a:cubicBezTo>
                <a:cubicBezTo>
                  <a:pt x="616052" y="489585"/>
                  <a:pt x="661773" y="496253"/>
                  <a:pt x="708445" y="503873"/>
                </a:cubicBezTo>
                <a:cubicBezTo>
                  <a:pt x="748450" y="510540"/>
                  <a:pt x="770358" y="539115"/>
                  <a:pt x="766547" y="580073"/>
                </a:cubicBezTo>
                <a:cubicBezTo>
                  <a:pt x="763690" y="623888"/>
                  <a:pt x="775120" y="1377315"/>
                  <a:pt x="770358" y="1391603"/>
                </a:cubicBezTo>
                <a:cubicBezTo>
                  <a:pt x="761785" y="1427798"/>
                  <a:pt x="739878" y="1447800"/>
                  <a:pt x="703683" y="1452563"/>
                </a:cubicBezTo>
                <a:cubicBezTo>
                  <a:pt x="699873" y="1452563"/>
                  <a:pt x="697015" y="1452563"/>
                  <a:pt x="693205" y="1452563"/>
                </a:cubicBezTo>
                <a:cubicBezTo>
                  <a:pt x="591287" y="1452563"/>
                  <a:pt x="489370" y="1452563"/>
                  <a:pt x="387452" y="1452563"/>
                </a:cubicBezTo>
                <a:cubicBezTo>
                  <a:pt x="386500" y="1452563"/>
                  <a:pt x="386500" y="1452563"/>
                  <a:pt x="385547" y="1452563"/>
                </a:cubicBezTo>
                <a:cubicBezTo>
                  <a:pt x="384595" y="1452563"/>
                  <a:pt x="384595" y="1452563"/>
                  <a:pt x="383642" y="1452563"/>
                </a:cubicBezTo>
                <a:cubicBezTo>
                  <a:pt x="281725" y="1452563"/>
                  <a:pt x="179807" y="1452563"/>
                  <a:pt x="77890" y="1452563"/>
                </a:cubicBezTo>
                <a:cubicBezTo>
                  <a:pt x="74080" y="1452563"/>
                  <a:pt x="71222" y="1452563"/>
                  <a:pt x="67412" y="1452563"/>
                </a:cubicBezTo>
                <a:cubicBezTo>
                  <a:pt x="31217" y="1447800"/>
                  <a:pt x="9310" y="1427798"/>
                  <a:pt x="737" y="1391603"/>
                </a:cubicBezTo>
                <a:cubicBezTo>
                  <a:pt x="-3073" y="1376363"/>
                  <a:pt x="9310" y="621983"/>
                  <a:pt x="5500" y="579120"/>
                </a:cubicBezTo>
                <a:cubicBezTo>
                  <a:pt x="2642" y="538163"/>
                  <a:pt x="23597" y="509588"/>
                  <a:pt x="63602" y="502920"/>
                </a:cubicBezTo>
                <a:cubicBezTo>
                  <a:pt x="109322" y="495300"/>
                  <a:pt x="155995" y="488633"/>
                  <a:pt x="202667" y="483870"/>
                </a:cubicBezTo>
                <a:cubicBezTo>
                  <a:pt x="245530" y="479108"/>
                  <a:pt x="270295" y="455295"/>
                  <a:pt x="282677" y="416243"/>
                </a:cubicBezTo>
                <a:cubicBezTo>
                  <a:pt x="301727" y="357188"/>
                  <a:pt x="304585" y="277178"/>
                  <a:pt x="303633" y="216218"/>
                </a:cubicBezTo>
                <a:cubicBezTo>
                  <a:pt x="302680" y="173355"/>
                  <a:pt x="287440" y="129540"/>
                  <a:pt x="283630" y="86678"/>
                </a:cubicBezTo>
                <a:cubicBezTo>
                  <a:pt x="278867" y="37148"/>
                  <a:pt x="309347" y="1905"/>
                  <a:pt x="35887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5AD4F9F1-6A3B-4DBD-BDA4-B1D42BB4313B}"/>
              </a:ext>
            </a:extLst>
          </p:cNvPr>
          <p:cNvSpPr/>
          <p:nvPr/>
        </p:nvSpPr>
        <p:spPr>
          <a:xfrm>
            <a:off x="2673510" y="2613472"/>
            <a:ext cx="9525" cy="9525"/>
          </a:xfrm>
          <a:custGeom>
            <a:avLst/>
            <a:gdLst>
              <a:gd name="connsiteX0" fmla="*/ 10449 w 9525"/>
              <a:gd name="connsiteY0" fmla="*/ 0 h 9525"/>
              <a:gd name="connsiteX1" fmla="*/ 18069 w 9525"/>
              <a:gd name="connsiteY1" fmla="*/ 16192 h 9525"/>
              <a:gd name="connsiteX2" fmla="*/ 924 w 9525"/>
              <a:gd name="connsiteY2" fmla="*/ 18098 h 9525"/>
              <a:gd name="connsiteX3" fmla="*/ 10449 w 9525"/>
              <a:gd name="connsiteY3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9525">
                <a:moveTo>
                  <a:pt x="10449" y="0"/>
                </a:moveTo>
                <a:cubicBezTo>
                  <a:pt x="15212" y="3810"/>
                  <a:pt x="18069" y="9525"/>
                  <a:pt x="18069" y="16192"/>
                </a:cubicBezTo>
                <a:cubicBezTo>
                  <a:pt x="12354" y="10477"/>
                  <a:pt x="6639" y="19050"/>
                  <a:pt x="924" y="18098"/>
                </a:cubicBezTo>
                <a:cubicBezTo>
                  <a:pt x="-3838" y="6667"/>
                  <a:pt x="11402" y="7620"/>
                  <a:pt x="10449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5B57E113-6D46-44C4-8B76-D8E2E8BB991F}"/>
              </a:ext>
            </a:extLst>
          </p:cNvPr>
          <p:cNvSpPr/>
          <p:nvPr/>
        </p:nvSpPr>
        <p:spPr>
          <a:xfrm>
            <a:off x="2652527" y="2420114"/>
            <a:ext cx="9525" cy="19050"/>
          </a:xfrm>
          <a:custGeom>
            <a:avLst/>
            <a:gdLst>
              <a:gd name="connsiteX0" fmla="*/ 3810 w 0"/>
              <a:gd name="connsiteY0" fmla="*/ 0 h 19050"/>
              <a:gd name="connsiteX1" fmla="*/ 0 w 0"/>
              <a:gd name="connsiteY1" fmla="*/ 21908 h 19050"/>
              <a:gd name="connsiteX2" fmla="*/ 3810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810" y="0"/>
                </a:moveTo>
                <a:cubicBezTo>
                  <a:pt x="3810" y="7620"/>
                  <a:pt x="3810" y="15240"/>
                  <a:pt x="0" y="21908"/>
                </a:cubicBezTo>
                <a:cubicBezTo>
                  <a:pt x="1905" y="14288"/>
                  <a:pt x="-1905" y="6668"/>
                  <a:pt x="3810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F75E0E7D-FD29-4B9A-B2F1-D6FB07A6D01F}"/>
              </a:ext>
            </a:extLst>
          </p:cNvPr>
          <p:cNvSpPr/>
          <p:nvPr/>
        </p:nvSpPr>
        <p:spPr>
          <a:xfrm>
            <a:off x="2653105" y="2498220"/>
            <a:ext cx="9525" cy="19050"/>
          </a:xfrm>
          <a:custGeom>
            <a:avLst/>
            <a:gdLst>
              <a:gd name="connsiteX0" fmla="*/ 374 w 0"/>
              <a:gd name="connsiteY0" fmla="*/ 0 h 19050"/>
              <a:gd name="connsiteX1" fmla="*/ 3231 w 0"/>
              <a:gd name="connsiteY1" fmla="*/ 21907 h 19050"/>
              <a:gd name="connsiteX2" fmla="*/ 374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74" y="0"/>
                </a:moveTo>
                <a:cubicBezTo>
                  <a:pt x="3231" y="6667"/>
                  <a:pt x="4184" y="14288"/>
                  <a:pt x="3231" y="21907"/>
                </a:cubicBezTo>
                <a:cubicBezTo>
                  <a:pt x="-2484" y="15240"/>
                  <a:pt x="1326" y="6667"/>
                  <a:pt x="374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04700EB9-A191-414D-867E-96A8BB3CD679}"/>
              </a:ext>
            </a:extLst>
          </p:cNvPr>
          <p:cNvSpPr/>
          <p:nvPr/>
        </p:nvSpPr>
        <p:spPr>
          <a:xfrm rot="13353473">
            <a:off x="4199151" y="1826827"/>
            <a:ext cx="312432" cy="1113041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8E9CBAC0-DEEC-41B0-BCB6-E17E30575093}"/>
              </a:ext>
            </a:extLst>
          </p:cNvPr>
          <p:cNvSpPr/>
          <p:nvPr/>
        </p:nvSpPr>
        <p:spPr>
          <a:xfrm rot="5664975">
            <a:off x="902648" y="1931390"/>
            <a:ext cx="457173" cy="1684205"/>
          </a:xfrm>
          <a:custGeom>
            <a:avLst/>
            <a:gdLst>
              <a:gd name="connsiteX0" fmla="*/ 354424 w 728345"/>
              <a:gd name="connsiteY0" fmla="*/ 2536507 h 2683192"/>
              <a:gd name="connsiteX1" fmla="*/ 331564 w 728345"/>
              <a:gd name="connsiteY1" fmla="*/ 2585085 h 2683192"/>
              <a:gd name="connsiteX2" fmla="*/ 380141 w 728345"/>
              <a:gd name="connsiteY2" fmla="*/ 2607944 h 2683192"/>
              <a:gd name="connsiteX3" fmla="*/ 403002 w 728345"/>
              <a:gd name="connsiteY3" fmla="*/ 2559367 h 2683192"/>
              <a:gd name="connsiteX4" fmla="*/ 354424 w 728345"/>
              <a:gd name="connsiteY4" fmla="*/ 2536507 h 2683192"/>
              <a:gd name="connsiteX5" fmla="*/ 590644 w 728345"/>
              <a:gd name="connsiteY5" fmla="*/ 141923 h 2683192"/>
              <a:gd name="connsiteX6" fmla="*/ 562069 w 728345"/>
              <a:gd name="connsiteY6" fmla="*/ 165735 h 2683192"/>
              <a:gd name="connsiteX7" fmla="*/ 562069 w 728345"/>
              <a:gd name="connsiteY7" fmla="*/ 782955 h 2683192"/>
              <a:gd name="connsiteX8" fmla="*/ 590644 w 728345"/>
              <a:gd name="connsiteY8" fmla="*/ 806768 h 2683192"/>
              <a:gd name="connsiteX9" fmla="*/ 619219 w 728345"/>
              <a:gd name="connsiteY9" fmla="*/ 782955 h 2683192"/>
              <a:gd name="connsiteX10" fmla="*/ 619219 w 728345"/>
              <a:gd name="connsiteY10" fmla="*/ 165735 h 2683192"/>
              <a:gd name="connsiteX11" fmla="*/ 590644 w 728345"/>
              <a:gd name="connsiteY11" fmla="*/ 141923 h 2683192"/>
              <a:gd name="connsiteX12" fmla="*/ 479202 w 728345"/>
              <a:gd name="connsiteY12" fmla="*/ 141923 h 2683192"/>
              <a:gd name="connsiteX13" fmla="*/ 450627 w 728345"/>
              <a:gd name="connsiteY13" fmla="*/ 165735 h 2683192"/>
              <a:gd name="connsiteX14" fmla="*/ 450627 w 728345"/>
              <a:gd name="connsiteY14" fmla="*/ 782955 h 2683192"/>
              <a:gd name="connsiteX15" fmla="*/ 479202 w 728345"/>
              <a:gd name="connsiteY15" fmla="*/ 806768 h 2683192"/>
              <a:gd name="connsiteX16" fmla="*/ 507777 w 728345"/>
              <a:gd name="connsiteY16" fmla="*/ 782955 h 2683192"/>
              <a:gd name="connsiteX17" fmla="*/ 507777 w 728345"/>
              <a:gd name="connsiteY17" fmla="*/ 165735 h 2683192"/>
              <a:gd name="connsiteX18" fmla="*/ 479202 w 728345"/>
              <a:gd name="connsiteY18" fmla="*/ 141923 h 2683192"/>
              <a:gd name="connsiteX19" fmla="*/ 367759 w 728345"/>
              <a:gd name="connsiteY19" fmla="*/ 141923 h 2683192"/>
              <a:gd name="connsiteX20" fmla="*/ 339184 w 728345"/>
              <a:gd name="connsiteY20" fmla="*/ 165735 h 2683192"/>
              <a:gd name="connsiteX21" fmla="*/ 339184 w 728345"/>
              <a:gd name="connsiteY21" fmla="*/ 782955 h 2683192"/>
              <a:gd name="connsiteX22" fmla="*/ 367759 w 728345"/>
              <a:gd name="connsiteY22" fmla="*/ 806768 h 2683192"/>
              <a:gd name="connsiteX23" fmla="*/ 396334 w 728345"/>
              <a:gd name="connsiteY23" fmla="*/ 782955 h 2683192"/>
              <a:gd name="connsiteX24" fmla="*/ 396334 w 728345"/>
              <a:gd name="connsiteY24" fmla="*/ 165735 h 2683192"/>
              <a:gd name="connsiteX25" fmla="*/ 367759 w 728345"/>
              <a:gd name="connsiteY25" fmla="*/ 141923 h 2683192"/>
              <a:gd name="connsiteX26" fmla="*/ 256316 w 728345"/>
              <a:gd name="connsiteY26" fmla="*/ 141923 h 2683192"/>
              <a:gd name="connsiteX27" fmla="*/ 227741 w 728345"/>
              <a:gd name="connsiteY27" fmla="*/ 165735 h 2683192"/>
              <a:gd name="connsiteX28" fmla="*/ 227741 w 728345"/>
              <a:gd name="connsiteY28" fmla="*/ 782955 h 2683192"/>
              <a:gd name="connsiteX29" fmla="*/ 256316 w 728345"/>
              <a:gd name="connsiteY29" fmla="*/ 806768 h 2683192"/>
              <a:gd name="connsiteX30" fmla="*/ 284891 w 728345"/>
              <a:gd name="connsiteY30" fmla="*/ 782955 h 2683192"/>
              <a:gd name="connsiteX31" fmla="*/ 284891 w 728345"/>
              <a:gd name="connsiteY31" fmla="*/ 165735 h 2683192"/>
              <a:gd name="connsiteX32" fmla="*/ 256316 w 728345"/>
              <a:gd name="connsiteY32" fmla="*/ 141923 h 2683192"/>
              <a:gd name="connsiteX33" fmla="*/ 144874 w 728345"/>
              <a:gd name="connsiteY33" fmla="*/ 141923 h 2683192"/>
              <a:gd name="connsiteX34" fmla="*/ 116299 w 728345"/>
              <a:gd name="connsiteY34" fmla="*/ 165735 h 2683192"/>
              <a:gd name="connsiteX35" fmla="*/ 116299 w 728345"/>
              <a:gd name="connsiteY35" fmla="*/ 782955 h 2683192"/>
              <a:gd name="connsiteX36" fmla="*/ 144874 w 728345"/>
              <a:gd name="connsiteY36" fmla="*/ 806768 h 2683192"/>
              <a:gd name="connsiteX37" fmla="*/ 173449 w 728345"/>
              <a:gd name="connsiteY37" fmla="*/ 782955 h 2683192"/>
              <a:gd name="connsiteX38" fmla="*/ 173449 w 728345"/>
              <a:gd name="connsiteY38" fmla="*/ 165735 h 2683192"/>
              <a:gd name="connsiteX39" fmla="*/ 144874 w 728345"/>
              <a:gd name="connsiteY39" fmla="*/ 141923 h 2683192"/>
              <a:gd name="connsiteX40" fmla="*/ 229647 w 728345"/>
              <a:gd name="connsiteY40" fmla="*/ 0 h 2683192"/>
              <a:gd name="connsiteX41" fmla="*/ 499204 w 728345"/>
              <a:gd name="connsiteY41" fmla="*/ 0 h 2683192"/>
              <a:gd name="connsiteX42" fmla="*/ 726852 w 728345"/>
              <a:gd name="connsiteY42" fmla="*/ 228600 h 2683192"/>
              <a:gd name="connsiteX43" fmla="*/ 688752 w 728345"/>
              <a:gd name="connsiteY43" fmla="*/ 783908 h 2683192"/>
              <a:gd name="connsiteX44" fmla="*/ 583977 w 728345"/>
              <a:gd name="connsiteY44" fmla="*/ 888683 h 2683192"/>
              <a:gd name="connsiteX45" fmla="*/ 412527 w 728345"/>
              <a:gd name="connsiteY45" fmla="*/ 888683 h 2683192"/>
              <a:gd name="connsiteX46" fmla="*/ 412527 w 728345"/>
              <a:gd name="connsiteY46" fmla="*/ 1535079 h 2683192"/>
              <a:gd name="connsiteX47" fmla="*/ 430981 w 728345"/>
              <a:gd name="connsiteY47" fmla="*/ 1547455 h 2683192"/>
              <a:gd name="connsiteX48" fmla="*/ 457294 w 728345"/>
              <a:gd name="connsiteY48" fmla="*/ 1611630 h 2683192"/>
              <a:gd name="connsiteX49" fmla="*/ 457294 w 728345"/>
              <a:gd name="connsiteY49" fmla="*/ 2592705 h 2683192"/>
              <a:gd name="connsiteX50" fmla="*/ 366807 w 728345"/>
              <a:gd name="connsiteY50" fmla="*/ 2683192 h 2683192"/>
              <a:gd name="connsiteX51" fmla="*/ 276319 w 728345"/>
              <a:gd name="connsiteY51" fmla="*/ 2592705 h 2683192"/>
              <a:gd name="connsiteX52" fmla="*/ 276319 w 728345"/>
              <a:gd name="connsiteY52" fmla="*/ 1611630 h 2683192"/>
              <a:gd name="connsiteX53" fmla="*/ 302990 w 728345"/>
              <a:gd name="connsiteY53" fmla="*/ 1547813 h 2683192"/>
              <a:gd name="connsiteX54" fmla="*/ 322039 w 728345"/>
              <a:gd name="connsiteY54" fmla="*/ 1534909 h 2683192"/>
              <a:gd name="connsiteX55" fmla="*/ 322039 w 728345"/>
              <a:gd name="connsiteY55" fmla="*/ 888683 h 2683192"/>
              <a:gd name="connsiteX56" fmla="*/ 143922 w 728345"/>
              <a:gd name="connsiteY56" fmla="*/ 888683 h 2683192"/>
              <a:gd name="connsiteX57" fmla="*/ 39147 w 728345"/>
              <a:gd name="connsiteY57" fmla="*/ 783908 h 2683192"/>
              <a:gd name="connsiteX58" fmla="*/ 1047 w 728345"/>
              <a:gd name="connsiteY58" fmla="*/ 228600 h 2683192"/>
              <a:gd name="connsiteX59" fmla="*/ 229647 w 728345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5" h="2683192">
                <a:moveTo>
                  <a:pt x="354424" y="2536507"/>
                </a:moveTo>
                <a:cubicBezTo>
                  <a:pt x="334422" y="2543175"/>
                  <a:pt x="323944" y="2565082"/>
                  <a:pt x="331564" y="2585085"/>
                </a:cubicBezTo>
                <a:cubicBezTo>
                  <a:pt x="338232" y="2605087"/>
                  <a:pt x="360139" y="2615565"/>
                  <a:pt x="380141" y="2607944"/>
                </a:cubicBezTo>
                <a:cubicBezTo>
                  <a:pt x="400144" y="2601277"/>
                  <a:pt x="410622" y="2579369"/>
                  <a:pt x="403002" y="2559367"/>
                </a:cubicBezTo>
                <a:cubicBezTo>
                  <a:pt x="396334" y="2539365"/>
                  <a:pt x="374427" y="2529840"/>
                  <a:pt x="354424" y="2536507"/>
                </a:cubicBezTo>
                <a:close/>
                <a:moveTo>
                  <a:pt x="590644" y="141923"/>
                </a:moveTo>
                <a:cubicBezTo>
                  <a:pt x="575404" y="141923"/>
                  <a:pt x="562069" y="152400"/>
                  <a:pt x="562069" y="165735"/>
                </a:cubicBezTo>
                <a:lnTo>
                  <a:pt x="562069" y="782955"/>
                </a:lnTo>
                <a:cubicBezTo>
                  <a:pt x="562069" y="796290"/>
                  <a:pt x="574452" y="806768"/>
                  <a:pt x="590644" y="806768"/>
                </a:cubicBezTo>
                <a:cubicBezTo>
                  <a:pt x="605884" y="806768"/>
                  <a:pt x="619219" y="796290"/>
                  <a:pt x="619219" y="782955"/>
                </a:cubicBezTo>
                <a:lnTo>
                  <a:pt x="619219" y="165735"/>
                </a:lnTo>
                <a:cubicBezTo>
                  <a:pt x="619219" y="152400"/>
                  <a:pt x="606836" y="141923"/>
                  <a:pt x="590644" y="141923"/>
                </a:cubicBezTo>
                <a:close/>
                <a:moveTo>
                  <a:pt x="479202" y="141923"/>
                </a:moveTo>
                <a:cubicBezTo>
                  <a:pt x="463961" y="141923"/>
                  <a:pt x="450627" y="152400"/>
                  <a:pt x="450627" y="165735"/>
                </a:cubicBezTo>
                <a:lnTo>
                  <a:pt x="450627" y="782955"/>
                </a:lnTo>
                <a:cubicBezTo>
                  <a:pt x="450627" y="796290"/>
                  <a:pt x="463009" y="806768"/>
                  <a:pt x="479202" y="806768"/>
                </a:cubicBezTo>
                <a:cubicBezTo>
                  <a:pt x="494441" y="806768"/>
                  <a:pt x="507777" y="796290"/>
                  <a:pt x="507777" y="782955"/>
                </a:cubicBezTo>
                <a:lnTo>
                  <a:pt x="507777" y="165735"/>
                </a:lnTo>
                <a:cubicBezTo>
                  <a:pt x="507777" y="152400"/>
                  <a:pt x="495394" y="141923"/>
                  <a:pt x="479202" y="141923"/>
                </a:cubicBezTo>
                <a:close/>
                <a:moveTo>
                  <a:pt x="367759" y="141923"/>
                </a:moveTo>
                <a:cubicBezTo>
                  <a:pt x="352519" y="141923"/>
                  <a:pt x="339184" y="152400"/>
                  <a:pt x="339184" y="165735"/>
                </a:cubicBezTo>
                <a:lnTo>
                  <a:pt x="339184" y="782955"/>
                </a:lnTo>
                <a:cubicBezTo>
                  <a:pt x="339184" y="796290"/>
                  <a:pt x="351566" y="806768"/>
                  <a:pt x="367759" y="806768"/>
                </a:cubicBezTo>
                <a:cubicBezTo>
                  <a:pt x="382999" y="806768"/>
                  <a:pt x="396334" y="796290"/>
                  <a:pt x="396334" y="782955"/>
                </a:cubicBezTo>
                <a:lnTo>
                  <a:pt x="396334" y="165735"/>
                </a:lnTo>
                <a:cubicBezTo>
                  <a:pt x="396334" y="152400"/>
                  <a:pt x="383952" y="141923"/>
                  <a:pt x="367759" y="141923"/>
                </a:cubicBezTo>
                <a:close/>
                <a:moveTo>
                  <a:pt x="256316" y="141923"/>
                </a:moveTo>
                <a:cubicBezTo>
                  <a:pt x="241077" y="141923"/>
                  <a:pt x="227741" y="152400"/>
                  <a:pt x="227741" y="165735"/>
                </a:cubicBezTo>
                <a:lnTo>
                  <a:pt x="227741" y="782955"/>
                </a:lnTo>
                <a:cubicBezTo>
                  <a:pt x="227741" y="796290"/>
                  <a:pt x="240124" y="806768"/>
                  <a:pt x="256316" y="806768"/>
                </a:cubicBezTo>
                <a:cubicBezTo>
                  <a:pt x="271556" y="806768"/>
                  <a:pt x="284891" y="796290"/>
                  <a:pt x="284891" y="782955"/>
                </a:cubicBezTo>
                <a:lnTo>
                  <a:pt x="284891" y="165735"/>
                </a:lnTo>
                <a:cubicBezTo>
                  <a:pt x="284891" y="152400"/>
                  <a:pt x="272509" y="141923"/>
                  <a:pt x="256316" y="141923"/>
                </a:cubicBezTo>
                <a:close/>
                <a:moveTo>
                  <a:pt x="144874" y="141923"/>
                </a:moveTo>
                <a:cubicBezTo>
                  <a:pt x="129634" y="141923"/>
                  <a:pt x="116299" y="152400"/>
                  <a:pt x="116299" y="165735"/>
                </a:cubicBezTo>
                <a:lnTo>
                  <a:pt x="116299" y="782955"/>
                </a:lnTo>
                <a:cubicBezTo>
                  <a:pt x="116299" y="796290"/>
                  <a:pt x="128681" y="806768"/>
                  <a:pt x="144874" y="806768"/>
                </a:cubicBezTo>
                <a:cubicBezTo>
                  <a:pt x="160114" y="806768"/>
                  <a:pt x="173449" y="796290"/>
                  <a:pt x="173449" y="782955"/>
                </a:cubicBezTo>
                <a:lnTo>
                  <a:pt x="173449" y="165735"/>
                </a:lnTo>
                <a:cubicBezTo>
                  <a:pt x="173449" y="152400"/>
                  <a:pt x="161066" y="141923"/>
                  <a:pt x="144874" y="141923"/>
                </a:cubicBezTo>
                <a:close/>
                <a:moveTo>
                  <a:pt x="229647" y="0"/>
                </a:moveTo>
                <a:lnTo>
                  <a:pt x="499204" y="0"/>
                </a:lnTo>
                <a:cubicBezTo>
                  <a:pt x="624934" y="0"/>
                  <a:pt x="743044" y="36195"/>
                  <a:pt x="726852" y="228600"/>
                </a:cubicBezTo>
                <a:lnTo>
                  <a:pt x="688752" y="783908"/>
                </a:lnTo>
                <a:cubicBezTo>
                  <a:pt x="688752" y="841058"/>
                  <a:pt x="642079" y="888683"/>
                  <a:pt x="583977" y="888683"/>
                </a:cubicBezTo>
                <a:lnTo>
                  <a:pt x="412527" y="888683"/>
                </a:lnTo>
                <a:lnTo>
                  <a:pt x="412527" y="1535079"/>
                </a:lnTo>
                <a:lnTo>
                  <a:pt x="430981" y="1547455"/>
                </a:lnTo>
                <a:cubicBezTo>
                  <a:pt x="447293" y="1563767"/>
                  <a:pt x="457294" y="1586389"/>
                  <a:pt x="457294" y="1611630"/>
                </a:cubicBezTo>
                <a:lnTo>
                  <a:pt x="457294" y="2592705"/>
                </a:lnTo>
                <a:cubicBezTo>
                  <a:pt x="457294" y="2642235"/>
                  <a:pt x="416336" y="2683192"/>
                  <a:pt x="366807" y="2683192"/>
                </a:cubicBezTo>
                <a:cubicBezTo>
                  <a:pt x="317277" y="2683192"/>
                  <a:pt x="276319" y="2642235"/>
                  <a:pt x="276319" y="2592705"/>
                </a:cubicBezTo>
                <a:lnTo>
                  <a:pt x="276319" y="1611630"/>
                </a:lnTo>
                <a:cubicBezTo>
                  <a:pt x="276319" y="1586865"/>
                  <a:pt x="286559" y="1564243"/>
                  <a:pt x="302990" y="1547813"/>
                </a:cubicBezTo>
                <a:lnTo>
                  <a:pt x="322039" y="1534909"/>
                </a:lnTo>
                <a:lnTo>
                  <a:pt x="322039" y="888683"/>
                </a:lnTo>
                <a:lnTo>
                  <a:pt x="143922" y="888683"/>
                </a:lnTo>
                <a:cubicBezTo>
                  <a:pt x="86772" y="888683"/>
                  <a:pt x="39147" y="842010"/>
                  <a:pt x="39147" y="783908"/>
                </a:cubicBezTo>
                <a:lnTo>
                  <a:pt x="1047" y="228600"/>
                </a:lnTo>
                <a:cubicBezTo>
                  <a:pt x="-12289" y="34290"/>
                  <a:pt x="103916" y="0"/>
                  <a:pt x="22964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0D39865F-3951-4F70-828E-BD37D397FA02}"/>
              </a:ext>
            </a:extLst>
          </p:cNvPr>
          <p:cNvSpPr/>
          <p:nvPr/>
        </p:nvSpPr>
        <p:spPr>
          <a:xfrm rot="1685737">
            <a:off x="708471" y="3880408"/>
            <a:ext cx="518121" cy="2030698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2" name="그룹 108">
            <a:extLst>
              <a:ext uri="{FF2B5EF4-FFF2-40B4-BE49-F238E27FC236}">
                <a16:creationId xmlns:a16="http://schemas.microsoft.com/office/drawing/2014/main" xmlns="" id="{0B6670DE-A843-4DBE-91ED-4DD498C0BB69}"/>
              </a:ext>
            </a:extLst>
          </p:cNvPr>
          <p:cNvGrpSpPr/>
          <p:nvPr/>
        </p:nvGrpSpPr>
        <p:grpSpPr>
          <a:xfrm rot="20806430">
            <a:off x="2989362" y="4083027"/>
            <a:ext cx="432177" cy="493370"/>
            <a:chOff x="7322818" y="1544656"/>
            <a:chExt cx="2434437" cy="2779133"/>
          </a:xfrm>
          <a:solidFill>
            <a:schemeClr val="bg1"/>
          </a:solidFill>
        </p:grpSpPr>
        <p:sp>
          <p:nvSpPr>
            <p:cNvPr id="33" name="타원 109">
              <a:extLst>
                <a:ext uri="{FF2B5EF4-FFF2-40B4-BE49-F238E27FC236}">
                  <a16:creationId xmlns:a16="http://schemas.microsoft.com/office/drawing/2014/main" xmlns="" id="{B47348C8-F35A-4206-B8A9-EBC0995CEDD8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110">
              <a:extLst>
                <a:ext uri="{FF2B5EF4-FFF2-40B4-BE49-F238E27FC236}">
                  <a16:creationId xmlns:a16="http://schemas.microsoft.com/office/drawing/2014/main" xmlns="" id="{F8D5E503-360E-40F8-8413-8DDD9394C0FB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111">
              <a:extLst>
                <a:ext uri="{FF2B5EF4-FFF2-40B4-BE49-F238E27FC236}">
                  <a16:creationId xmlns:a16="http://schemas.microsoft.com/office/drawing/2014/main" xmlns="" id="{9F1DCAFF-2983-4C54-9581-11A3D7653473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112">
              <a:extLst>
                <a:ext uri="{FF2B5EF4-FFF2-40B4-BE49-F238E27FC236}">
                  <a16:creationId xmlns:a16="http://schemas.microsoft.com/office/drawing/2014/main" xmlns="" id="{59AD1FC6-6DDF-4B8F-99D7-9F31C17F193A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13">
              <a:extLst>
                <a:ext uri="{FF2B5EF4-FFF2-40B4-BE49-F238E27FC236}">
                  <a16:creationId xmlns:a16="http://schemas.microsoft.com/office/drawing/2014/main" xmlns="" id="{093257A4-0845-4CBE-A6A3-5BBFAE241C24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114">
              <a:extLst>
                <a:ext uri="{FF2B5EF4-FFF2-40B4-BE49-F238E27FC236}">
                  <a16:creationId xmlns:a16="http://schemas.microsoft.com/office/drawing/2014/main" xmlns="" id="{E8748117-4EFD-4289-90A2-A7E3DEDDF6AB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115">
              <a:extLst>
                <a:ext uri="{FF2B5EF4-FFF2-40B4-BE49-F238E27FC236}">
                  <a16:creationId xmlns:a16="http://schemas.microsoft.com/office/drawing/2014/main" xmlns="" id="{6305E2A3-CC8A-41B2-96D7-D55DB0ACF733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116">
              <a:extLst>
                <a:ext uri="{FF2B5EF4-FFF2-40B4-BE49-F238E27FC236}">
                  <a16:creationId xmlns:a16="http://schemas.microsoft.com/office/drawing/2014/main" xmlns="" id="{13CC511A-B101-449B-A2BF-D20CA1294E69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117">
              <a:extLst>
                <a:ext uri="{FF2B5EF4-FFF2-40B4-BE49-F238E27FC236}">
                  <a16:creationId xmlns:a16="http://schemas.microsoft.com/office/drawing/2014/main" xmlns="" id="{CAB862FB-5E2C-4992-9F93-1B896C8DDC32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118">
              <a:extLst>
                <a:ext uri="{FF2B5EF4-FFF2-40B4-BE49-F238E27FC236}">
                  <a16:creationId xmlns:a16="http://schemas.microsoft.com/office/drawing/2014/main" xmlns="" id="{CBDB79C0-52DA-47A7-9B27-FF8EED9D5BD6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119">
              <a:extLst>
                <a:ext uri="{FF2B5EF4-FFF2-40B4-BE49-F238E27FC236}">
                  <a16:creationId xmlns:a16="http://schemas.microsoft.com/office/drawing/2014/main" xmlns="" id="{3135203B-34E7-4CEA-87A0-1FCCA2D1BEED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120">
            <a:extLst>
              <a:ext uri="{FF2B5EF4-FFF2-40B4-BE49-F238E27FC236}">
                <a16:creationId xmlns:a16="http://schemas.microsoft.com/office/drawing/2014/main" xmlns="" id="{CF6D9706-7427-4938-A143-B8436F06980E}"/>
              </a:ext>
            </a:extLst>
          </p:cNvPr>
          <p:cNvGrpSpPr/>
          <p:nvPr/>
        </p:nvGrpSpPr>
        <p:grpSpPr>
          <a:xfrm>
            <a:off x="2954309" y="3450528"/>
            <a:ext cx="298248" cy="430688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45" name="눈물 방울 121">
              <a:extLst>
                <a:ext uri="{FF2B5EF4-FFF2-40B4-BE49-F238E27FC236}">
                  <a16:creationId xmlns:a16="http://schemas.microsoft.com/office/drawing/2014/main" xmlns="" id="{A9030187-6F34-4C66-9F12-6FE39086C8F4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122">
              <a:extLst>
                <a:ext uri="{FF2B5EF4-FFF2-40B4-BE49-F238E27FC236}">
                  <a16:creationId xmlns:a16="http://schemas.microsoft.com/office/drawing/2014/main" xmlns="" id="{8BD6975D-BBD6-4876-9CAA-03D93AFDBBD2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123">
              <a:extLst>
                <a:ext uri="{FF2B5EF4-FFF2-40B4-BE49-F238E27FC236}">
                  <a16:creationId xmlns:a16="http://schemas.microsoft.com/office/drawing/2014/main" xmlns="" id="{E2550F81-D8BF-4F67-88F7-374306708F94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124">
              <a:extLst>
                <a:ext uri="{FF2B5EF4-FFF2-40B4-BE49-F238E27FC236}">
                  <a16:creationId xmlns:a16="http://schemas.microsoft.com/office/drawing/2014/main" xmlns="" id="{87268EEF-FCEA-4018-A01D-741242F88985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125">
            <a:extLst>
              <a:ext uri="{FF2B5EF4-FFF2-40B4-BE49-F238E27FC236}">
                <a16:creationId xmlns:a16="http://schemas.microsoft.com/office/drawing/2014/main" xmlns="" id="{67E2E7AC-506D-4686-9C3C-D2B42936775F}"/>
              </a:ext>
            </a:extLst>
          </p:cNvPr>
          <p:cNvGrpSpPr/>
          <p:nvPr/>
        </p:nvGrpSpPr>
        <p:grpSpPr>
          <a:xfrm rot="20246837">
            <a:off x="2562433" y="3911368"/>
            <a:ext cx="301904" cy="422301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50" name="사각형: 둥근 모서리 132">
              <a:extLst>
                <a:ext uri="{FF2B5EF4-FFF2-40B4-BE49-F238E27FC236}">
                  <a16:creationId xmlns:a16="http://schemas.microsoft.com/office/drawing/2014/main" xmlns="" id="{3F3A00B1-754F-45CF-866D-1223ECA5BB36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막힌 원호 135">
              <a:extLst>
                <a:ext uri="{FF2B5EF4-FFF2-40B4-BE49-F238E27FC236}">
                  <a16:creationId xmlns:a16="http://schemas.microsoft.com/office/drawing/2014/main" xmlns="" id="{742D1F49-5C46-4A1A-B205-6086D6F56BE4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자유형: 도형 128">
              <a:extLst>
                <a:ext uri="{FF2B5EF4-FFF2-40B4-BE49-F238E27FC236}">
                  <a16:creationId xmlns:a16="http://schemas.microsoft.com/office/drawing/2014/main" xmlns="" id="{FEA40713-6CBF-4CDA-8D2C-B3A4E10D078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129">
              <a:extLst>
                <a:ext uri="{FF2B5EF4-FFF2-40B4-BE49-F238E27FC236}">
                  <a16:creationId xmlns:a16="http://schemas.microsoft.com/office/drawing/2014/main" xmlns="" id="{D1E62264-197B-4055-845C-ACB9713AFAE0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103">
            <a:extLst>
              <a:ext uri="{FF2B5EF4-FFF2-40B4-BE49-F238E27FC236}">
                <a16:creationId xmlns:a16="http://schemas.microsoft.com/office/drawing/2014/main" xmlns="" id="{347FDE1E-50ED-4D1B-A1D5-FB773F1586F9}"/>
              </a:ext>
            </a:extLst>
          </p:cNvPr>
          <p:cNvGrpSpPr/>
          <p:nvPr/>
        </p:nvGrpSpPr>
        <p:grpSpPr>
          <a:xfrm rot="2470273">
            <a:off x="3408634" y="3425160"/>
            <a:ext cx="298248" cy="631981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55" name="자유형: 도형 104">
              <a:extLst>
                <a:ext uri="{FF2B5EF4-FFF2-40B4-BE49-F238E27FC236}">
                  <a16:creationId xmlns:a16="http://schemas.microsoft.com/office/drawing/2014/main" xmlns="" id="{E8B986DF-F63C-447B-B61A-17BA4F6983B7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105">
              <a:extLst>
                <a:ext uri="{FF2B5EF4-FFF2-40B4-BE49-F238E27FC236}">
                  <a16:creationId xmlns:a16="http://schemas.microsoft.com/office/drawing/2014/main" xmlns="" id="{6CDDD2D5-4E52-41CB-B22E-D2225A965A42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106">
              <a:extLst>
                <a:ext uri="{FF2B5EF4-FFF2-40B4-BE49-F238E27FC236}">
                  <a16:creationId xmlns:a16="http://schemas.microsoft.com/office/drawing/2014/main" xmlns="" id="{B1C04837-7B15-42F5-BCE3-542F06D8C41D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107">
              <a:extLst>
                <a:ext uri="{FF2B5EF4-FFF2-40B4-BE49-F238E27FC236}">
                  <a16:creationId xmlns:a16="http://schemas.microsoft.com/office/drawing/2014/main" xmlns="" id="{225C1E92-AAB4-452A-A025-12EB79D0896E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813887C9-E9E5-48A2-B060-C9403A0A0770}"/>
              </a:ext>
            </a:extLst>
          </p:cNvPr>
          <p:cNvGrpSpPr/>
          <p:nvPr/>
        </p:nvGrpSpPr>
        <p:grpSpPr>
          <a:xfrm>
            <a:off x="847724" y="3066244"/>
            <a:ext cx="746213" cy="767027"/>
            <a:chOff x="846492" y="3960126"/>
            <a:chExt cx="2097648" cy="2156157"/>
          </a:xfrm>
        </p:grpSpPr>
        <p:sp>
          <p:nvSpPr>
            <p:cNvPr id="61" name="Oval 7">
              <a:extLst>
                <a:ext uri="{FF2B5EF4-FFF2-40B4-BE49-F238E27FC236}">
                  <a16:creationId xmlns:a16="http://schemas.microsoft.com/office/drawing/2014/main" xmlns="" id="{752E3293-2474-4D69-90B3-AB50FB6B8A51}"/>
                </a:ext>
              </a:extLst>
            </p:cNvPr>
            <p:cNvSpPr/>
            <p:nvPr/>
          </p:nvSpPr>
          <p:spPr>
            <a:xfrm>
              <a:off x="846492" y="3960126"/>
              <a:ext cx="2097648" cy="215615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xmlns="" id="{3627690F-9128-4080-9300-0B50A7B4592E}"/>
                </a:ext>
              </a:extLst>
            </p:cNvPr>
            <p:cNvSpPr/>
            <p:nvPr/>
          </p:nvSpPr>
          <p:spPr>
            <a:xfrm>
              <a:off x="1115418" y="4287558"/>
              <a:ext cx="1551147" cy="155114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0B2F4E22-FF3C-4C4A-8D87-1B57614E955B}"/>
              </a:ext>
            </a:extLst>
          </p:cNvPr>
          <p:cNvGrpSpPr/>
          <p:nvPr/>
        </p:nvGrpSpPr>
        <p:grpSpPr>
          <a:xfrm>
            <a:off x="3582497" y="3755187"/>
            <a:ext cx="601363" cy="627636"/>
            <a:chOff x="2782567" y="352219"/>
            <a:chExt cx="1434275" cy="1496937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8367A7E7-33E5-4F38-84DB-DDD062C13AFE}"/>
                </a:ext>
              </a:extLst>
            </p:cNvPr>
            <p:cNvSpPr/>
            <p:nvPr/>
          </p:nvSpPr>
          <p:spPr>
            <a:xfrm>
              <a:off x="2782567" y="352219"/>
              <a:ext cx="1434275" cy="149693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686CF994-90D1-4642-A835-B5F7BF93471E}"/>
                </a:ext>
              </a:extLst>
            </p:cNvPr>
            <p:cNvSpPr/>
            <p:nvPr/>
          </p:nvSpPr>
          <p:spPr>
            <a:xfrm>
              <a:off x="2858097" y="474121"/>
              <a:ext cx="1263694" cy="1277618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761B8A2F-D0AD-44CA-B362-6DBEDCB0F5B6}"/>
                </a:ext>
              </a:extLst>
            </p:cNvPr>
            <p:cNvSpPr/>
            <p:nvPr/>
          </p:nvSpPr>
          <p:spPr>
            <a:xfrm>
              <a:off x="2998098" y="580348"/>
              <a:ext cx="1009562" cy="1086149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9BE52BEF-6204-4A2A-904F-6F461CA65A02}"/>
                </a:ext>
              </a:extLst>
            </p:cNvPr>
            <p:cNvSpPr/>
            <p:nvPr/>
          </p:nvSpPr>
          <p:spPr>
            <a:xfrm>
              <a:off x="3582467" y="777990"/>
              <a:ext cx="219319" cy="219319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147B068F-C141-462E-B192-BB49FC188045}"/>
              </a:ext>
            </a:extLst>
          </p:cNvPr>
          <p:cNvGrpSpPr/>
          <p:nvPr/>
        </p:nvGrpSpPr>
        <p:grpSpPr>
          <a:xfrm rot="20306280">
            <a:off x="4509297" y="3634012"/>
            <a:ext cx="778440" cy="650113"/>
            <a:chOff x="1720613" y="1882872"/>
            <a:chExt cx="962025" cy="803434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503FA7C0-B15C-47CD-B7BE-662D47020054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B0B660E6-4E63-42A2-9B0F-EE57878ECA7A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63ECD9FD-1B7C-4B58-819D-98FAAD87674D}"/>
              </a:ext>
            </a:extLst>
          </p:cNvPr>
          <p:cNvSpPr/>
          <p:nvPr/>
        </p:nvSpPr>
        <p:spPr>
          <a:xfrm rot="16200000">
            <a:off x="9862062" y="-1388583"/>
            <a:ext cx="45719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549CD45-705B-4D2B-B92E-00D5BF196C23}"/>
              </a:ext>
            </a:extLst>
          </p:cNvPr>
          <p:cNvSpPr txBox="1"/>
          <p:nvPr/>
        </p:nvSpPr>
        <p:spPr>
          <a:xfrm>
            <a:off x="260825" y="1562859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26A2BC50-AD31-4886-95EB-A784DB14766C}"/>
              </a:ext>
            </a:extLst>
          </p:cNvPr>
          <p:cNvSpPr/>
          <p:nvPr/>
        </p:nvSpPr>
        <p:spPr>
          <a:xfrm>
            <a:off x="653059" y="1708348"/>
            <a:ext cx="54000" cy="540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EC8E02FD-B680-4FA2-A08E-BF5D7891AF88}"/>
              </a:ext>
            </a:extLst>
          </p:cNvPr>
          <p:cNvSpPr txBox="1"/>
          <p:nvPr/>
        </p:nvSpPr>
        <p:spPr>
          <a:xfrm>
            <a:off x="221011" y="3088488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D4817D67-2F35-48C1-825E-7F18FC3EBFFF}"/>
              </a:ext>
            </a:extLst>
          </p:cNvPr>
          <p:cNvSpPr/>
          <p:nvPr/>
        </p:nvSpPr>
        <p:spPr>
          <a:xfrm>
            <a:off x="680059" y="3290363"/>
            <a:ext cx="54000" cy="54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0EAD354-E70A-41EB-A9D0-C0EB9C050103}"/>
              </a:ext>
            </a:extLst>
          </p:cNvPr>
          <p:cNvSpPr txBox="1"/>
          <p:nvPr/>
        </p:nvSpPr>
        <p:spPr>
          <a:xfrm>
            <a:off x="207300" y="4260489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174D8540-CFFE-4A73-9546-9D75DB61A2D6}"/>
              </a:ext>
            </a:extLst>
          </p:cNvPr>
          <p:cNvSpPr/>
          <p:nvPr/>
        </p:nvSpPr>
        <p:spPr>
          <a:xfrm>
            <a:off x="680059" y="4415388"/>
            <a:ext cx="54000" cy="540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14200F75-FE98-48CE-B3E2-BFB69E97CE2A}"/>
              </a:ext>
            </a:extLst>
          </p:cNvPr>
          <p:cNvSpPr txBox="1"/>
          <p:nvPr/>
        </p:nvSpPr>
        <p:spPr>
          <a:xfrm>
            <a:off x="180722" y="5385851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5909FB34-352C-4003-9A14-E4407F85F925}"/>
              </a:ext>
            </a:extLst>
          </p:cNvPr>
          <p:cNvSpPr/>
          <p:nvPr/>
        </p:nvSpPr>
        <p:spPr>
          <a:xfrm>
            <a:off x="653059" y="5495698"/>
            <a:ext cx="54000" cy="540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3059" y="571212"/>
            <a:ext cx="347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943391" y="1685244"/>
            <a:ext cx="914215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idea is to make an android application that can deliver home cooked food at your door step.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Anybody can register themselves as a cook.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they register all they have to do is put their menu and receive orders.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register yourself as a customer and order food.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Use cases:</a:t>
            </a:r>
            <a:endParaRPr lang="en-US" dirty="0"/>
          </a:p>
        </p:txBody>
      </p:sp>
      <p:sp>
        <p:nvSpPr>
          <p:cNvPr id="48" name="Frame 47">
            <a:extLst>
              <a:ext uri="{FF2B5EF4-FFF2-40B4-BE49-F238E27FC236}">
                <a16:creationId xmlns:a16="http://schemas.microsoft.com/office/drawing/2014/main" xmlns="" id="{80221656-872E-43F3-BA8B-CDE39BEDAB5C}"/>
              </a:ext>
            </a:extLst>
          </p:cNvPr>
          <p:cNvSpPr/>
          <p:nvPr/>
        </p:nvSpPr>
        <p:spPr>
          <a:xfrm>
            <a:off x="725939" y="1964643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ame 48">
            <a:extLst>
              <a:ext uri="{FF2B5EF4-FFF2-40B4-BE49-F238E27FC236}">
                <a16:creationId xmlns:a16="http://schemas.microsoft.com/office/drawing/2014/main" xmlns="" id="{3448DB5D-C7AA-43D8-A036-F4A1EC46B63D}"/>
              </a:ext>
            </a:extLst>
          </p:cNvPr>
          <p:cNvSpPr/>
          <p:nvPr/>
        </p:nvSpPr>
        <p:spPr>
          <a:xfrm>
            <a:off x="6377361" y="1964643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Frame 49">
            <a:extLst>
              <a:ext uri="{FF2B5EF4-FFF2-40B4-BE49-F238E27FC236}">
                <a16:creationId xmlns:a16="http://schemas.microsoft.com/office/drawing/2014/main" xmlns="" id="{11F29972-85BC-4F84-A90F-F32C967288C4}"/>
              </a:ext>
            </a:extLst>
          </p:cNvPr>
          <p:cNvSpPr/>
          <p:nvPr/>
        </p:nvSpPr>
        <p:spPr>
          <a:xfrm>
            <a:off x="3414490" y="1850343"/>
            <a:ext cx="2560320" cy="4114800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xmlns="" id="{633517F8-9234-4E34-B8D3-BC0DF66FCD11}"/>
              </a:ext>
            </a:extLst>
          </p:cNvPr>
          <p:cNvSpPr/>
          <p:nvPr/>
        </p:nvSpPr>
        <p:spPr>
          <a:xfrm>
            <a:off x="9065912" y="1850343"/>
            <a:ext cx="2560320" cy="4114800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r="3438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6" r="35896"/>
          <a:stretch>
            <a:fillRect/>
          </a:stretch>
        </p:blipFill>
        <p:spPr/>
      </p:pic>
      <p:sp>
        <p:nvSpPr>
          <p:cNvPr id="17" name="TextBox 16"/>
          <p:cNvSpPr txBox="1"/>
          <p:nvPr/>
        </p:nvSpPr>
        <p:spPr>
          <a:xfrm>
            <a:off x="3759200" y="2204720"/>
            <a:ext cx="19100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COOK what you can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96400" y="2204720"/>
            <a:ext cx="21437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what you want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4800" y="1019555"/>
            <a:ext cx="1828800" cy="856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your 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0000" y="4038600"/>
            <a:ext cx="1796288" cy="734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45440" y="762000"/>
            <a:ext cx="1788160" cy="1371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3520" y="3794213"/>
            <a:ext cx="1930400" cy="1447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8320" y="1162735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to cook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360" y="4251571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to order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83200" y="1019555"/>
            <a:ext cx="1930400" cy="896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 your daily 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3600" y="3095088"/>
            <a:ext cx="1694688" cy="734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 what is on 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73600" y="4847297"/>
            <a:ext cx="1694688" cy="789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 for a new dish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8800" y="3962400"/>
            <a:ext cx="2032000" cy="779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 your 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23200" y="1010373"/>
            <a:ext cx="179628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 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995408" y="762000"/>
            <a:ext cx="1771904" cy="1409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Cook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dispatch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863667" y="3654474"/>
            <a:ext cx="2052320" cy="1447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Food is delivered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6"/>
            <a:endCxn id="2" idx="1"/>
          </p:cNvCxnSpPr>
          <p:nvPr/>
        </p:nvCxnSpPr>
        <p:spPr>
          <a:xfrm>
            <a:off x="2133600" y="1447800"/>
            <a:ext cx="71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3"/>
            <a:endCxn id="10" idx="1"/>
          </p:cNvCxnSpPr>
          <p:nvPr/>
        </p:nvCxnSpPr>
        <p:spPr>
          <a:xfrm>
            <a:off x="4673600" y="1447801"/>
            <a:ext cx="609600" cy="19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4" idx="1"/>
          </p:cNvCxnSpPr>
          <p:nvPr/>
        </p:nvCxnSpPr>
        <p:spPr>
          <a:xfrm>
            <a:off x="7213600" y="1467573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15" idx="2"/>
          </p:cNvCxnSpPr>
          <p:nvPr/>
        </p:nvCxnSpPr>
        <p:spPr>
          <a:xfrm flipV="1">
            <a:off x="9619488" y="1466851"/>
            <a:ext cx="375920" cy="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6"/>
          </p:cNvCxnSpPr>
          <p:nvPr/>
        </p:nvCxnSpPr>
        <p:spPr>
          <a:xfrm>
            <a:off x="2153920" y="4518113"/>
            <a:ext cx="386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" idx="0"/>
            <a:endCxn id="11" idx="1"/>
          </p:cNvCxnSpPr>
          <p:nvPr/>
        </p:nvCxnSpPr>
        <p:spPr>
          <a:xfrm rot="5400000" flipH="1" flipV="1">
            <a:off x="3767758" y="3132758"/>
            <a:ext cx="576228" cy="12354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" idx="2"/>
          </p:cNvCxnSpPr>
          <p:nvPr/>
        </p:nvCxnSpPr>
        <p:spPr>
          <a:xfrm rot="16200000" flipH="1">
            <a:off x="3737356" y="4473956"/>
            <a:ext cx="637032" cy="12354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1" idx="3"/>
            <a:endCxn id="13" idx="0"/>
          </p:cNvCxnSpPr>
          <p:nvPr/>
        </p:nvCxnSpPr>
        <p:spPr>
          <a:xfrm>
            <a:off x="6368288" y="3462372"/>
            <a:ext cx="1556512" cy="500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2" idx="3"/>
            <a:endCxn id="13" idx="2"/>
          </p:cNvCxnSpPr>
          <p:nvPr/>
        </p:nvCxnSpPr>
        <p:spPr>
          <a:xfrm flipV="1">
            <a:off x="6368288" y="4742377"/>
            <a:ext cx="1556512" cy="4996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3" idx="3"/>
          </p:cNvCxnSpPr>
          <p:nvPr/>
        </p:nvCxnSpPr>
        <p:spPr>
          <a:xfrm flipH="1" flipV="1">
            <a:off x="7583426" y="1457688"/>
            <a:ext cx="1357375" cy="2894700"/>
          </a:xfrm>
          <a:prstGeom prst="bentConnector4">
            <a:avLst>
              <a:gd name="adj1" fmla="val -22455"/>
              <a:gd name="adj2" fmla="val 567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5" idx="4"/>
            <a:endCxn id="16" idx="0"/>
          </p:cNvCxnSpPr>
          <p:nvPr/>
        </p:nvCxnSpPr>
        <p:spPr>
          <a:xfrm rot="16200000" flipH="1">
            <a:off x="10144206" y="2908854"/>
            <a:ext cx="1482774" cy="84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7584" y="76200"/>
            <a:ext cx="4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/>
          </p:cNvSpPr>
          <p:nvPr/>
        </p:nvSpPr>
        <p:spPr>
          <a:xfrm>
            <a:off x="3788780" y="35013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</a:p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Showstoppers: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672A60B5-FAB7-45D7-9D69-4853A9924CAA}"/>
              </a:ext>
            </a:extLst>
          </p:cNvPr>
          <p:cNvSpPr/>
          <p:nvPr/>
        </p:nvSpPr>
        <p:spPr>
          <a:xfrm>
            <a:off x="5746317" y="2687427"/>
            <a:ext cx="701525" cy="619952"/>
          </a:xfrm>
          <a:custGeom>
            <a:avLst/>
            <a:gdLst>
              <a:gd name="connsiteX0" fmla="*/ 1232284 w 1228725"/>
              <a:gd name="connsiteY0" fmla="*/ 840126 h 1085850"/>
              <a:gd name="connsiteX1" fmla="*/ 1132271 w 1228725"/>
              <a:gd name="connsiteY1" fmla="*/ 181949 h 1085850"/>
              <a:gd name="connsiteX2" fmla="*/ 1054166 w 1228725"/>
              <a:gd name="connsiteY2" fmla="*/ 76221 h 1085850"/>
              <a:gd name="connsiteX3" fmla="*/ 428374 w 1228725"/>
              <a:gd name="connsiteY3" fmla="*/ 8594 h 1085850"/>
              <a:gd name="connsiteX4" fmla="*/ 191201 w 1228725"/>
              <a:gd name="connsiteY4" fmla="*/ 72411 h 1085850"/>
              <a:gd name="connsiteX5" fmla="*/ 103571 w 1228725"/>
              <a:gd name="connsiteY5" fmla="*/ 191474 h 1085850"/>
              <a:gd name="connsiteX6" fmla="*/ 7369 w 1228725"/>
              <a:gd name="connsiteY6" fmla="*/ 850604 h 1085850"/>
              <a:gd name="connsiteX7" fmla="*/ 106429 w 1228725"/>
              <a:gd name="connsiteY7" fmla="*/ 1001099 h 1085850"/>
              <a:gd name="connsiteX8" fmla="*/ 1120841 w 1228725"/>
              <a:gd name="connsiteY8" fmla="*/ 1004909 h 1085850"/>
              <a:gd name="connsiteX9" fmla="*/ 1232284 w 1228725"/>
              <a:gd name="connsiteY9" fmla="*/ 840126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725" h="1085850">
                <a:moveTo>
                  <a:pt x="1232284" y="840126"/>
                </a:moveTo>
                <a:cubicBezTo>
                  <a:pt x="1228474" y="828696"/>
                  <a:pt x="1138939" y="249576"/>
                  <a:pt x="1132271" y="181949"/>
                </a:cubicBezTo>
                <a:cubicBezTo>
                  <a:pt x="1127509" y="129561"/>
                  <a:pt x="1099886" y="95271"/>
                  <a:pt x="1054166" y="76221"/>
                </a:cubicBezTo>
                <a:cubicBezTo>
                  <a:pt x="802706" y="-30459"/>
                  <a:pt x="462664" y="4784"/>
                  <a:pt x="428374" y="8594"/>
                </a:cubicBezTo>
                <a:cubicBezTo>
                  <a:pt x="345506" y="17166"/>
                  <a:pt x="266449" y="36216"/>
                  <a:pt x="191201" y="72411"/>
                </a:cubicBezTo>
                <a:cubicBezTo>
                  <a:pt x="139766" y="97176"/>
                  <a:pt x="108334" y="132419"/>
                  <a:pt x="103571" y="191474"/>
                </a:cubicBezTo>
                <a:cubicBezTo>
                  <a:pt x="98809" y="242909"/>
                  <a:pt x="7369" y="838221"/>
                  <a:pt x="7369" y="850604"/>
                </a:cubicBezTo>
                <a:cubicBezTo>
                  <a:pt x="-7871" y="968714"/>
                  <a:pt x="-9776" y="962046"/>
                  <a:pt x="106429" y="1001099"/>
                </a:cubicBezTo>
                <a:cubicBezTo>
                  <a:pt x="443614" y="1116351"/>
                  <a:pt x="782704" y="1116351"/>
                  <a:pt x="1120841" y="1004909"/>
                </a:cubicBezTo>
                <a:cubicBezTo>
                  <a:pt x="1243714" y="962999"/>
                  <a:pt x="1242761" y="960141"/>
                  <a:pt x="1232284" y="840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2F8060B5-A370-4786-A555-E61643EE3E65}"/>
              </a:ext>
            </a:extLst>
          </p:cNvPr>
          <p:cNvSpPr/>
          <p:nvPr/>
        </p:nvSpPr>
        <p:spPr>
          <a:xfrm>
            <a:off x="6029496" y="2588821"/>
            <a:ext cx="195774" cy="195774"/>
          </a:xfrm>
          <a:custGeom>
            <a:avLst/>
            <a:gdLst>
              <a:gd name="connsiteX0" fmla="*/ 273379 w 342900"/>
              <a:gd name="connsiteY0" fmla="*/ 208925 h 342900"/>
              <a:gd name="connsiteX1" fmla="*/ 248614 w 342900"/>
              <a:gd name="connsiteY1" fmla="*/ 128915 h 342900"/>
              <a:gd name="connsiteX2" fmla="*/ 176224 w 342900"/>
              <a:gd name="connsiteY2" fmla="*/ 117485 h 342900"/>
              <a:gd name="connsiteX3" fmla="*/ 220991 w 342900"/>
              <a:gd name="connsiteY3" fmla="*/ 46048 h 342900"/>
              <a:gd name="connsiteX4" fmla="*/ 334339 w 342900"/>
              <a:gd name="connsiteY4" fmla="*/ 28903 h 342900"/>
              <a:gd name="connsiteX5" fmla="*/ 334339 w 342900"/>
              <a:gd name="connsiteY5" fmla="*/ 4138 h 342900"/>
              <a:gd name="connsiteX6" fmla="*/ 209561 w 342900"/>
              <a:gd name="connsiteY6" fmla="*/ 30808 h 342900"/>
              <a:gd name="connsiteX7" fmla="*/ 160031 w 342900"/>
              <a:gd name="connsiteY7" fmla="*/ 116533 h 342900"/>
              <a:gd name="connsiteX8" fmla="*/ 155269 w 342900"/>
              <a:gd name="connsiteY8" fmla="*/ 115580 h 342900"/>
              <a:gd name="connsiteX9" fmla="*/ 69544 w 342900"/>
              <a:gd name="connsiteY9" fmla="*/ 93673 h 342900"/>
              <a:gd name="connsiteX10" fmla="*/ 11 w 342900"/>
              <a:gd name="connsiteY10" fmla="*/ 205115 h 342900"/>
              <a:gd name="connsiteX11" fmla="*/ 134314 w 342900"/>
              <a:gd name="connsiteY11" fmla="*/ 344180 h 342900"/>
              <a:gd name="connsiteX12" fmla="*/ 273379 w 342900"/>
              <a:gd name="connsiteY12" fmla="*/ 208925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" h="342900">
                <a:moveTo>
                  <a:pt x="273379" y="208925"/>
                </a:moveTo>
                <a:cubicBezTo>
                  <a:pt x="277189" y="165110"/>
                  <a:pt x="267664" y="145108"/>
                  <a:pt x="248614" y="128915"/>
                </a:cubicBezTo>
                <a:cubicBezTo>
                  <a:pt x="213371" y="105103"/>
                  <a:pt x="200036" y="116533"/>
                  <a:pt x="176224" y="117485"/>
                </a:cubicBezTo>
                <a:cubicBezTo>
                  <a:pt x="187654" y="88910"/>
                  <a:pt x="205751" y="58430"/>
                  <a:pt x="220991" y="46048"/>
                </a:cubicBezTo>
                <a:cubicBezTo>
                  <a:pt x="242899" y="27950"/>
                  <a:pt x="288619" y="15568"/>
                  <a:pt x="334339" y="28903"/>
                </a:cubicBezTo>
                <a:cubicBezTo>
                  <a:pt x="350531" y="32713"/>
                  <a:pt x="361961" y="15568"/>
                  <a:pt x="334339" y="4138"/>
                </a:cubicBezTo>
                <a:cubicBezTo>
                  <a:pt x="295286" y="-7292"/>
                  <a:pt x="239089" y="6043"/>
                  <a:pt x="209561" y="30808"/>
                </a:cubicBezTo>
                <a:cubicBezTo>
                  <a:pt x="186701" y="48905"/>
                  <a:pt x="169556" y="81290"/>
                  <a:pt x="160031" y="116533"/>
                </a:cubicBezTo>
                <a:cubicBezTo>
                  <a:pt x="158126" y="116533"/>
                  <a:pt x="157174" y="115580"/>
                  <a:pt x="155269" y="115580"/>
                </a:cubicBezTo>
                <a:cubicBezTo>
                  <a:pt x="116216" y="106055"/>
                  <a:pt x="125741" y="74623"/>
                  <a:pt x="69544" y="93673"/>
                </a:cubicBezTo>
                <a:cubicBezTo>
                  <a:pt x="22871" y="115580"/>
                  <a:pt x="964" y="157490"/>
                  <a:pt x="11" y="205115"/>
                </a:cubicBezTo>
                <a:cubicBezTo>
                  <a:pt x="-941" y="280363"/>
                  <a:pt x="59066" y="342275"/>
                  <a:pt x="134314" y="344180"/>
                </a:cubicBezTo>
                <a:cubicBezTo>
                  <a:pt x="210514" y="345133"/>
                  <a:pt x="267664" y="289888"/>
                  <a:pt x="273379" y="2089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09A6BC9-9EC3-4C46-86F1-DABA8213EC1C}"/>
              </a:ext>
            </a:extLst>
          </p:cNvPr>
          <p:cNvSpPr txBox="1"/>
          <p:nvPr/>
        </p:nvSpPr>
        <p:spPr>
          <a:xfrm>
            <a:off x="1473533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0458C5A-79EF-4C7F-8BDA-FB85450D0D03}"/>
              </a:ext>
            </a:extLst>
          </p:cNvPr>
          <p:cNvSpPr txBox="1"/>
          <p:nvPr/>
        </p:nvSpPr>
        <p:spPr>
          <a:xfrm>
            <a:off x="351893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803743E-EF63-4400-87C1-BC09675A2707}"/>
              </a:ext>
            </a:extLst>
          </p:cNvPr>
          <p:cNvSpPr txBox="1"/>
          <p:nvPr/>
        </p:nvSpPr>
        <p:spPr>
          <a:xfrm>
            <a:off x="5564343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E0CE61C-A36B-4DFA-8F94-1E07C744BD8B}"/>
              </a:ext>
            </a:extLst>
          </p:cNvPr>
          <p:cNvSpPr txBox="1"/>
          <p:nvPr/>
        </p:nvSpPr>
        <p:spPr>
          <a:xfrm>
            <a:off x="760974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457199" y="1600200"/>
            <a:ext cx="11337403" cy="4615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person wants to order a dish which is not deliverable within his location, then he cannot order it.</a:t>
            </a:r>
          </a:p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requested dish cannot be made by any of the cooks.</a:t>
            </a:r>
          </a:p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place any last minute requests</a:t>
            </a:r>
            <a:r>
              <a:rPr lang="en-US" sz="4000" smtClean="0"/>
              <a:t>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24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766A4824-C2B5-4DE7-9D20-B5B96CEEC676}"/>
              </a:ext>
            </a:extLst>
          </p:cNvPr>
          <p:cNvSpPr/>
          <p:nvPr/>
        </p:nvSpPr>
        <p:spPr>
          <a:xfrm>
            <a:off x="-7459" y="4093786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DECFF2A7-7812-4E9C-BA72-44B3AD4EE1F5}"/>
              </a:ext>
            </a:extLst>
          </p:cNvPr>
          <p:cNvSpPr/>
          <p:nvPr/>
        </p:nvSpPr>
        <p:spPr>
          <a:xfrm rot="9000000">
            <a:off x="1440148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xmlns="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xmlns="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847273"/>
            <a:ext cx="12192000" cy="154456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Free PPT Templates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6635" y="4643562"/>
            <a:ext cx="761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259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 PPT Templates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144</cp:revision>
  <dcterms:created xsi:type="dcterms:W3CDTF">2019-01-14T06:35:35Z</dcterms:created>
  <dcterms:modified xsi:type="dcterms:W3CDTF">2019-02-26T09:34:30Z</dcterms:modified>
</cp:coreProperties>
</file>