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MIS670 Capstone 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8810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Video Game Sentiment 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By: Carter Burkhart, Saurabh Singh, David Meierer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Concluding Remarks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Given the results, we have come to the following conclusions: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are keen to voice their opinions on likes and dislikes</a:t>
            </a:r>
          </a:p>
          <a:p>
            <a:pPr indent="-298450" lvl="1" marL="13716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design components especially</a:t>
            </a:r>
          </a:p>
          <a:p>
            <a:pPr indent="-298450" lvl="1" marL="13716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Developers and publishers should build on things that worked</a:t>
            </a:r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Positive Sentiment Translation</a:t>
            </a:r>
          </a:p>
          <a:p>
            <a:pPr indent="-298450" lvl="1" marL="13716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Continue popular game system/mechanic that people enjoy</a:t>
            </a:r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Neutral Sentiment Translation</a:t>
            </a:r>
          </a:p>
          <a:p>
            <a:pPr indent="-298450" lvl="1" marL="13716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streaming sessions with promotions can increase </a:t>
            </a:r>
            <a:r>
              <a:rPr lang="en"/>
              <a:t>accessibility</a:t>
            </a:r>
            <a:r>
              <a:rPr lang="en"/>
              <a:t> and awareness </a:t>
            </a:r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Negative Sentiment Translation</a:t>
            </a:r>
          </a:p>
          <a:p>
            <a:pPr indent="-298450" lvl="1" marL="1371600">
              <a:spcBef>
                <a:spcPts val="0"/>
              </a:spcBef>
              <a:buSzPts val="1100"/>
              <a:buChar char="○"/>
            </a:pPr>
            <a:r>
              <a:rPr lang="en"/>
              <a:t>Be mindful of practices that upset consumers and adapt those practices to a more customer friendly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Background-Why is this important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Big game developing publishers have gotten so entrenched into “big money” and being corporate machines that they forget to recognize what the consumer’s feelings or “sentiment” of their products is </a:t>
            </a:r>
            <a:r>
              <a:rPr lang="en"/>
              <a:t>every time</a:t>
            </a:r>
            <a:r>
              <a:rPr lang="en"/>
              <a:t> they publish their AAA priced games.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Marketing 101: what does the consumer want?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Happy consumers </a:t>
            </a:r>
            <a:r>
              <a:rPr lang="en"/>
              <a:t>usually</a:t>
            </a:r>
            <a:r>
              <a:rPr lang="en"/>
              <a:t> corresponds to an increase in product sales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data analysis can bring insight to what game developing publishers’ consumers are thinking about their games.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Knowing what </a:t>
            </a:r>
            <a:r>
              <a:rPr lang="en"/>
              <a:t>their</a:t>
            </a:r>
            <a:r>
              <a:rPr lang="en"/>
              <a:t> customers think will allow them to sustain current customers and </a:t>
            </a:r>
            <a:r>
              <a:rPr lang="en"/>
              <a:t>optimistically</a:t>
            </a:r>
            <a:r>
              <a:rPr lang="en"/>
              <a:t> increase the number of customers which buy their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Business Question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What is the best way to increase customer satisfaction and increase customer purchases of big title releases.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450" y="2535925"/>
            <a:ext cx="3407201" cy="22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Collection Process	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grab data from twitter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Focused on big release games for this year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Destiny 2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Assassin’s Creed Origins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Middle Earth: Shadow of War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South Park The Fractured But Whole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 Wars Battlefront II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3GB of data collected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300,000 tweets collected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We analyzed over 150,000 tweets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98925" y="1406025"/>
            <a:ext cx="25113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Where is the Consumer?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29" y="0"/>
            <a:ext cx="64260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Insights From Data Processing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Sentiment Results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Destiny 2 (11629 positive, 2399 negative, 27841 neutral)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Assassin's</a:t>
            </a:r>
            <a:r>
              <a:rPr lang="en"/>
              <a:t> Creed Origins (1442 positive, 860 negative, 2498 neutral)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Shadow of War (870 positive, 166 negative, 919 neutral)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South Park (230 positive, 47 negative, 2820 neutral)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Star Wars Battlefront II (16979 positive, 26547 negative, 46785 neutral)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05975" y="1382825"/>
            <a:ext cx="2183100" cy="218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Visualize Sentiment Analysis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50" y="0"/>
            <a:ext cx="69608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Insights from Data Processing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Word Frequencies 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Overall when looking at the word frequencies for positive, negative, and neutral sentiment: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Aspects of the game that were either good or bad were reflected in sentiment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Positives: level design, writing, gameplay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Negative: improper game balance, anti consumer practices (microtransactions)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Neutral: general promotional items, partnerships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763025" y="2262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Word Frequencies Visualization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" y="755975"/>
            <a:ext cx="4318350" cy="43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725" y="784250"/>
            <a:ext cx="4285000" cy="42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3936075" y="1059800"/>
            <a:ext cx="918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Shadow of War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