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69" r:id="rId9"/>
    <p:sldId id="268" r:id="rId10"/>
    <p:sldId id="267" r:id="rId11"/>
    <p:sldId id="261" r:id="rId12"/>
    <p:sldId id="262" r:id="rId13"/>
    <p:sldId id="270" r:id="rId14"/>
    <p:sldId id="263" r:id="rId15"/>
    <p:sldId id="266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4" d="100"/>
          <a:sy n="44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AC05-68EC-ED4E-A09C-9900E1C19A19}" type="datetimeFigureOut">
              <a:rPr lang="en-US" smtClean="0"/>
              <a:t>24.01.13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C038-79DF-F246-89B0-E392D682A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30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AC05-68EC-ED4E-A09C-9900E1C19A19}" type="datetimeFigureOut">
              <a:rPr lang="en-US" smtClean="0"/>
              <a:t>24.01.13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C038-79DF-F246-89B0-E392D682A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4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AC05-68EC-ED4E-A09C-9900E1C19A19}" type="datetimeFigureOut">
              <a:rPr lang="en-US" smtClean="0"/>
              <a:t>24.01.13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C038-79DF-F246-89B0-E392D682A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3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AC05-68EC-ED4E-A09C-9900E1C19A19}" type="datetimeFigureOut">
              <a:rPr lang="en-US" smtClean="0"/>
              <a:t>24.01.13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C038-79DF-F246-89B0-E392D682A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9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AC05-68EC-ED4E-A09C-9900E1C19A19}" type="datetimeFigureOut">
              <a:rPr lang="en-US" smtClean="0"/>
              <a:t>24.01.13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C038-79DF-F246-89B0-E392D682A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7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AC05-68EC-ED4E-A09C-9900E1C19A19}" type="datetimeFigureOut">
              <a:rPr lang="en-US" smtClean="0"/>
              <a:t>24.01.13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C038-79DF-F246-89B0-E392D682A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49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AC05-68EC-ED4E-A09C-9900E1C19A19}" type="datetimeFigureOut">
              <a:rPr lang="en-US" smtClean="0"/>
              <a:t>24.01.13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C038-79DF-F246-89B0-E392D682A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AC05-68EC-ED4E-A09C-9900E1C19A19}" type="datetimeFigureOut">
              <a:rPr lang="en-US" smtClean="0"/>
              <a:t>24.01.13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C038-79DF-F246-89B0-E392D682A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5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AC05-68EC-ED4E-A09C-9900E1C19A19}" type="datetimeFigureOut">
              <a:rPr lang="en-US" smtClean="0"/>
              <a:t>24.01.13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C038-79DF-F246-89B0-E392D682A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5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AC05-68EC-ED4E-A09C-9900E1C19A19}" type="datetimeFigureOut">
              <a:rPr lang="en-US" smtClean="0"/>
              <a:t>24.01.13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C038-79DF-F246-89B0-E392D682A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AC05-68EC-ED4E-A09C-9900E1C19A19}" type="datetimeFigureOut">
              <a:rPr lang="en-US" smtClean="0"/>
              <a:t>24.01.13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C038-79DF-F246-89B0-E392D682A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2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9AC05-68EC-ED4E-A09C-9900E1C19A19}" type="datetimeFigureOut">
              <a:rPr lang="en-US" smtClean="0"/>
              <a:t>24.01.13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6C038-79DF-F246-89B0-E392D682A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9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Fast Job Runner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One </a:t>
            </a:r>
            <a:r>
              <a:rPr lang="en-US" dirty="0" smtClean="0"/>
              <a:t>way to run experiments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ECS Talk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08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queue</a:t>
            </a:r>
          </a:p>
          <a:p>
            <a:pPr lvl="1"/>
            <a:r>
              <a:rPr lang="en-US" dirty="0" smtClean="0"/>
              <a:t>All non-processed configurations</a:t>
            </a:r>
          </a:p>
          <a:p>
            <a:r>
              <a:rPr lang="en-US" dirty="0" err="1"/>
              <a:t>w</a:t>
            </a:r>
            <a:r>
              <a:rPr lang="en-US" dirty="0" err="1" smtClean="0"/>
              <a:t>ip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Work in Progress files</a:t>
            </a:r>
          </a:p>
          <a:p>
            <a:r>
              <a:rPr lang="en-US" dirty="0" smtClean="0"/>
              <a:t>done:</a:t>
            </a:r>
          </a:p>
          <a:p>
            <a:pPr lvl="1"/>
            <a:r>
              <a:rPr lang="en-US" dirty="0" smtClean="0"/>
              <a:t>All processed configurations</a:t>
            </a:r>
          </a:p>
          <a:p>
            <a:r>
              <a:rPr lang="en-US" dirty="0"/>
              <a:t>r</a:t>
            </a:r>
            <a:r>
              <a:rPr lang="en-US" dirty="0" smtClean="0"/>
              <a:t>esults:</a:t>
            </a:r>
          </a:p>
          <a:p>
            <a:pPr lvl="1"/>
            <a:r>
              <a:rPr lang="en-US" dirty="0" smtClean="0"/>
              <a:t>All results files (incl. configuration)</a:t>
            </a:r>
          </a:p>
          <a:p>
            <a:r>
              <a:rPr lang="en-US" dirty="0"/>
              <a:t>e</a:t>
            </a:r>
            <a:r>
              <a:rPr lang="en-US" dirty="0" smtClean="0"/>
              <a:t>rror:</a:t>
            </a:r>
          </a:p>
          <a:p>
            <a:pPr lvl="1"/>
            <a:r>
              <a:rPr lang="en-US" dirty="0" smtClean="0"/>
              <a:t>All executions with error (job induced fault or no result)</a:t>
            </a:r>
          </a:p>
          <a:p>
            <a:r>
              <a:rPr lang="en-US" dirty="0"/>
              <a:t>f</a:t>
            </a:r>
            <a:r>
              <a:rPr lang="en-US" dirty="0" smtClean="0"/>
              <a:t>ailure:</a:t>
            </a:r>
          </a:p>
          <a:p>
            <a:pPr lvl="1"/>
            <a:r>
              <a:rPr lang="en-US" dirty="0" smtClean="0"/>
              <a:t>All executed that failed due to a job runner error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4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process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configuration/run is stored in own file</a:t>
            </a:r>
          </a:p>
          <a:p>
            <a:r>
              <a:rPr lang="en-US" dirty="0" smtClean="0"/>
              <a:t>Runner loops over file system:</a:t>
            </a:r>
          </a:p>
          <a:p>
            <a:pPr lvl="1"/>
            <a:r>
              <a:rPr lang="en-US" dirty="0" smtClean="0"/>
              <a:t>Pick up random configuration file</a:t>
            </a:r>
          </a:p>
          <a:p>
            <a:pPr lvl="1"/>
            <a:r>
              <a:rPr lang="en-US" dirty="0" smtClean="0"/>
              <a:t>Moves file to “work-in-progress” </a:t>
            </a:r>
            <a:r>
              <a:rPr lang="en-US" dirty="0" err="1" smtClean="0"/>
              <a:t>dir</a:t>
            </a:r>
            <a:endParaRPr lang="en-US" dirty="0" smtClean="0"/>
          </a:p>
          <a:p>
            <a:pPr lvl="1"/>
            <a:r>
              <a:rPr lang="en-US" dirty="0" smtClean="0"/>
              <a:t>Executes it</a:t>
            </a:r>
          </a:p>
          <a:p>
            <a:pPr lvl="1"/>
            <a:r>
              <a:rPr lang="en-US" dirty="0" smtClean="0"/>
              <a:t>If ok: Move file to “done” </a:t>
            </a:r>
            <a:r>
              <a:rPr lang="en-US" dirty="0" err="1" smtClean="0"/>
              <a:t>dir</a:t>
            </a:r>
            <a:endParaRPr lang="en-US" dirty="0" smtClean="0"/>
          </a:p>
          <a:p>
            <a:pPr lvl="1"/>
            <a:r>
              <a:rPr lang="en-US" dirty="0" smtClean="0"/>
              <a:t>If error: Move file to “error” </a:t>
            </a:r>
            <a:r>
              <a:rPr lang="en-US" dirty="0" err="1" smtClean="0"/>
              <a:t>dir</a:t>
            </a:r>
            <a:endParaRPr lang="en-US" dirty="0" smtClean="0"/>
          </a:p>
          <a:p>
            <a:pPr lvl="1"/>
            <a:r>
              <a:rPr lang="en-US" dirty="0" smtClean="0"/>
              <a:t>If failure: Move file to “failure” </a:t>
            </a:r>
            <a:r>
              <a:rPr lang="en-US" dirty="0" err="1" smtClean="0"/>
              <a:t>dir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3381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Just use NFS (or any network file system)</a:t>
            </a:r>
          </a:p>
          <a:p>
            <a:pPr lvl="1"/>
            <a:r>
              <a:rPr lang="en-US" dirty="0" smtClean="0"/>
              <a:t>Multiple instances work on the same directory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Why does it work?</a:t>
            </a:r>
          </a:p>
          <a:p>
            <a:pPr lvl="1"/>
            <a:r>
              <a:rPr lang="en-US" i="1" dirty="0"/>
              <a:t>m</a:t>
            </a:r>
            <a:r>
              <a:rPr lang="en-US" i="1" dirty="0" smtClean="0"/>
              <a:t>ove</a:t>
            </a:r>
            <a:r>
              <a:rPr lang="en-US" dirty="0" smtClean="0"/>
              <a:t> is atomic </a:t>
            </a:r>
          </a:p>
          <a:p>
            <a:pPr lvl="2"/>
            <a:r>
              <a:rPr lang="en-US" i="1" dirty="0" smtClean="0"/>
              <a:t>(POSIX, I don’t know and don’t care about Windows)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single node wins</a:t>
            </a:r>
          </a:p>
          <a:p>
            <a:pPr lvl="1"/>
            <a:r>
              <a:rPr lang="en-US" dirty="0" smtClean="0"/>
              <a:t>The other nodes will </a:t>
            </a:r>
            <a:r>
              <a:rPr lang="en-US" dirty="0" err="1" smtClean="0"/>
              <a:t>backoff</a:t>
            </a:r>
            <a:r>
              <a:rPr lang="en-US" dirty="0" smtClean="0"/>
              <a:t> and try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49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files? Why the file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Trivial distribution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Good error semantics for this task</a:t>
            </a:r>
          </a:p>
          <a:p>
            <a:pPr lvl="1"/>
            <a:r>
              <a:rPr lang="en-US" dirty="0" smtClean="0"/>
              <a:t>Better than most “real” </a:t>
            </a: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Trivial administration</a:t>
            </a:r>
          </a:p>
          <a:p>
            <a:pPr lvl="1"/>
            <a:r>
              <a:rPr lang="en-US" dirty="0" smtClean="0"/>
              <a:t>Restart failed tasks? “mv error/* queue”</a:t>
            </a:r>
          </a:p>
          <a:p>
            <a:pPr lvl="1"/>
            <a:r>
              <a:rPr lang="en-US" dirty="0" smtClean="0"/>
              <a:t>Remaining tasks? “</a:t>
            </a:r>
            <a:r>
              <a:rPr lang="en-US" dirty="0" err="1" smtClean="0"/>
              <a:t>ls</a:t>
            </a:r>
            <a:r>
              <a:rPr lang="en-US" dirty="0" smtClean="0"/>
              <a:t> </a:t>
            </a:r>
            <a:r>
              <a:rPr lang="en-US" dirty="0" err="1" smtClean="0"/>
              <a:t>queue|wc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Got a specific result? “</a:t>
            </a:r>
            <a:r>
              <a:rPr lang="en-US" dirty="0" err="1" smtClean="0"/>
              <a:t>grep</a:t>
            </a:r>
            <a:r>
              <a:rPr lang="en-US" dirty="0" smtClean="0"/>
              <a:t> 42 results/*”</a:t>
            </a:r>
          </a:p>
        </p:txBody>
      </p:sp>
    </p:spTree>
    <p:extLst>
      <p:ext uri="{BB962C8B-B14F-4D97-AF65-F5344CB8AC3E}">
        <p14:creationId xmlns:p14="http://schemas.microsoft.com/office/powerpoint/2010/main" val="2962755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random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pyc</a:t>
            </a:r>
            <a:r>
              <a:rPr lang="en-US" dirty="0" smtClean="0"/>
              <a:t> is a nice tool for distributed jobs</a:t>
            </a:r>
          </a:p>
          <a:p>
            <a:pPr lvl="1"/>
            <a:r>
              <a:rPr lang="en-US" dirty="0" smtClean="0"/>
              <a:t>(instead of distributing jobs)</a:t>
            </a:r>
          </a:p>
          <a:p>
            <a:pPr lvl="1"/>
            <a:r>
              <a:rPr lang="en-US" dirty="0" smtClean="0"/>
              <a:t>e.g. start server on node 1, start client on node 2</a:t>
            </a:r>
          </a:p>
          <a:p>
            <a:pPr lvl="1"/>
            <a:r>
              <a:rPr lang="en-US" dirty="0" smtClean="0"/>
              <a:t>Example node1.os.path.exists(“/root”)</a:t>
            </a:r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4223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Fast </a:t>
            </a:r>
            <a:r>
              <a:rPr lang="en-US" dirty="0" err="1" smtClean="0"/>
              <a:t>Sim</a:t>
            </a:r>
            <a:r>
              <a:rPr lang="en-US" dirty="0" smtClean="0"/>
              <a:t> Tool</a:t>
            </a:r>
            <a:br>
              <a:rPr lang="en-US" dirty="0" smtClean="0"/>
            </a:br>
            <a:r>
              <a:rPr lang="en-US" dirty="0" smtClean="0"/>
              <a:t>is Open Source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03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27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Fast Job Runner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experiments in systems research</a:t>
            </a:r>
          </a:p>
          <a:p>
            <a:r>
              <a:rPr lang="en-US" smtClean="0"/>
              <a:t>Python</a:t>
            </a: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n heavy use since 2008</a:t>
            </a:r>
          </a:p>
          <a:p>
            <a:pPr lvl="1"/>
            <a:r>
              <a:rPr lang="en-US" dirty="0" smtClean="0"/>
              <a:t>Used for every, single paper</a:t>
            </a:r>
          </a:p>
          <a:p>
            <a:endParaRPr lang="en-US" dirty="0"/>
          </a:p>
          <a:p>
            <a:r>
              <a:rPr lang="en-US" dirty="0" smtClean="0"/>
              <a:t>Perfect for your case? I don’t know.</a:t>
            </a:r>
          </a:p>
          <a:p>
            <a:pPr lvl="1"/>
            <a:r>
              <a:rPr lang="en-US" dirty="0" smtClean="0"/>
              <a:t>It works for </a:t>
            </a:r>
            <a:r>
              <a:rPr lang="en-US" dirty="0" smtClean="0"/>
              <a:t>me (and others)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11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Scalable, distributed</a:t>
            </a:r>
          </a:p>
          <a:p>
            <a:r>
              <a:rPr lang="en-US" dirty="0" smtClean="0"/>
              <a:t>Multiple instances per node (if possible)</a:t>
            </a:r>
          </a:p>
          <a:p>
            <a:r>
              <a:rPr lang="en-US" dirty="0" smtClean="0"/>
              <a:t>Crash recovery </a:t>
            </a:r>
          </a:p>
          <a:p>
            <a:endParaRPr lang="en-US" dirty="0"/>
          </a:p>
          <a:p>
            <a:r>
              <a:rPr lang="en-US" dirty="0" smtClean="0"/>
              <a:t>Using the earliest </a:t>
            </a:r>
            <a:r>
              <a:rPr lang="en-US" dirty="0" err="1" smtClean="0"/>
              <a:t>NoSQL</a:t>
            </a:r>
            <a:r>
              <a:rPr lang="en-US" dirty="0" smtClean="0"/>
              <a:t> data store</a:t>
            </a:r>
          </a:p>
          <a:p>
            <a:pPr lvl="1"/>
            <a:r>
              <a:rPr lang="en-US" dirty="0" smtClean="0"/>
              <a:t>The file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727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#!/bin/python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import </a:t>
            </a:r>
            <a:r>
              <a:rPr lang="en-US" dirty="0" err="1" smtClean="0">
                <a:latin typeface="Courier New"/>
                <a:cs typeface="Courier New"/>
              </a:rPr>
              <a:t>job_runner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import </a:t>
            </a:r>
            <a:r>
              <a:rPr lang="en-US" dirty="0" err="1" smtClean="0">
                <a:latin typeface="Courier New"/>
                <a:cs typeface="Courier New"/>
              </a:rPr>
              <a:t>subprocess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def</a:t>
            </a:r>
            <a:r>
              <a:rPr lang="en-US" dirty="0" smtClean="0">
                <a:latin typeface="Courier New"/>
                <a:cs typeface="Courier New"/>
              </a:rPr>
              <a:t> execute(options, </a:t>
            </a:r>
            <a:r>
              <a:rPr lang="en-US" dirty="0" err="1" smtClean="0">
                <a:latin typeface="Courier New"/>
                <a:cs typeface="Courier New"/>
              </a:rPr>
              <a:t>config</a:t>
            </a:r>
            <a:r>
              <a:rPr lang="en-US" dirty="0" smtClean="0">
                <a:latin typeface="Courier New"/>
                <a:cs typeface="Courier New"/>
              </a:rPr>
              <a:t>):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output = </a:t>
            </a:r>
            <a:r>
              <a:rPr lang="en-US" dirty="0" err="1" smtClean="0">
                <a:latin typeface="Courier New"/>
                <a:cs typeface="Courier New"/>
              </a:rPr>
              <a:t>subprocess.check_output</a:t>
            </a:r>
            <a:r>
              <a:rPr lang="en-US" dirty="0" smtClean="0">
                <a:latin typeface="Courier New"/>
                <a:cs typeface="Courier New"/>
              </a:rPr>
              <a:t>([</a:t>
            </a:r>
            <a:r>
              <a:rPr lang="en-US" dirty="0" err="1" smtClean="0">
                <a:latin typeface="Courier New"/>
                <a:cs typeface="Courier New"/>
              </a:rPr>
              <a:t>config.command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config.dir</a:t>
            </a:r>
            <a:r>
              <a:rPr lang="en-US" dirty="0" smtClean="0">
                <a:latin typeface="Courier New"/>
                <a:cs typeface="Courier New"/>
              </a:rPr>
              <a:t>])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return {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	"line count": </a:t>
            </a:r>
            <a:r>
              <a:rPr lang="en-US" dirty="0" err="1" smtClean="0">
                <a:latin typeface="Courier New"/>
                <a:cs typeface="Courier New"/>
              </a:rPr>
              <a:t>len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output.split</a:t>
            </a:r>
            <a:r>
              <a:rPr lang="en-US" dirty="0" smtClean="0">
                <a:latin typeface="Courier New"/>
                <a:cs typeface="Courier New"/>
              </a:rPr>
              <a:t>()),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	"length": </a:t>
            </a:r>
            <a:r>
              <a:rPr lang="en-US" dirty="0" err="1" smtClean="0">
                <a:latin typeface="Courier New"/>
                <a:cs typeface="Courier New"/>
              </a:rPr>
              <a:t>len</a:t>
            </a:r>
            <a:r>
              <a:rPr lang="en-US" dirty="0" smtClean="0">
                <a:latin typeface="Courier New"/>
                <a:cs typeface="Courier New"/>
              </a:rPr>
              <a:t>(output)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if __name__ == "__main__":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configuration_space</a:t>
            </a:r>
            <a:r>
              <a:rPr lang="en-US" dirty="0" smtClean="0">
                <a:latin typeface="Courier New"/>
                <a:cs typeface="Courier New"/>
              </a:rPr>
              <a:t> = {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	"command": ["</a:t>
            </a:r>
            <a:r>
              <a:rPr lang="en-US" dirty="0" err="1" smtClean="0">
                <a:latin typeface="Courier New"/>
                <a:cs typeface="Courier New"/>
              </a:rPr>
              <a:t>ls</a:t>
            </a:r>
            <a:r>
              <a:rPr lang="en-US" dirty="0" smtClean="0">
                <a:latin typeface="Courier New"/>
                <a:cs typeface="Courier New"/>
              </a:rPr>
              <a:t>", "</a:t>
            </a:r>
            <a:r>
              <a:rPr lang="en-US" dirty="0" err="1" smtClean="0">
                <a:latin typeface="Courier New"/>
                <a:cs typeface="Courier New"/>
              </a:rPr>
              <a:t>df</a:t>
            </a:r>
            <a:r>
              <a:rPr lang="en-US" dirty="0" smtClean="0">
                <a:latin typeface="Courier New"/>
                <a:cs typeface="Courier New"/>
              </a:rPr>
              <a:t>"],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	"</a:t>
            </a:r>
            <a:r>
              <a:rPr lang="en-US" dirty="0" err="1" smtClean="0">
                <a:latin typeface="Courier New"/>
                <a:cs typeface="Courier New"/>
              </a:rPr>
              <a:t>dir</a:t>
            </a:r>
            <a:r>
              <a:rPr lang="en-US" dirty="0" smtClean="0">
                <a:latin typeface="Courier New"/>
                <a:cs typeface="Courier New"/>
              </a:rPr>
              <a:t>": ["/", "/root", "/</a:t>
            </a:r>
            <a:r>
              <a:rPr lang="en-US" dirty="0" err="1" smtClean="0">
                <a:latin typeface="Courier New"/>
                <a:cs typeface="Courier New"/>
              </a:rPr>
              <a:t>etc</a:t>
            </a:r>
            <a:r>
              <a:rPr lang="en-US" dirty="0" smtClean="0">
                <a:latin typeface="Courier New"/>
                <a:cs typeface="Courier New"/>
              </a:rPr>
              <a:t>"]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job_runner.main</a:t>
            </a:r>
            <a:r>
              <a:rPr lang="en-US" dirty="0" smtClean="0">
                <a:latin typeface="Courier New"/>
                <a:cs typeface="Courier New"/>
              </a:rPr>
              <a:t>(execute, </a:t>
            </a:r>
            <a:r>
              <a:rPr lang="en-US" dirty="0" err="1" smtClean="0">
                <a:latin typeface="Courier New"/>
                <a:cs typeface="Courier New"/>
              </a:rPr>
              <a:t>configuration_space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45055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./</a:t>
            </a:r>
            <a:r>
              <a:rPr lang="en-US" dirty="0" err="1" smtClean="0">
                <a:latin typeface="Courier New"/>
                <a:cs typeface="Courier New"/>
              </a:rPr>
              <a:t>sample_sim.py</a:t>
            </a:r>
            <a:r>
              <a:rPr lang="en-US" dirty="0" smtClean="0">
                <a:latin typeface="Courier New"/>
                <a:cs typeface="Courier New"/>
              </a:rPr>
              <a:t> –g</a:t>
            </a:r>
          </a:p>
          <a:p>
            <a:pPr lvl="1"/>
            <a:r>
              <a:rPr lang="en-US" dirty="0" smtClean="0"/>
              <a:t>Generates configuration files for </a:t>
            </a:r>
            <a:br>
              <a:rPr lang="en-US" dirty="0" smtClean="0"/>
            </a:br>
            <a:r>
              <a:rPr lang="en-US" dirty="0" smtClean="0"/>
              <a:t>complete configuration space </a:t>
            </a:r>
          </a:p>
          <a:p>
            <a:r>
              <a:rPr lang="en-US" dirty="0" smtClean="0">
                <a:latin typeface="Courier New"/>
                <a:cs typeface="Courier New"/>
              </a:rPr>
              <a:t>./</a:t>
            </a:r>
            <a:r>
              <a:rPr lang="en-US" dirty="0" err="1" smtClean="0">
                <a:latin typeface="Courier New"/>
                <a:cs typeface="Courier New"/>
              </a:rPr>
              <a:t>sample_sim.py</a:t>
            </a:r>
            <a:r>
              <a:rPr lang="en-US" dirty="0" smtClean="0">
                <a:latin typeface="Courier New"/>
                <a:cs typeface="Courier New"/>
              </a:rPr>
              <a:t> &lt;filename&gt; </a:t>
            </a:r>
          </a:p>
          <a:p>
            <a:pPr lvl="1"/>
            <a:r>
              <a:rPr lang="en-US" dirty="0" smtClean="0"/>
              <a:t>Ad-hoc mode</a:t>
            </a:r>
          </a:p>
          <a:p>
            <a:pPr lvl="1"/>
            <a:r>
              <a:rPr lang="en-US" dirty="0" smtClean="0"/>
              <a:t>Runs specific configuration file </a:t>
            </a:r>
          </a:p>
          <a:p>
            <a:r>
              <a:rPr lang="en-US" dirty="0" smtClean="0">
                <a:latin typeface="Courier New"/>
                <a:cs typeface="Courier New"/>
              </a:rPr>
              <a:t>./</a:t>
            </a:r>
            <a:r>
              <a:rPr lang="en-US" dirty="0" err="1" smtClean="0">
                <a:latin typeface="Courier New"/>
                <a:cs typeface="Courier New"/>
              </a:rPr>
              <a:t>sample_sim.py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Runs generated configuration files until completion</a:t>
            </a:r>
          </a:p>
        </p:txBody>
      </p:sp>
    </p:spTree>
    <p:extLst>
      <p:ext uri="{BB962C8B-B14F-4D97-AF65-F5344CB8AC3E}">
        <p14:creationId xmlns:p14="http://schemas.microsoft.com/office/powerpoint/2010/main" val="1436126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Generated Task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"</a:t>
            </a:r>
            <a:r>
              <a:rPr lang="en-US" dirty="0">
                <a:latin typeface="Courier New"/>
                <a:cs typeface="Courier New"/>
              </a:rPr>
              <a:t>command": </a:t>
            </a:r>
            <a:r>
              <a:rPr lang="en-US" dirty="0" smtClean="0">
                <a:latin typeface="Courier New"/>
                <a:cs typeface="Courier New"/>
              </a:rPr>
              <a:t>"</a:t>
            </a:r>
            <a:r>
              <a:rPr lang="en-US" dirty="0" err="1" smtClean="0">
                <a:latin typeface="Courier New"/>
                <a:cs typeface="Courier New"/>
              </a:rPr>
              <a:t>ls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,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"</a:t>
            </a:r>
            <a:r>
              <a:rPr lang="en-US" dirty="0" err="1">
                <a:latin typeface="Courier New"/>
                <a:cs typeface="Courier New"/>
              </a:rPr>
              <a:t>dir</a:t>
            </a:r>
            <a:r>
              <a:rPr lang="en-US" dirty="0">
                <a:latin typeface="Courier New"/>
                <a:cs typeface="Courier New"/>
              </a:rPr>
              <a:t>": "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run"</a:t>
            </a:r>
            <a:r>
              <a:rPr lang="en-US" dirty="0">
                <a:latin typeface="Courier New"/>
                <a:cs typeface="Courier New"/>
              </a:rPr>
              <a:t>: </a:t>
            </a:r>
            <a:r>
              <a:rPr lang="en-US" dirty="0" smtClean="0">
                <a:latin typeface="Courier New"/>
                <a:cs typeface="Courier New"/>
              </a:rPr>
              <a:t>0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44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Output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”</a:t>
            </a:r>
            <a:r>
              <a:rPr lang="en-US" dirty="0" err="1" smtClean="0">
                <a:latin typeface="Courier New"/>
                <a:cs typeface="Courier New"/>
              </a:rPr>
              <a:t>config</a:t>
            </a:r>
            <a:r>
              <a:rPr lang="en-US" dirty="0">
                <a:latin typeface="Courier New"/>
                <a:cs typeface="Courier New"/>
              </a:rPr>
              <a:t>" </a:t>
            </a:r>
            <a:r>
              <a:rPr lang="en-US" dirty="0" smtClean="0">
                <a:latin typeface="Courier New"/>
                <a:cs typeface="Courier New"/>
              </a:rPr>
              <a:t>: {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smtClean="0">
                <a:latin typeface="Courier New"/>
                <a:cs typeface="Courier New"/>
              </a:rPr>
              <a:t>   "</a:t>
            </a:r>
            <a:r>
              <a:rPr lang="en-US" dirty="0">
                <a:latin typeface="Courier New"/>
                <a:cs typeface="Courier New"/>
              </a:rPr>
              <a:t>command": "</a:t>
            </a:r>
            <a:r>
              <a:rPr lang="en-US" dirty="0" err="1">
                <a:latin typeface="Courier New"/>
                <a:cs typeface="Courier New"/>
              </a:rPr>
              <a:t>ls</a:t>
            </a:r>
            <a:r>
              <a:rPr lang="en-US" dirty="0">
                <a:latin typeface="Courier New"/>
                <a:cs typeface="Courier New"/>
              </a:rPr>
              <a:t>",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   "</a:t>
            </a:r>
            <a:r>
              <a:rPr lang="en-US" dirty="0" err="1">
                <a:latin typeface="Courier New"/>
                <a:cs typeface="Courier New"/>
              </a:rPr>
              <a:t>dir</a:t>
            </a:r>
            <a:r>
              <a:rPr lang="en-US" dirty="0">
                <a:latin typeface="Courier New"/>
                <a:cs typeface="Courier New"/>
              </a:rPr>
              <a:t>": "/",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smtClean="0">
                <a:latin typeface="Courier New"/>
                <a:cs typeface="Courier New"/>
              </a:rPr>
              <a:t>   "run</a:t>
            </a:r>
            <a:r>
              <a:rPr lang="en-US" dirty="0">
                <a:latin typeface="Courier New"/>
                <a:cs typeface="Courier New"/>
              </a:rPr>
              <a:t>": </a:t>
            </a:r>
            <a:r>
              <a:rPr lang="en-US" dirty="0" smtClean="0">
                <a:latin typeface="Courier New"/>
                <a:cs typeface="Courier New"/>
              </a:rPr>
              <a:t>0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},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”line count"</a:t>
            </a:r>
            <a:r>
              <a:rPr lang="en-US" dirty="0">
                <a:latin typeface="Courier New"/>
                <a:cs typeface="Courier New"/>
              </a:rPr>
              <a:t>: </a:t>
            </a:r>
            <a:r>
              <a:rPr lang="en-US" dirty="0" smtClean="0">
                <a:latin typeface="Courier New"/>
                <a:cs typeface="Courier New"/>
              </a:rPr>
              <a:t>4,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”length"</a:t>
            </a:r>
            <a:r>
              <a:rPr lang="en-US" dirty="0">
                <a:latin typeface="Courier New"/>
                <a:cs typeface="Courier New"/>
              </a:rPr>
              <a:t>: </a:t>
            </a:r>
            <a:r>
              <a:rPr lang="en-US" dirty="0" smtClean="0">
                <a:latin typeface="Courier New"/>
                <a:cs typeface="Courier New"/>
              </a:rPr>
              <a:t>120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96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#!/bin/python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import </a:t>
            </a:r>
            <a:r>
              <a:rPr lang="en-US" dirty="0" err="1" smtClean="0">
                <a:latin typeface="Courier New"/>
                <a:cs typeface="Courier New"/>
              </a:rPr>
              <a:t>job_runner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import </a:t>
            </a:r>
            <a:r>
              <a:rPr lang="en-US" dirty="0" err="1" smtClean="0">
                <a:latin typeface="Courier New"/>
                <a:cs typeface="Courier New"/>
              </a:rPr>
              <a:t>subprocess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c</a:t>
            </a:r>
            <a:r>
              <a:rPr lang="en-US" dirty="0" smtClean="0">
                <a:latin typeface="Courier New"/>
                <a:cs typeface="Courier New"/>
              </a:rPr>
              <a:t>lass </a:t>
            </a:r>
            <a:r>
              <a:rPr lang="en-US" dirty="0" err="1" smtClean="0">
                <a:latin typeface="Courier New"/>
                <a:cs typeface="Courier New"/>
              </a:rPr>
              <a:t>MoreComplexJob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def</a:t>
            </a:r>
            <a:r>
              <a:rPr lang="en-US" dirty="0" smtClean="0">
                <a:latin typeface="Courier New"/>
                <a:cs typeface="Courier New"/>
              </a:rPr>
              <a:t> prepare(self, options, </a:t>
            </a:r>
            <a:r>
              <a:rPr lang="en-US" dirty="0" err="1" smtClean="0">
                <a:latin typeface="Courier New"/>
                <a:cs typeface="Courier New"/>
              </a:rPr>
              <a:t>config</a:t>
            </a:r>
            <a:r>
              <a:rPr lang="en-US" dirty="0" smtClean="0">
                <a:latin typeface="Courier New"/>
                <a:cs typeface="Courier New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pass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def</a:t>
            </a:r>
            <a:r>
              <a:rPr lang="en-US" smtClean="0">
                <a:latin typeface="Courier New"/>
                <a:cs typeface="Courier New"/>
              </a:rPr>
              <a:t> execute(</a:t>
            </a:r>
            <a:r>
              <a:rPr lang="en-US" dirty="0" smtClean="0">
                <a:latin typeface="Courier New"/>
                <a:cs typeface="Courier New"/>
              </a:rPr>
              <a:t>self, options, </a:t>
            </a:r>
            <a:r>
              <a:rPr lang="en-US" dirty="0" err="1" smtClean="0">
                <a:latin typeface="Courier New"/>
                <a:cs typeface="Courier New"/>
              </a:rPr>
              <a:t>config</a:t>
            </a:r>
            <a:r>
              <a:rPr lang="en-US" dirty="0" smtClean="0">
                <a:latin typeface="Courier New"/>
                <a:cs typeface="Courier New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return {}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def</a:t>
            </a:r>
            <a:r>
              <a:rPr lang="en-US" dirty="0" smtClean="0">
                <a:latin typeface="Courier New"/>
                <a:cs typeface="Courier New"/>
              </a:rPr>
              <a:t> cleanup(self, options, </a:t>
            </a:r>
            <a:r>
              <a:rPr lang="en-US" dirty="0" err="1" smtClean="0">
                <a:latin typeface="Courier New"/>
                <a:cs typeface="Courier New"/>
              </a:rPr>
              <a:t>config</a:t>
            </a:r>
            <a:r>
              <a:rPr lang="en-US" dirty="0" smtClean="0">
                <a:latin typeface="Courier New"/>
                <a:cs typeface="Courier New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pass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if __name__ == "__main__":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configuration_space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job_runner.ConfigurationSpace</a:t>
            </a:r>
            <a:r>
              <a:rPr lang="en-US" dirty="0" smtClean="0">
                <a:latin typeface="Courier New"/>
                <a:cs typeface="Courier New"/>
              </a:rPr>
              <a:t>({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	"min": ["1", "2", "4"],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	"max": ["1", "2", "4"]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})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configuration_space.add_filter</a:t>
            </a:r>
            <a:r>
              <a:rPr lang="en-US" dirty="0" smtClean="0">
                <a:latin typeface="Courier New"/>
                <a:cs typeface="Courier New"/>
              </a:rPr>
              <a:t>(lambda c: </a:t>
            </a:r>
            <a:r>
              <a:rPr lang="en-US" dirty="0" err="1" smtClean="0">
                <a:latin typeface="Courier New"/>
                <a:cs typeface="Courier New"/>
              </a:rPr>
              <a:t>c.max</a:t>
            </a:r>
            <a:r>
              <a:rPr lang="en-US" dirty="0" smtClean="0">
                <a:latin typeface="Courier New"/>
                <a:cs typeface="Courier New"/>
              </a:rPr>
              <a:t> &gt; </a:t>
            </a:r>
            <a:r>
              <a:rPr lang="en-US" dirty="0" err="1" smtClean="0">
                <a:latin typeface="Courier New"/>
                <a:cs typeface="Courier New"/>
              </a:rPr>
              <a:t>c.min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job = </a:t>
            </a:r>
            <a:r>
              <a:rPr lang="en-US" dirty="0" err="1" smtClean="0">
                <a:latin typeface="Courier New"/>
                <a:cs typeface="Courier New"/>
              </a:rPr>
              <a:t>MoreComplexJob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job_runner.main</a:t>
            </a:r>
            <a:r>
              <a:rPr lang="en-US" dirty="0" smtClean="0">
                <a:latin typeface="Courier New"/>
                <a:cs typeface="Courier New"/>
              </a:rPr>
              <a:t>(job, </a:t>
            </a:r>
            <a:r>
              <a:rPr lang="en-US" dirty="0" err="1" smtClean="0">
                <a:latin typeface="Courier New"/>
                <a:cs typeface="Courier New"/>
              </a:rPr>
              <a:t>configuration_space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2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provides callback </a:t>
            </a:r>
          </a:p>
          <a:p>
            <a:pPr marL="742950" lvl="2" indent="-342900"/>
            <a:r>
              <a:rPr lang="en-US" dirty="0" smtClean="0"/>
              <a:t>Python function or Python class</a:t>
            </a:r>
          </a:p>
          <a:p>
            <a:pPr lvl="2"/>
            <a:r>
              <a:rPr lang="en-US" i="1" dirty="0" smtClean="0"/>
              <a:t>Do whatever you want</a:t>
            </a:r>
          </a:p>
          <a:p>
            <a:pPr lvl="1"/>
            <a:r>
              <a:rPr lang="en-US" dirty="0" smtClean="0"/>
              <a:t>One call per </a:t>
            </a:r>
            <a:r>
              <a:rPr lang="en-US" dirty="0" smtClean="0"/>
              <a:t>configuration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JSON based configuration</a:t>
            </a:r>
          </a:p>
          <a:p>
            <a:pPr lvl="1"/>
            <a:r>
              <a:rPr lang="en-US" dirty="0" smtClean="0"/>
              <a:t>JSON based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569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Microsoft Macintosh PowerPoint</Application>
  <PresentationFormat>On-screen Show (4:3)</PresentationFormat>
  <Paragraphs>134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Fast Job Runner One way to run experiments</vt:lpstr>
      <vt:lpstr> Fast Job Runner</vt:lpstr>
      <vt:lpstr>Features</vt:lpstr>
      <vt:lpstr>Example</vt:lpstr>
      <vt:lpstr>Call examples</vt:lpstr>
      <vt:lpstr>Generated Task File</vt:lpstr>
      <vt:lpstr>Task Output File</vt:lpstr>
      <vt:lpstr>Example 2</vt:lpstr>
      <vt:lpstr>User-defined jobs</vt:lpstr>
      <vt:lpstr>Directories</vt:lpstr>
      <vt:lpstr>General process </vt:lpstr>
      <vt:lpstr>Trivial distribution</vt:lpstr>
      <vt:lpstr>Why files? Why the file system?</vt:lpstr>
      <vt:lpstr>Other random stuff</vt:lpstr>
      <vt:lpstr>Fast Sim Tool is Open Source</vt:lpstr>
      <vt:lpstr>Thank you</vt:lpstr>
    </vt:vector>
  </TitlesOfParts>
  <Company>University of Mainz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Job Runner One way to run experiments</dc:title>
  <dc:creator>Dirk Meister</dc:creator>
  <cp:lastModifiedBy>Dirk Meister</cp:lastModifiedBy>
  <cp:revision>15</cp:revision>
  <dcterms:created xsi:type="dcterms:W3CDTF">2013-01-16T09:27:40Z</dcterms:created>
  <dcterms:modified xsi:type="dcterms:W3CDTF">2013-01-24T13:03:15Z</dcterms:modified>
</cp:coreProperties>
</file>