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2FAE9-A614-65CE-142A-FD608210D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D5550-18F4-A22F-D8D2-6EC0A6F37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F7327-A34F-4DC1-F759-A3310B05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A335C-F66D-BFAC-5D36-38697E2B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1EBE2-62BB-03E5-1B43-94C254CB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7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3D634-697D-8D44-A9A1-9FFF0E52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8EB4CB-5957-4168-14EA-754877A32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E56D8-685F-2072-E2A0-B5BF6A11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2734B-DC17-00D8-B8BA-DFBC9366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D23EA-34C2-1A97-33E1-0694BE4E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C7B87-5E5E-784A-E4EF-CFD3E2C4E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73AF0A-9DC4-E44D-E71C-7DED0631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ECDCC-EA8F-9D9C-44F2-0A644CE5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4585-0C8D-4DC2-F04C-3DF232EC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B0D67-D45D-FBD1-885D-919BA788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50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8E035-5E4F-D3EF-C710-F0A05067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86567-4964-FA79-E96F-CE9F66AD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2705A-111D-17A0-382E-B9873078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12A6B-380C-5060-FFAE-146BA9A1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99DF8-546A-BE81-3F16-8C6FBEF4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22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31785-B641-E542-919B-EB0C5D15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C24DD-DF08-F843-1700-9CDC7B28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9FE83-91AA-6F01-9D1E-31627351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A2E17-4CA0-3280-76F0-DA4D2F3F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C45D8-D42D-F117-AE70-699A2168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71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508D6-9D37-FEF9-73D8-2C1A7B3F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44FF1-9FC1-00CE-2C26-B41BFF4FB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E006C2-50BA-E54C-D2DE-E7C2EBDE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CA619D-824A-172E-C47A-8E9F6055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A1D22A-A760-C532-E617-655125DF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D9E43-52B6-8C3A-2A1F-04EB06C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83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0CB4E-5453-45CF-E10E-DE6EEFFA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03292-BC39-F633-2540-3D74FB37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DA03E4-53BB-557D-4335-AFA5EE23D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B74550-6DC1-4E9F-D52C-0FD762F6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68D96-8427-8ABC-8141-A9ACDDFFC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441B6B-0F6D-077B-1C85-46365F30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F440A5-74C3-1C53-D20F-69CB31F8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D296E5-6B39-A3EB-ACA2-BCD4C12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CEE46-CC5C-2775-4BD1-61DAE41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DA5D60-2F17-C852-BA72-B160A1DB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21233E-F50D-D31B-A829-AF32A8C2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0F9E97-8FB0-EF86-7CC8-ECE56D1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65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4443B8-7083-A9C4-E149-5EEE0572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503213-F87E-7F4E-56BF-46656C97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7B11E-F2AF-2618-1C20-7F2B5E5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3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5819B-CFF5-94D5-2AA7-DF6FBC2B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8E84E-CCF1-A31E-8E0B-8D680BBF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FD4C1D-F41F-7822-EDC5-1A434C8F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AEA739-67A8-F0A6-68E4-A5A0D7E0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E6F17-FE1B-EC89-B4EF-7C388237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CBD17-A972-F027-C37F-319C1014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28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B348C-3EC2-EB1B-9A86-BBEA605A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C8DD57-7730-FCC1-A853-0A14B0949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55C97-7DE6-169C-A0F6-9AEFB91A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C8A718-735C-D1F6-289F-37F3C216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ACA41E-02FC-725A-390D-161FCEB2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0C296F-8A3B-E624-8E27-E880DC55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8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0DCDA5-CB49-9C4A-0885-2E75E474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6EECE9-F125-955E-DEF5-523A9D23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4FEC3-1189-2589-6335-3026DE866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2A46-48F6-478D-AD58-8F82F5313B6C}" type="datetimeFigureOut">
              <a:rPr lang="es-MX" smtClean="0"/>
              <a:t>04/10/2022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05FDA-6896-50F0-5F2F-909D4FC8A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50180-82F0-7BEB-E0A7-14FBE4D4E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DC7A-EEB3-4113-B202-E1FDCAD4E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0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81A89-741E-2C53-80BC-6A1CA0BF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613"/>
            <a:ext cx="9144000" cy="862179"/>
          </a:xfrm>
        </p:spPr>
        <p:txBody>
          <a:bodyPr>
            <a:normAutofit fontScale="90000"/>
          </a:bodyPr>
          <a:lstStyle/>
          <a:p>
            <a:r>
              <a:rPr lang="es-MX" dirty="0"/>
              <a:t>BUYER PERSONA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7D67740-F3E0-57D4-4731-2A0470602D46}"/>
              </a:ext>
            </a:extLst>
          </p:cNvPr>
          <p:cNvCxnSpPr/>
          <p:nvPr/>
        </p:nvCxnSpPr>
        <p:spPr>
          <a:xfrm>
            <a:off x="3657601" y="1256306"/>
            <a:ext cx="0" cy="52001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306F625-A655-B158-6B5A-A0BC69093FB8}"/>
              </a:ext>
            </a:extLst>
          </p:cNvPr>
          <p:cNvSpPr txBox="1"/>
          <p:nvPr/>
        </p:nvSpPr>
        <p:spPr>
          <a:xfrm>
            <a:off x="1444398" y="2284016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D6C4CD-3E23-3468-F1ED-A799DB946187}"/>
              </a:ext>
            </a:extLst>
          </p:cNvPr>
          <p:cNvSpPr txBox="1"/>
          <p:nvPr/>
        </p:nvSpPr>
        <p:spPr>
          <a:xfrm>
            <a:off x="902063" y="2759009"/>
            <a:ext cx="6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Edad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DB2085-5C36-6E69-EF5A-11B1F32AF2E8}"/>
              </a:ext>
            </a:extLst>
          </p:cNvPr>
          <p:cNvSpPr txBox="1"/>
          <p:nvPr/>
        </p:nvSpPr>
        <p:spPr>
          <a:xfrm>
            <a:off x="902063" y="298801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40 años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F105BC-BEE9-D9F4-6FBC-5D61805F67CE}"/>
              </a:ext>
            </a:extLst>
          </p:cNvPr>
          <p:cNvSpPr txBox="1"/>
          <p:nvPr/>
        </p:nvSpPr>
        <p:spPr>
          <a:xfrm>
            <a:off x="902063" y="3586349"/>
            <a:ext cx="25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Licenciatura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CA0EB0-E465-7A1D-1ADA-C6C78630757E}"/>
              </a:ext>
            </a:extLst>
          </p:cNvPr>
          <p:cNvSpPr txBox="1"/>
          <p:nvPr/>
        </p:nvSpPr>
        <p:spPr>
          <a:xfrm>
            <a:off x="902063" y="3359938"/>
            <a:ext cx="162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Nivel Educativo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7FD5B51-8ED2-2146-C8D7-5E8916DEFDB6}"/>
              </a:ext>
            </a:extLst>
          </p:cNvPr>
          <p:cNvSpPr txBox="1"/>
          <p:nvPr/>
        </p:nvSpPr>
        <p:spPr>
          <a:xfrm>
            <a:off x="902063" y="3930529"/>
            <a:ext cx="15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Redes sociales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60BD7C4-CAA2-7708-1B68-6411512A25F9}"/>
              </a:ext>
            </a:extLst>
          </p:cNvPr>
          <p:cNvSpPr txBox="1"/>
          <p:nvPr/>
        </p:nvSpPr>
        <p:spPr>
          <a:xfrm>
            <a:off x="903481" y="537578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Ocupación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EDC3130-F202-CD7D-2179-CD841B34D7BC}"/>
              </a:ext>
            </a:extLst>
          </p:cNvPr>
          <p:cNvSpPr txBox="1"/>
          <p:nvPr/>
        </p:nvSpPr>
        <p:spPr>
          <a:xfrm>
            <a:off x="902063" y="5618293"/>
            <a:ext cx="25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Abogado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06B534-591F-A6EF-1763-77819935A730}"/>
              </a:ext>
            </a:extLst>
          </p:cNvPr>
          <p:cNvSpPr txBox="1"/>
          <p:nvPr/>
        </p:nvSpPr>
        <p:spPr>
          <a:xfrm>
            <a:off x="4441716" y="1162120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Canal favorito de comunicación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052B27A-624A-2745-A186-33AFCDD5DB7D}"/>
              </a:ext>
            </a:extLst>
          </p:cNvPr>
          <p:cNvSpPr txBox="1"/>
          <p:nvPr/>
        </p:nvSpPr>
        <p:spPr>
          <a:xfrm>
            <a:off x="4441716" y="1391124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Whatsapp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78581FB-0E78-463F-48F6-1B72FEAD012E}"/>
              </a:ext>
            </a:extLst>
          </p:cNvPr>
          <p:cNvSpPr txBox="1"/>
          <p:nvPr/>
        </p:nvSpPr>
        <p:spPr>
          <a:xfrm>
            <a:off x="4441716" y="1989460"/>
            <a:ext cx="32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Dispositivo móvil (Celular)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570593E-BCED-AD49-0C34-03FDAAF427D6}"/>
              </a:ext>
            </a:extLst>
          </p:cNvPr>
          <p:cNvSpPr txBox="1"/>
          <p:nvPr/>
        </p:nvSpPr>
        <p:spPr>
          <a:xfrm>
            <a:off x="4441716" y="1763049"/>
            <a:ext cx="248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Plataforma más utilizada</a:t>
            </a:r>
          </a:p>
        </p:txBody>
      </p:sp>
      <p:pic>
        <p:nvPicPr>
          <p:cNvPr id="1026" name="Picture 2" descr="Dia Internacional del Hombre: Profesiones - Abogado">
            <a:extLst>
              <a:ext uri="{FF2B5EF4-FFF2-40B4-BE49-F238E27FC236}">
                <a16:creationId xmlns:a16="http://schemas.microsoft.com/office/drawing/2014/main" id="{59FAF28E-FB3B-66FD-6515-7CFC7D380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1" y="638355"/>
            <a:ext cx="1654284" cy="167634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6CE4A0-E61C-09CE-596D-9F96E23AC69B}"/>
              </a:ext>
            </a:extLst>
          </p:cNvPr>
          <p:cNvSpPr txBox="1"/>
          <p:nvPr/>
        </p:nvSpPr>
        <p:spPr>
          <a:xfrm>
            <a:off x="902063" y="4198191"/>
            <a:ext cx="253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</a:t>
            </a:r>
            <a:r>
              <a:rPr lang="es-MX" dirty="0" err="1"/>
              <a:t>Whatsapp</a:t>
            </a:r>
            <a:endParaRPr lang="es-MX" dirty="0"/>
          </a:p>
          <a:p>
            <a:r>
              <a:rPr lang="es-MX" dirty="0"/>
              <a:t>-Facebook</a:t>
            </a:r>
          </a:p>
          <a:p>
            <a:r>
              <a:rPr lang="es-MX" dirty="0"/>
              <a:t>-</a:t>
            </a:r>
            <a:r>
              <a:rPr lang="es-MX" dirty="0" err="1"/>
              <a:t>Linked</a:t>
            </a:r>
            <a:r>
              <a:rPr lang="es-MX" dirty="0"/>
              <a:t> 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5830E4-1738-71B4-660F-E5C423979E57}"/>
              </a:ext>
            </a:extLst>
          </p:cNvPr>
          <p:cNvSpPr txBox="1"/>
          <p:nvPr/>
        </p:nvSpPr>
        <p:spPr>
          <a:xfrm>
            <a:off x="4441716" y="2545147"/>
            <a:ext cx="3239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Crear una plataforma eficiente para la gestión de demandas por medio de plataformas digitales.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BC865A-A05D-7581-027C-5ADBBE8B3E6D}"/>
              </a:ext>
            </a:extLst>
          </p:cNvPr>
          <p:cNvSpPr txBox="1"/>
          <p:nvPr/>
        </p:nvSpPr>
        <p:spPr>
          <a:xfrm>
            <a:off x="4441716" y="2318736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Metas u Objetivos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2E4414-311F-1368-1CF6-A9227042BC7B}"/>
              </a:ext>
            </a:extLst>
          </p:cNvPr>
          <p:cNvSpPr txBox="1"/>
          <p:nvPr/>
        </p:nvSpPr>
        <p:spPr>
          <a:xfrm>
            <a:off x="4441716" y="3654832"/>
            <a:ext cx="323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tiene experiencia en el uso de plataformas digitales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08FFEA2-5105-EC1C-56BF-F778C11C1AE3}"/>
              </a:ext>
            </a:extLst>
          </p:cNvPr>
          <p:cNvSpPr txBox="1"/>
          <p:nvPr/>
        </p:nvSpPr>
        <p:spPr>
          <a:xfrm>
            <a:off x="4441716" y="3428421"/>
            <a:ext cx="235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Dificultades principales</a:t>
            </a:r>
          </a:p>
        </p:txBody>
      </p:sp>
    </p:spTree>
    <p:extLst>
      <p:ext uri="{BB962C8B-B14F-4D97-AF65-F5344CB8AC3E}">
        <p14:creationId xmlns:p14="http://schemas.microsoft.com/office/powerpoint/2010/main" val="525042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BUYER PERSONA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BUYER PERSONA</dc:title>
  <dc:creator>Daniel Mejía</dc:creator>
  <cp:lastModifiedBy>Daniel Mejía</cp:lastModifiedBy>
  <cp:revision>2</cp:revision>
  <dcterms:created xsi:type="dcterms:W3CDTF">2022-10-03T05:33:54Z</dcterms:created>
  <dcterms:modified xsi:type="dcterms:W3CDTF">2022-10-05T05:15:47Z</dcterms:modified>
</cp:coreProperties>
</file>