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5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puzzle pieces with one red puzzle forming a circle">
            <a:extLst>
              <a:ext uri="{FF2B5EF4-FFF2-40B4-BE49-F238E27FC236}">
                <a16:creationId xmlns:a16="http://schemas.microsoft.com/office/drawing/2014/main" id="{31BCCADF-B6C7-945D-2628-14DC56EB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7" b="1514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46A97-A14C-62BC-9BEE-F692E7D00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Lab for Board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B03C4-D8C8-8569-5CB7-ED3C88BF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David Melanson and Corbin Veitch</a:t>
            </a:r>
          </a:p>
        </p:txBody>
      </p:sp>
    </p:spTree>
    <p:extLst>
      <p:ext uri="{BB962C8B-B14F-4D97-AF65-F5344CB8AC3E}">
        <p14:creationId xmlns:p14="http://schemas.microsoft.com/office/powerpoint/2010/main" val="31538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8E845-CE24-C443-B880-70734F01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power conditioner&#10;&#10;Description automatically generated">
            <a:extLst>
              <a:ext uri="{FF2B5EF4-FFF2-40B4-BE49-F238E27FC236}">
                <a16:creationId xmlns:a16="http://schemas.microsoft.com/office/drawing/2014/main" id="{114DB401-6634-5097-CCF4-1BE63F59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854962"/>
            <a:ext cx="6702552" cy="224535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3C916-927C-8CAF-9155-D702E636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/>
              <a:t>Power conditioning circuit validation was accomplished by inputting voltage at from input side of diode to out output pin of regulator.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1476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17C0-DF6E-1CF0-C254-177000EF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black screen with a line&#10;&#10;Description automatically generated">
            <a:extLst>
              <a:ext uri="{FF2B5EF4-FFF2-40B4-BE49-F238E27FC236}">
                <a16:creationId xmlns:a16="http://schemas.microsoft.com/office/drawing/2014/main" id="{E0B721A1-D77A-3D88-AAD9-AC1124EF7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" y="0"/>
            <a:ext cx="12180794" cy="6858000"/>
          </a:xfrm>
        </p:spPr>
      </p:pic>
    </p:spTree>
    <p:extLst>
      <p:ext uri="{BB962C8B-B14F-4D97-AF65-F5344CB8AC3E}">
        <p14:creationId xmlns:p14="http://schemas.microsoft.com/office/powerpoint/2010/main" val="30973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75B4FBA-9363-F2C7-1B91-0B7BEC75E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" y="0"/>
            <a:ext cx="12180748" cy="6858000"/>
          </a:xfrm>
        </p:spPr>
      </p:pic>
    </p:spTree>
    <p:extLst>
      <p:ext uri="{BB962C8B-B14F-4D97-AF65-F5344CB8AC3E}">
        <p14:creationId xmlns:p14="http://schemas.microsoft.com/office/powerpoint/2010/main" val="20102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9174-ABFA-EC5F-28A4-E9C9750F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E4A68B52-C09F-2C1B-ABAA-B534E26F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" y="-31531"/>
            <a:ext cx="12204315" cy="6927819"/>
          </a:xfrm>
        </p:spPr>
      </p:pic>
    </p:spTree>
    <p:extLst>
      <p:ext uri="{BB962C8B-B14F-4D97-AF65-F5344CB8AC3E}">
        <p14:creationId xmlns:p14="http://schemas.microsoft.com/office/powerpoint/2010/main" val="47104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BAEC-2E79-3AE1-D05F-C623866B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A2E8B3F4-D50C-54B0-6AF7-F5C0250B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" y="0"/>
            <a:ext cx="12173671" cy="6858000"/>
          </a:xfrm>
        </p:spPr>
      </p:pic>
    </p:spTree>
    <p:extLst>
      <p:ext uri="{BB962C8B-B14F-4D97-AF65-F5344CB8AC3E}">
        <p14:creationId xmlns:p14="http://schemas.microsoft.com/office/powerpoint/2010/main" val="216832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0731-ABDC-03FF-4C9F-CCD86234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33E1-2550-421C-4FA4-DACDF5F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45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3363D"/>
      </a:dk2>
      <a:lt2>
        <a:srgbClr val="E2E8E7"/>
      </a:lt2>
      <a:accent1>
        <a:srgbClr val="BE2E42"/>
      </a:accent1>
      <a:accent2>
        <a:srgbClr val="D0408F"/>
      </a:accent2>
      <a:accent3>
        <a:srgbClr val="D06940"/>
      </a:accent3>
      <a:accent4>
        <a:srgbClr val="2DB8A2"/>
      </a:accent4>
      <a:accent5>
        <a:srgbClr val="40AAD0"/>
      </a:accent5>
      <a:accent6>
        <a:srgbClr val="2E5CBE"/>
      </a:accent6>
      <a:hlink>
        <a:srgbClr val="30928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Lab for Board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for Board Validation</dc:title>
  <dc:creator>David Melanson</dc:creator>
  <cp:lastModifiedBy>David Melanson</cp:lastModifiedBy>
  <cp:revision>1</cp:revision>
  <dcterms:created xsi:type="dcterms:W3CDTF">2023-09-21T02:01:13Z</dcterms:created>
  <dcterms:modified xsi:type="dcterms:W3CDTF">2023-09-21T02:13:29Z</dcterms:modified>
</cp:coreProperties>
</file>