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  <p:sldId id="265" r:id="rId10"/>
    <p:sldId id="264" r:id="rId11"/>
    <p:sldId id="271" r:id="rId12"/>
    <p:sldId id="270" r:id="rId13"/>
    <p:sldId id="272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24" autoAdjust="0"/>
  </p:normalViewPr>
  <p:slideViewPr>
    <p:cSldViewPr snapToGrid="0">
      <p:cViewPr varScale="1">
        <p:scale>
          <a:sx n="81" d="100"/>
          <a:sy n="81" d="100"/>
        </p:scale>
        <p:origin x="114" y="16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October 30,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October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7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B6BB888-617E-4D93-B6D4-2EB9D9D9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bstract background">
            <a:extLst>
              <a:ext uri="{FF2B5EF4-FFF2-40B4-BE49-F238E27FC236}">
                <a16:creationId xmlns:a16="http://schemas.microsoft.com/office/drawing/2014/main" id="{0AE1400A-9750-89E4-4182-B352F6DB3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6" b="26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5412" y="450000"/>
            <a:ext cx="8256588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673B1-3CD0-F907-28D7-544B27CBD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894969"/>
            <a:ext cx="7380000" cy="2954655"/>
          </a:xfrm>
        </p:spPr>
        <p:txBody>
          <a:bodyPr>
            <a:normAutofit/>
          </a:bodyPr>
          <a:lstStyle/>
          <a:p>
            <a:br>
              <a:rPr lang="en-US" sz="5000"/>
            </a:br>
            <a:r>
              <a:rPr lang="en-US" sz="5000"/>
              <a:t>Using Neural Networks to Classify Alphabetic Characters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B7D94-C125-2922-0C62-7A44CDB8F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80000" cy="1293303"/>
          </a:xfrm>
        </p:spPr>
        <p:txBody>
          <a:bodyPr>
            <a:normAutofit/>
          </a:bodyPr>
          <a:lstStyle/>
          <a:p>
            <a:r>
              <a:rPr lang="en-US"/>
              <a:t>By David Melanson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38514-6F93-D4AE-403D-59F4046E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 with Missing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43A8FF-03FE-C347-736D-7BE97F73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US" dirty="0"/>
              <a:t>Missing data in this case means switching bits from 1 or -1 to 0.</a:t>
            </a:r>
          </a:p>
          <a:p>
            <a:r>
              <a:rPr lang="en-US" dirty="0"/>
              <a:t>HEBB did better with ‘missing’ data, it gave it less room for error.</a:t>
            </a:r>
          </a:p>
        </p:txBody>
      </p:sp>
      <p:pic>
        <p:nvPicPr>
          <p:cNvPr id="5" name="Content Placeholder 4" descr="A graph showing the number of bits missing&#10;&#10;Description automatically generated">
            <a:extLst>
              <a:ext uri="{FF2B5EF4-FFF2-40B4-BE49-F238E27FC236}">
                <a16:creationId xmlns:a16="http://schemas.microsoft.com/office/drawing/2014/main" id="{344E4148-3991-0E47-2802-9C4D65E17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-2" b="-2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F25F9-EF2F-E6B5-3A01-BAF7CEEB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/>
              <a:t>Perceptron Testing and Data Sets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738F7F33-381E-E336-B1A5-16ABC559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510712"/>
            <a:ext cx="5422576" cy="54225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2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9AFE-F6FA-C52A-14C2-B65229C7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500" dirty="0"/>
              <a:t>Example Test Data of E with Flipped Bits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52FACC-3C80-65FB-52C9-8384C460F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82" y="1654044"/>
            <a:ext cx="10124946" cy="49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9AFE-F6FA-C52A-14C2-B65229C7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500" dirty="0"/>
              <a:t>Example Test Data of F with Flipped Bits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52FACC-3C80-65FB-52C9-8384C460F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82" y="1654044"/>
            <a:ext cx="10124946" cy="49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0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D74BD-A80D-61CE-9DF0-D9EA5A7D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Successful Identification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ACEE55-3C59-DC3C-1B34-82E7253C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Perceptron classifies things well until 5 bits are changed.</a:t>
            </a:r>
          </a:p>
          <a:p>
            <a:r>
              <a:rPr lang="en-US" dirty="0"/>
              <a:t>At 6, correct F classifications drop from ~81% to ~51%.</a:t>
            </a:r>
          </a:p>
          <a:p>
            <a:r>
              <a:rPr lang="en-US" dirty="0"/>
              <a:t>From this point, the network biases to classifying everything as E. </a:t>
            </a:r>
          </a:p>
        </p:txBody>
      </p:sp>
      <p:pic>
        <p:nvPicPr>
          <p:cNvPr id="5" name="Content Placeholder 4" descr="A comparison of blue bars&#10;&#10;Description automatically generated">
            <a:extLst>
              <a:ext uri="{FF2B5EF4-FFF2-40B4-BE49-F238E27FC236}">
                <a16:creationId xmlns:a16="http://schemas.microsoft.com/office/drawing/2014/main" id="{7DD04A54-C979-0A34-FB09-86DBCC870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00" y="450000"/>
            <a:ext cx="734400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9AFE-F6FA-C52A-14C2-B65229C7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Example Test Data of F with Missing Bits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C558C5-2AB8-271C-5D11-8B195572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US" dirty="0"/>
              <a:t>Unlike HEBB, Perceptron didn’t know how to handle this and never came to a solution.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52FACC-3C80-65FB-52C9-8384C460F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4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2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F36EC-9824-E6E9-F21C-809CD19E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/>
              <a:t>Thanks for Listening!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45554D3F-4049-3679-031A-D8DB072F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510712"/>
            <a:ext cx="5422576" cy="54225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1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2199D-E08C-7EF3-A027-0D2A4169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/>
              <a:t>Training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een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89F1EC05-36FC-13CA-4227-00487090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3" y="2194743"/>
            <a:ext cx="5003274" cy="3752456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8" name="Picture 7" descr="A graph with green squares&#10;&#10;Description automatically generated">
            <a:extLst>
              <a:ext uri="{FF2B5EF4-FFF2-40B4-BE49-F238E27FC236}">
                <a16:creationId xmlns:a16="http://schemas.microsoft.com/office/drawing/2014/main" id="{B9E1DCA9-E8C5-1485-D2BF-C29C81F41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75" y="2196935"/>
            <a:ext cx="5000352" cy="3750264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608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4D11-10C0-61B7-D8B9-E44F01E3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7644-EE4C-120D-36F4-0C1962C7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Perceptron and HEBB are trained with a sequence of 25 bits and tested against the same set with random bits being flipped. Perceptron has binary input and output, so flipping bits means going from 0 to 1 or vice versa. HEBB has bipolar inputs, so it goes from 1 to -1 or vice versa.</a:t>
            </a:r>
          </a:p>
          <a:p>
            <a:r>
              <a:rPr lang="en-US" dirty="0"/>
              <a:t>Each network is tested against randomized sets of 10,000 bit sequences with 1 to 20 bits being flipped from the original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12591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99D5-4C60-FFBA-C3F2-0C2A2B1A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D36F-0114-AEA7-FF25-5B2825AA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0BD8C-0A83-A0C1-5ADA-58C1C725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1" y="1165771"/>
            <a:ext cx="5893356" cy="2674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84423-9A9D-4727-17A7-29A1B647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48" y="1140720"/>
            <a:ext cx="5910452" cy="5399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49D65-D5C4-D902-AFB8-49CC9B0E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00" y="4045560"/>
            <a:ext cx="5893356" cy="25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F25F9-EF2F-E6B5-3A01-BAF7CEEB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dirty="0"/>
              <a:t>HEBB Testing and Data Sets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738F7F33-381E-E336-B1A5-16ABC559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510712"/>
            <a:ext cx="5422576" cy="54225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0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8EDF4-F7F6-45C3-7E85-0F785B21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dirty="0"/>
              <a:t>Example Test Data for Hebb ‘E’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1441DD6-23F7-7C09-8DD3-76ED070A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US" dirty="0"/>
              <a:t>Bipolar input</a:t>
            </a:r>
          </a:p>
          <a:p>
            <a:r>
              <a:rPr lang="en-US" dirty="0"/>
              <a:t>Green represents 1</a:t>
            </a:r>
          </a:p>
          <a:p>
            <a:r>
              <a:rPr lang="en-US" dirty="0"/>
              <a:t>Red represents -1</a:t>
            </a:r>
          </a:p>
        </p:txBody>
      </p:sp>
      <p:pic>
        <p:nvPicPr>
          <p:cNvPr id="21" name="Content Placeholder 20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1EE74238-F0C0-4E91-56EF-6C7B86EB1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4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3D820-B79D-298C-9017-706FAE21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Example Test Data for Letter ‘F’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C8F46B-C0BA-AECC-6617-97AF4D34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US" dirty="0"/>
              <a:t>Flipping a bit in this case means switching it from 1 to -1 or vice versa.</a:t>
            </a:r>
          </a:p>
        </p:txBody>
      </p:sp>
      <p:pic>
        <p:nvPicPr>
          <p:cNvPr id="5" name="Content Placeholder 4" descr="A char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9E43FA0-1811-E84B-6F5A-C90B433C9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4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B9C40-B3F4-E414-00A6-03A49400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Successful Identification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5120B3-7CB8-41E9-6285-99673CFC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US" dirty="0"/>
              <a:t>Steep drop after 10 difference of 10 bits.</a:t>
            </a:r>
          </a:p>
          <a:p>
            <a:r>
              <a:rPr lang="en-US" dirty="0"/>
              <a:t>By 20, around 1% identification rate.</a:t>
            </a:r>
          </a:p>
          <a:p>
            <a:r>
              <a:rPr lang="en-US" dirty="0"/>
              <a:t>Consistent between both E and F.</a:t>
            </a:r>
          </a:p>
        </p:txBody>
      </p:sp>
      <p:pic>
        <p:nvPicPr>
          <p:cNvPr id="5" name="Content Placeholder 4" descr="A graph showing the number of bits flipped&#10;&#10;Description automatically generated">
            <a:extLst>
              <a:ext uri="{FF2B5EF4-FFF2-40B4-BE49-F238E27FC236}">
                <a16:creationId xmlns:a16="http://schemas.microsoft.com/office/drawing/2014/main" id="{C4CB016D-B641-68F4-DE1D-3E1348FC0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-2" b="-2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9AFE-F6FA-C52A-14C2-B65229C7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500"/>
              <a:t>Example Test Data of F with Missing Bits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group of red and green squares&#10;&#10;Description automatically generated">
            <a:extLst>
              <a:ext uri="{FF2B5EF4-FFF2-40B4-BE49-F238E27FC236}">
                <a16:creationId xmlns:a16="http://schemas.microsoft.com/office/drawing/2014/main" id="{0B52FACC-3C80-65FB-52C9-8384C460F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82" y="1654044"/>
            <a:ext cx="10124946" cy="49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42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310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Sagona Book</vt:lpstr>
      <vt:lpstr>Univers</vt:lpstr>
      <vt:lpstr>ThinLineVTI</vt:lpstr>
      <vt:lpstr> Using Neural Networks to Classify Alphabetic Characters</vt:lpstr>
      <vt:lpstr>Training Data</vt:lpstr>
      <vt:lpstr>Premise:</vt:lpstr>
      <vt:lpstr>Implementation</vt:lpstr>
      <vt:lpstr>HEBB Testing and Data Sets</vt:lpstr>
      <vt:lpstr>Example Test Data for Hebb ‘E’</vt:lpstr>
      <vt:lpstr>Example Test Data for Letter ‘F’</vt:lpstr>
      <vt:lpstr>Successful Identification</vt:lpstr>
      <vt:lpstr>Example Test Data of F with Missing Bits</vt:lpstr>
      <vt:lpstr>Results with Missing Data</vt:lpstr>
      <vt:lpstr>Perceptron Testing and Data Sets</vt:lpstr>
      <vt:lpstr>Example Test Data of E with Flipped Bits</vt:lpstr>
      <vt:lpstr>Example Test Data of F with Flipped Bits</vt:lpstr>
      <vt:lpstr>Successful Identification</vt:lpstr>
      <vt:lpstr>Example Test Data of F with Missing Bits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Using Neural Networks to Classify Alphabetic Characters</dc:title>
  <dc:creator>David Melanson</dc:creator>
  <cp:lastModifiedBy>David Melanson</cp:lastModifiedBy>
  <cp:revision>1</cp:revision>
  <dcterms:created xsi:type="dcterms:W3CDTF">2023-10-30T14:17:07Z</dcterms:created>
  <dcterms:modified xsi:type="dcterms:W3CDTF">2023-10-30T17:58:54Z</dcterms:modified>
</cp:coreProperties>
</file>