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EF648E9-A0E6-4DB0-81B5-8C0B27C0790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EE5D3F2-8B6F-4265-AB46-A6A19BED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5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48E9-A0E6-4DB0-81B5-8C0B27C0790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D3F2-8B6F-4265-AB46-A6A19BED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1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48E9-A0E6-4DB0-81B5-8C0B27C0790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D3F2-8B6F-4265-AB46-A6A19BED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98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48E9-A0E6-4DB0-81B5-8C0B27C0790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D3F2-8B6F-4265-AB46-A6A19BED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61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48E9-A0E6-4DB0-81B5-8C0B27C0790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D3F2-8B6F-4265-AB46-A6A19BED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94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48E9-A0E6-4DB0-81B5-8C0B27C0790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D3F2-8B6F-4265-AB46-A6A19BED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48E9-A0E6-4DB0-81B5-8C0B27C0790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D3F2-8B6F-4265-AB46-A6A19BED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72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EF648E9-A0E6-4DB0-81B5-8C0B27C0790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D3F2-8B6F-4265-AB46-A6A19BED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40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EF648E9-A0E6-4DB0-81B5-8C0B27C0790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D3F2-8B6F-4265-AB46-A6A19BED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1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48E9-A0E6-4DB0-81B5-8C0B27C0790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D3F2-8B6F-4265-AB46-A6A19BED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48E9-A0E6-4DB0-81B5-8C0B27C0790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D3F2-8B6F-4265-AB46-A6A19BED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0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48E9-A0E6-4DB0-81B5-8C0B27C0790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D3F2-8B6F-4265-AB46-A6A19BED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0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48E9-A0E6-4DB0-81B5-8C0B27C0790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D3F2-8B6F-4265-AB46-A6A19BED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4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48E9-A0E6-4DB0-81B5-8C0B27C0790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D3F2-8B6F-4265-AB46-A6A19BED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8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48E9-A0E6-4DB0-81B5-8C0B27C0790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D3F2-8B6F-4265-AB46-A6A19BED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2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48E9-A0E6-4DB0-81B5-8C0B27C0790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D3F2-8B6F-4265-AB46-A6A19BED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48E9-A0E6-4DB0-81B5-8C0B27C0790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D3F2-8B6F-4265-AB46-A6A19BED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0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EF648E9-A0E6-4DB0-81B5-8C0B27C0790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EE5D3F2-8B6F-4265-AB46-A6A19BED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4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C731-36CC-457B-85F3-0F2674128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Innovative Marketing Techniques in the Digital 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9A327-0901-4AFB-8556-872A9EC68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Harnessing New Technologies to Transform Engagement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3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442A-EE37-4A67-9654-500B03BA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C7A90-63F1-43FE-893E-69C9A6F77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introduction to the current digital marketing landscape</a:t>
            </a:r>
          </a:p>
          <a:p>
            <a:r>
              <a:rPr lang="en-US" dirty="0"/>
              <a:t>Importance of innovation in staying ahead of the competition</a:t>
            </a:r>
          </a:p>
          <a:p>
            <a:r>
              <a:rPr lang="en-US" dirty="0"/>
              <a:t>Overview of the presentation structure</a:t>
            </a:r>
          </a:p>
        </p:txBody>
      </p:sp>
      <p:pic>
        <p:nvPicPr>
          <p:cNvPr id="4" name="Picture 3" descr="Doctor greeting boy sitting on mother in clinic">
            <a:extLst>
              <a:ext uri="{FF2B5EF4-FFF2-40B4-BE49-F238E27FC236}">
                <a16:creationId xmlns:a16="http://schemas.microsoft.com/office/drawing/2014/main" id="{4D2EC125-5EB8-4AA4-A5D2-B3FED0CBD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443" y="4143027"/>
            <a:ext cx="2815847" cy="187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9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E0AB-CDDB-4D7A-94E0-9909FE92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The Shift in Consumer Behavior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07C3E-327A-4460-A46F-73536136F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 and trends showing changes in consumer digital behavior (e.g., increased mobile usage, video consumption)</a:t>
            </a:r>
          </a:p>
          <a:p>
            <a:r>
              <a:rPr lang="en-US" dirty="0"/>
              <a:t>Impact of these changes on marketing strategies</a:t>
            </a:r>
          </a:p>
        </p:txBody>
      </p:sp>
      <p:pic>
        <p:nvPicPr>
          <p:cNvPr id="5" name="Picture 4" descr="Female friends texting with cell phones in cafe">
            <a:extLst>
              <a:ext uri="{FF2B5EF4-FFF2-40B4-BE49-F238E27FC236}">
                <a16:creationId xmlns:a16="http://schemas.microsoft.com/office/drawing/2014/main" id="{21EA4346-C4BF-487E-AD3B-6DF557222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285" y="4310539"/>
            <a:ext cx="3060656" cy="204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2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ECCB-54EB-4D28-AE06-56F754DE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Emerging Marketing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6A05D-76A7-4957-B5AC-D41FAFB70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introduction to new technologies reshaping marketing:</a:t>
            </a:r>
          </a:p>
          <a:p>
            <a:pPr lvl="1"/>
            <a:r>
              <a:rPr lang="en-US" dirty="0"/>
              <a:t>Artificial Intelligence (AI)</a:t>
            </a:r>
          </a:p>
          <a:p>
            <a:pPr lvl="1"/>
            <a:r>
              <a:rPr lang="en-US" dirty="0"/>
              <a:t>Augmented Reality (AR) and Virtual Reality (VR)</a:t>
            </a:r>
          </a:p>
          <a:p>
            <a:pPr lvl="1"/>
            <a:r>
              <a:rPr lang="en-US" dirty="0"/>
              <a:t>Internet of Things (IoT)</a:t>
            </a:r>
          </a:p>
          <a:p>
            <a:pPr lvl="1"/>
            <a:r>
              <a:rPr lang="en-US" dirty="0"/>
              <a:t>Blockchain for transparency and security</a:t>
            </a:r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2970E8E2-83CE-4ED0-BA52-CD8676CA3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013" y="4619902"/>
            <a:ext cx="2488707" cy="13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7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9571-50AD-4819-B1F4-B949B466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 in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69AE-75B1-48D7-8F51-053199FD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AI is used for personalized marketing campaigns</a:t>
            </a:r>
          </a:p>
          <a:p>
            <a:r>
              <a:rPr lang="en-US" dirty="0"/>
              <a:t>Case studies of AI-driven results (e.g., chatbots, predictive analytics)</a:t>
            </a:r>
          </a:p>
        </p:txBody>
      </p:sp>
      <p:pic>
        <p:nvPicPr>
          <p:cNvPr id="5" name="Picture 4" descr="Blue abstract showing data flow">
            <a:extLst>
              <a:ext uri="{FF2B5EF4-FFF2-40B4-BE49-F238E27FC236}">
                <a16:creationId xmlns:a16="http://schemas.microsoft.com/office/drawing/2014/main" id="{324F89FA-BD07-4116-BC79-0D68556AC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703" y="4480296"/>
            <a:ext cx="2309820" cy="153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4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FA2C-F646-4A72-A641-B3C8FB60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Augmented and Virtual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10D2-11AC-4961-BD5A-8E6E26E11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AR/VR in immersive marketing experiences</a:t>
            </a:r>
          </a:p>
          <a:p>
            <a:r>
              <a:rPr lang="en-US" dirty="0"/>
              <a:t>Case study of a successful AR campaign</a:t>
            </a:r>
          </a:p>
        </p:txBody>
      </p:sp>
      <p:pic>
        <p:nvPicPr>
          <p:cNvPr id="5" name="Picture 4" descr="Eye exam equipment">
            <a:extLst>
              <a:ext uri="{FF2B5EF4-FFF2-40B4-BE49-F238E27FC236}">
                <a16:creationId xmlns:a16="http://schemas.microsoft.com/office/drawing/2014/main" id="{E49581C2-06FB-48C4-B5E3-675DDAE06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166" y="4505048"/>
            <a:ext cx="2692893" cy="151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1EA3-2A53-4C90-8E3A-8711000D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IoT in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22CA-F5B1-43A0-BDAE-6400FBB96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Explaining IoT’s role in enhancing customer experiences through smart devices</a:t>
            </a:r>
          </a:p>
          <a:p>
            <a:r>
              <a:rPr lang="en-US" dirty="0"/>
              <a:t>Example of IoT-driven personalized advertising</a:t>
            </a:r>
          </a:p>
        </p:txBody>
      </p:sp>
      <p:pic>
        <p:nvPicPr>
          <p:cNvPr id="5" name="Picture 4" descr="Two cute robots">
            <a:extLst>
              <a:ext uri="{FF2B5EF4-FFF2-40B4-BE49-F238E27FC236}">
                <a16:creationId xmlns:a16="http://schemas.microsoft.com/office/drawing/2014/main" id="{65399418-6A22-4545-B9FC-7BDA172CC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094" y="4470092"/>
            <a:ext cx="2755037" cy="154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3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80E4-6BFA-41F7-997E-EC1139C9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for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EF5F-5B20-4D0B-917F-13112A915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blockchain enhances transparency in marketing campaigns</a:t>
            </a:r>
          </a:p>
          <a:p>
            <a:r>
              <a:rPr lang="en-US" dirty="0"/>
              <a:t>Benefits of blockchain for customer trust and data security</a:t>
            </a:r>
          </a:p>
        </p:txBody>
      </p:sp>
      <p:pic>
        <p:nvPicPr>
          <p:cNvPr id="5" name="Picture 4" descr="Business man pulling a block from Jenga tower">
            <a:extLst>
              <a:ext uri="{FF2B5EF4-FFF2-40B4-BE49-F238E27FC236}">
                <a16:creationId xmlns:a16="http://schemas.microsoft.com/office/drawing/2014/main" id="{C56034D2-6F22-43DF-9ECD-C10DBAAFC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544" y="4306549"/>
            <a:ext cx="2975645" cy="198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7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915B-A720-4863-BA5A-67689706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5FEF-8251-4CB8-A73C-0E2524269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the key points covered</a:t>
            </a:r>
          </a:p>
          <a:p>
            <a:r>
              <a:rPr lang="en-US" dirty="0"/>
              <a:t>The future of marketing in the digital era</a:t>
            </a:r>
          </a:p>
        </p:txBody>
      </p:sp>
      <p:pic>
        <p:nvPicPr>
          <p:cNvPr id="5" name="Picture 4" descr="'The End' typed on a typewriter">
            <a:extLst>
              <a:ext uri="{FF2B5EF4-FFF2-40B4-BE49-F238E27FC236}">
                <a16:creationId xmlns:a16="http://schemas.microsoft.com/office/drawing/2014/main" id="{BA073E7D-EB54-4A2B-9EE0-EE63B3B38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83" y="4311096"/>
            <a:ext cx="2635659" cy="175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74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</TotalTime>
  <Words>212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Söhne</vt:lpstr>
      <vt:lpstr>Wingdings 3</vt:lpstr>
      <vt:lpstr>Ion Boardroom</vt:lpstr>
      <vt:lpstr>Innovative Marketing Techniques in the Digital Age</vt:lpstr>
      <vt:lpstr>Introduction</vt:lpstr>
      <vt:lpstr>The Shift in Consumer Behavior</vt:lpstr>
      <vt:lpstr>Overview of Emerging Marketing Technologies</vt:lpstr>
      <vt:lpstr>Artificial Intelligence in Marketing</vt:lpstr>
      <vt:lpstr>Leveraging Augmented and Virtual Reality</vt:lpstr>
      <vt:lpstr>The Role of IoT in Marketing</vt:lpstr>
      <vt:lpstr>Blockchain for Marketing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Innovative Marketing Techniques in the Digital Age</dc:title>
  <dc:creator>David Meldrum</dc:creator>
  <cp:lastModifiedBy>David Meldrum</cp:lastModifiedBy>
  <cp:revision>2</cp:revision>
  <dcterms:created xsi:type="dcterms:W3CDTF">2024-04-24T12:37:34Z</dcterms:created>
  <dcterms:modified xsi:type="dcterms:W3CDTF">2024-04-24T12:51:06Z</dcterms:modified>
</cp:coreProperties>
</file>