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notesMasterIdLst>
    <p:notesMasterId r:id="rId13"/>
  </p:notesMasterIdLst>
  <p:sldIdLst>
    <p:sldId id="262" r:id="rId2"/>
    <p:sldId id="286" r:id="rId3"/>
    <p:sldId id="276" r:id="rId4"/>
    <p:sldId id="289" r:id="rId5"/>
    <p:sldId id="290" r:id="rId6"/>
    <p:sldId id="282" r:id="rId7"/>
    <p:sldId id="283" r:id="rId8"/>
    <p:sldId id="284" r:id="rId9"/>
    <p:sldId id="285" r:id="rId10"/>
    <p:sldId id="260" r:id="rId11"/>
    <p:sldId id="263"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11" autoAdjust="0"/>
    <p:restoredTop sz="94590" autoAdjust="0"/>
  </p:normalViewPr>
  <p:slideViewPr>
    <p:cSldViewPr>
      <p:cViewPr>
        <p:scale>
          <a:sx n="66" d="100"/>
          <a:sy n="66" d="100"/>
        </p:scale>
        <p:origin x="-96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12"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EFC2C-B44F-404A-8559-07A579CCE229}" type="doc">
      <dgm:prSet loTypeId="urn:microsoft.com/office/officeart/2005/8/layout/radial4" loCatId="relationship" qsTypeId="urn:microsoft.com/office/officeart/2005/8/quickstyle/simple4" qsCatId="simple" csTypeId="urn:microsoft.com/office/officeart/2005/8/colors/accent1_2" csCatId="accent1" phldr="1"/>
      <dgm:spPr/>
      <dgm:t>
        <a:bodyPr/>
        <a:lstStyle/>
        <a:p>
          <a:endParaRPr lang="en-US"/>
        </a:p>
      </dgm:t>
    </dgm:pt>
    <dgm:pt modelId="{F7AA47A7-965D-4755-98BD-0A6E97674CDE}">
      <dgm:prSet phldrT="[Text]"/>
      <dgm:spPr/>
      <dgm:t>
        <a:bodyPr/>
        <a:lstStyle/>
        <a:p>
          <a:r>
            <a:rPr lang="en-US" dirty="0" smtClean="0"/>
            <a:t>VWB</a:t>
          </a:r>
          <a:endParaRPr lang="en-US" dirty="0"/>
        </a:p>
      </dgm:t>
    </dgm:pt>
    <dgm:pt modelId="{6D00D71C-1996-4059-B01F-97BBA2E8362C}" type="parTrans" cxnId="{6097CFBE-808B-4CFD-B42E-9879C3BC5276}">
      <dgm:prSet/>
      <dgm:spPr/>
      <dgm:t>
        <a:bodyPr/>
        <a:lstStyle/>
        <a:p>
          <a:endParaRPr lang="en-US"/>
        </a:p>
      </dgm:t>
    </dgm:pt>
    <dgm:pt modelId="{2502DAC7-2E46-4097-943D-0972B2D87143}" type="sibTrans" cxnId="{6097CFBE-808B-4CFD-B42E-9879C3BC5276}">
      <dgm:prSet/>
      <dgm:spPr/>
      <dgm:t>
        <a:bodyPr/>
        <a:lstStyle/>
        <a:p>
          <a:endParaRPr lang="en-US"/>
        </a:p>
      </dgm:t>
    </dgm:pt>
    <dgm:pt modelId="{7FB3BC2A-996E-4175-A46E-F0AF9C504B03}">
      <dgm:prSet phldrT="[Text]"/>
      <dgm:spPr/>
      <dgm:t>
        <a:bodyPr/>
        <a:lstStyle/>
        <a:p>
          <a:r>
            <a:rPr lang="en-US" dirty="0" smtClean="0">
              <a:latin typeface="Arial" pitchFamily="34" charset="0"/>
              <a:ea typeface="Calibri" pitchFamily="34" charset="0"/>
              <a:cs typeface="Arial" pitchFamily="34" charset="0"/>
            </a:rPr>
            <a:t>Control and Display Section</a:t>
          </a:r>
          <a:endParaRPr lang="en-US" dirty="0"/>
        </a:p>
      </dgm:t>
    </dgm:pt>
    <dgm:pt modelId="{9A883027-0015-4921-BE9A-B863BD633D93}" type="parTrans" cxnId="{F1E4650C-68E6-4A95-B48D-419DA0C137F8}">
      <dgm:prSet/>
      <dgm:spPr/>
      <dgm:t>
        <a:bodyPr/>
        <a:lstStyle/>
        <a:p>
          <a:endParaRPr lang="en-US"/>
        </a:p>
      </dgm:t>
    </dgm:pt>
    <dgm:pt modelId="{9E59646B-87CB-4B0F-8ED2-7E6BCA9228BE}" type="sibTrans" cxnId="{F1E4650C-68E6-4A95-B48D-419DA0C137F8}">
      <dgm:prSet/>
      <dgm:spPr/>
      <dgm:t>
        <a:bodyPr/>
        <a:lstStyle/>
        <a:p>
          <a:endParaRPr lang="en-US"/>
        </a:p>
      </dgm:t>
    </dgm:pt>
    <dgm:pt modelId="{A05F4AA7-826A-4FFE-82D4-26BB9C1CBC88}">
      <dgm:prSet phldrT="[Text]"/>
      <dgm:spPr/>
      <dgm:t>
        <a:bodyPr/>
        <a:lstStyle/>
        <a:p>
          <a:r>
            <a:rPr lang="en-US" dirty="0" smtClean="0">
              <a:latin typeface="Arial" pitchFamily="34" charset="0"/>
              <a:ea typeface="Calibri" pitchFamily="34" charset="0"/>
              <a:cs typeface="Arial" pitchFamily="34" charset="0"/>
            </a:rPr>
            <a:t>Voice Input &amp; Speech to text conversion</a:t>
          </a:r>
          <a:endParaRPr lang="en-US" dirty="0"/>
        </a:p>
      </dgm:t>
    </dgm:pt>
    <dgm:pt modelId="{9C2872C2-0EE2-4099-A215-D6A332310933}" type="parTrans" cxnId="{982545E3-A32A-445C-A301-E3B2CCC40EA4}">
      <dgm:prSet/>
      <dgm:spPr/>
      <dgm:t>
        <a:bodyPr/>
        <a:lstStyle/>
        <a:p>
          <a:endParaRPr lang="en-US"/>
        </a:p>
      </dgm:t>
    </dgm:pt>
    <dgm:pt modelId="{DB2CAB2B-7E5A-4B0C-9765-C3B7375AF8F1}" type="sibTrans" cxnId="{982545E3-A32A-445C-A301-E3B2CCC40EA4}">
      <dgm:prSet/>
      <dgm:spPr/>
      <dgm:t>
        <a:bodyPr/>
        <a:lstStyle/>
        <a:p>
          <a:endParaRPr lang="en-US"/>
        </a:p>
      </dgm:t>
    </dgm:pt>
    <dgm:pt modelId="{36666066-C21E-4D58-A592-E065B4B0E32C}">
      <dgm:prSet phldrT="[Text]"/>
      <dgm:spPr/>
      <dgm:t>
        <a:bodyPr/>
        <a:lstStyle/>
        <a:p>
          <a:r>
            <a:rPr lang="en-US" dirty="0" smtClean="0">
              <a:latin typeface="Arial" pitchFamily="34" charset="0"/>
              <a:ea typeface="Calibri" pitchFamily="34" charset="0"/>
              <a:cs typeface="Arial" pitchFamily="34" charset="0"/>
            </a:rPr>
            <a:t>Implementation of Main modules</a:t>
          </a:r>
          <a:endParaRPr lang="en-US" dirty="0"/>
        </a:p>
      </dgm:t>
    </dgm:pt>
    <dgm:pt modelId="{198CF3D5-CC5C-4C5F-A49E-59EA1D1EE438}" type="parTrans" cxnId="{8ED06DE1-A200-4257-9CA5-B19718FBE751}">
      <dgm:prSet/>
      <dgm:spPr/>
      <dgm:t>
        <a:bodyPr/>
        <a:lstStyle/>
        <a:p>
          <a:endParaRPr lang="en-US"/>
        </a:p>
      </dgm:t>
    </dgm:pt>
    <dgm:pt modelId="{9ADFDD83-AE1A-405E-8899-F77868F92393}" type="sibTrans" cxnId="{8ED06DE1-A200-4257-9CA5-B19718FBE751}">
      <dgm:prSet/>
      <dgm:spPr/>
      <dgm:t>
        <a:bodyPr/>
        <a:lstStyle/>
        <a:p>
          <a:endParaRPr lang="en-US"/>
        </a:p>
      </dgm:t>
    </dgm:pt>
    <dgm:pt modelId="{E8F18BBB-449B-4DC6-9CA3-4428FDEE0C93}" type="pres">
      <dgm:prSet presAssocID="{6F1EFC2C-B44F-404A-8559-07A579CCE229}" presName="cycle" presStyleCnt="0">
        <dgm:presLayoutVars>
          <dgm:chMax val="1"/>
          <dgm:dir/>
          <dgm:animLvl val="ctr"/>
          <dgm:resizeHandles val="exact"/>
        </dgm:presLayoutVars>
      </dgm:prSet>
      <dgm:spPr/>
      <dgm:t>
        <a:bodyPr/>
        <a:lstStyle/>
        <a:p>
          <a:endParaRPr lang="en-US"/>
        </a:p>
      </dgm:t>
    </dgm:pt>
    <dgm:pt modelId="{94CB9395-DB46-4AAA-AA2D-8133F6135E2C}" type="pres">
      <dgm:prSet presAssocID="{F7AA47A7-965D-4755-98BD-0A6E97674CDE}" presName="centerShape" presStyleLbl="node0" presStyleIdx="0" presStyleCnt="1" custLinFactNeighborX="-756" custLinFactNeighborY="-45741"/>
      <dgm:spPr/>
      <dgm:t>
        <a:bodyPr/>
        <a:lstStyle/>
        <a:p>
          <a:endParaRPr lang="en-US"/>
        </a:p>
      </dgm:t>
    </dgm:pt>
    <dgm:pt modelId="{51EACE09-A183-44C3-813D-A531A6702309}" type="pres">
      <dgm:prSet presAssocID="{9A883027-0015-4921-BE9A-B863BD633D93}" presName="parTrans" presStyleLbl="bgSibTrans2D1" presStyleIdx="0" presStyleCnt="3" custScaleX="112709"/>
      <dgm:spPr/>
      <dgm:t>
        <a:bodyPr/>
        <a:lstStyle/>
        <a:p>
          <a:endParaRPr lang="en-US"/>
        </a:p>
      </dgm:t>
    </dgm:pt>
    <dgm:pt modelId="{BF423D35-4273-49A6-AA2B-D86F9F1D7603}" type="pres">
      <dgm:prSet presAssocID="{7FB3BC2A-996E-4175-A46E-F0AF9C504B03}" presName="node" presStyleLbl="node1" presStyleIdx="0" presStyleCnt="3" custRadScaleRad="92714" custRadScaleInc="-19401">
        <dgm:presLayoutVars>
          <dgm:bulletEnabled val="1"/>
        </dgm:presLayoutVars>
      </dgm:prSet>
      <dgm:spPr/>
      <dgm:t>
        <a:bodyPr/>
        <a:lstStyle/>
        <a:p>
          <a:endParaRPr lang="en-US"/>
        </a:p>
      </dgm:t>
    </dgm:pt>
    <dgm:pt modelId="{B309B2ED-037F-42D6-9C77-CC2CDEBB476C}" type="pres">
      <dgm:prSet presAssocID="{9C2872C2-0EE2-4099-A215-D6A332310933}" presName="parTrans" presStyleLbl="bgSibTrans2D1" presStyleIdx="1" presStyleCnt="3" custScaleX="111106"/>
      <dgm:spPr/>
      <dgm:t>
        <a:bodyPr/>
        <a:lstStyle/>
        <a:p>
          <a:endParaRPr lang="en-US"/>
        </a:p>
      </dgm:t>
    </dgm:pt>
    <dgm:pt modelId="{DB8E7A65-13AB-4584-B252-FD3D6E5AB22D}" type="pres">
      <dgm:prSet presAssocID="{A05F4AA7-826A-4FFE-82D4-26BB9C1CBC88}" presName="node" presStyleLbl="node1" presStyleIdx="1" presStyleCnt="3" custRadScaleRad="7107" custRadScaleInc="-290128">
        <dgm:presLayoutVars>
          <dgm:bulletEnabled val="1"/>
        </dgm:presLayoutVars>
      </dgm:prSet>
      <dgm:spPr/>
      <dgm:t>
        <a:bodyPr/>
        <a:lstStyle/>
        <a:p>
          <a:endParaRPr lang="en-US"/>
        </a:p>
      </dgm:t>
    </dgm:pt>
    <dgm:pt modelId="{26C4D454-5B1A-4993-A6B0-28BD02C15F65}" type="pres">
      <dgm:prSet presAssocID="{198CF3D5-CC5C-4C5F-A49E-59EA1D1EE438}" presName="parTrans" presStyleLbl="bgSibTrans2D1" presStyleIdx="2" presStyleCnt="3" custScaleX="111289"/>
      <dgm:spPr/>
      <dgm:t>
        <a:bodyPr/>
        <a:lstStyle/>
        <a:p>
          <a:endParaRPr lang="en-US"/>
        </a:p>
      </dgm:t>
    </dgm:pt>
    <dgm:pt modelId="{7265D976-1B1C-4A5A-9CE3-9B58CC297EF0}" type="pres">
      <dgm:prSet presAssocID="{36666066-C21E-4D58-A592-E065B4B0E32C}" presName="node" presStyleLbl="node1" presStyleIdx="2" presStyleCnt="3" custRadScaleRad="92275" custRadScaleInc="16712">
        <dgm:presLayoutVars>
          <dgm:bulletEnabled val="1"/>
        </dgm:presLayoutVars>
      </dgm:prSet>
      <dgm:spPr/>
      <dgm:t>
        <a:bodyPr/>
        <a:lstStyle/>
        <a:p>
          <a:endParaRPr lang="en-US"/>
        </a:p>
      </dgm:t>
    </dgm:pt>
  </dgm:ptLst>
  <dgm:cxnLst>
    <dgm:cxn modelId="{CF2364EC-373C-4D62-9F06-D83271A6B128}" type="presOf" srcId="{36666066-C21E-4D58-A592-E065B4B0E32C}" destId="{7265D976-1B1C-4A5A-9CE3-9B58CC297EF0}" srcOrd="0" destOrd="0" presId="urn:microsoft.com/office/officeart/2005/8/layout/radial4"/>
    <dgm:cxn modelId="{6097CFBE-808B-4CFD-B42E-9879C3BC5276}" srcId="{6F1EFC2C-B44F-404A-8559-07A579CCE229}" destId="{F7AA47A7-965D-4755-98BD-0A6E97674CDE}" srcOrd="0" destOrd="0" parTransId="{6D00D71C-1996-4059-B01F-97BBA2E8362C}" sibTransId="{2502DAC7-2E46-4097-943D-0972B2D87143}"/>
    <dgm:cxn modelId="{7B47CA52-B36F-4AD7-87FF-6A1ED0D2CCD0}" type="presOf" srcId="{9C2872C2-0EE2-4099-A215-D6A332310933}" destId="{B309B2ED-037F-42D6-9C77-CC2CDEBB476C}" srcOrd="0" destOrd="0" presId="urn:microsoft.com/office/officeart/2005/8/layout/radial4"/>
    <dgm:cxn modelId="{8ED06DE1-A200-4257-9CA5-B19718FBE751}" srcId="{F7AA47A7-965D-4755-98BD-0A6E97674CDE}" destId="{36666066-C21E-4D58-A592-E065B4B0E32C}" srcOrd="2" destOrd="0" parTransId="{198CF3D5-CC5C-4C5F-A49E-59EA1D1EE438}" sibTransId="{9ADFDD83-AE1A-405E-8899-F77868F92393}"/>
    <dgm:cxn modelId="{DAC6AEBF-F648-44AF-9C09-CE95082D219F}" type="presOf" srcId="{198CF3D5-CC5C-4C5F-A49E-59EA1D1EE438}" destId="{26C4D454-5B1A-4993-A6B0-28BD02C15F65}" srcOrd="0" destOrd="0" presId="urn:microsoft.com/office/officeart/2005/8/layout/radial4"/>
    <dgm:cxn modelId="{520D2C92-CAE2-4154-B872-36C9B7DE1499}" type="presOf" srcId="{F7AA47A7-965D-4755-98BD-0A6E97674CDE}" destId="{94CB9395-DB46-4AAA-AA2D-8133F6135E2C}" srcOrd="0" destOrd="0" presId="urn:microsoft.com/office/officeart/2005/8/layout/radial4"/>
    <dgm:cxn modelId="{F1A1CEB1-B657-4525-BF08-9AC501EC0BDE}" type="presOf" srcId="{6F1EFC2C-B44F-404A-8559-07A579CCE229}" destId="{E8F18BBB-449B-4DC6-9CA3-4428FDEE0C93}" srcOrd="0" destOrd="0" presId="urn:microsoft.com/office/officeart/2005/8/layout/radial4"/>
    <dgm:cxn modelId="{982545E3-A32A-445C-A301-E3B2CCC40EA4}" srcId="{F7AA47A7-965D-4755-98BD-0A6E97674CDE}" destId="{A05F4AA7-826A-4FFE-82D4-26BB9C1CBC88}" srcOrd="1" destOrd="0" parTransId="{9C2872C2-0EE2-4099-A215-D6A332310933}" sibTransId="{DB2CAB2B-7E5A-4B0C-9765-C3B7375AF8F1}"/>
    <dgm:cxn modelId="{F1E4650C-68E6-4A95-B48D-419DA0C137F8}" srcId="{F7AA47A7-965D-4755-98BD-0A6E97674CDE}" destId="{7FB3BC2A-996E-4175-A46E-F0AF9C504B03}" srcOrd="0" destOrd="0" parTransId="{9A883027-0015-4921-BE9A-B863BD633D93}" sibTransId="{9E59646B-87CB-4B0F-8ED2-7E6BCA9228BE}"/>
    <dgm:cxn modelId="{13C5B4FD-6DC0-45B6-A452-F1B7A098DF5F}" type="presOf" srcId="{A05F4AA7-826A-4FFE-82D4-26BB9C1CBC88}" destId="{DB8E7A65-13AB-4584-B252-FD3D6E5AB22D}" srcOrd="0" destOrd="0" presId="urn:microsoft.com/office/officeart/2005/8/layout/radial4"/>
    <dgm:cxn modelId="{A167F91A-3F48-4AF5-832D-A46E68AA1035}" type="presOf" srcId="{9A883027-0015-4921-BE9A-B863BD633D93}" destId="{51EACE09-A183-44C3-813D-A531A6702309}" srcOrd="0" destOrd="0" presId="urn:microsoft.com/office/officeart/2005/8/layout/radial4"/>
    <dgm:cxn modelId="{7229AA42-3091-4E7B-819A-972593FA0AD8}" type="presOf" srcId="{7FB3BC2A-996E-4175-A46E-F0AF9C504B03}" destId="{BF423D35-4273-49A6-AA2B-D86F9F1D7603}" srcOrd="0" destOrd="0" presId="urn:microsoft.com/office/officeart/2005/8/layout/radial4"/>
    <dgm:cxn modelId="{33AC56D9-05F8-4847-8A54-86D15B3CC5DC}" type="presParOf" srcId="{E8F18BBB-449B-4DC6-9CA3-4428FDEE0C93}" destId="{94CB9395-DB46-4AAA-AA2D-8133F6135E2C}" srcOrd="0" destOrd="0" presId="urn:microsoft.com/office/officeart/2005/8/layout/radial4"/>
    <dgm:cxn modelId="{7F4CDC03-99BE-40CE-BA28-EE46184EE66E}" type="presParOf" srcId="{E8F18BBB-449B-4DC6-9CA3-4428FDEE0C93}" destId="{51EACE09-A183-44C3-813D-A531A6702309}" srcOrd="1" destOrd="0" presId="urn:microsoft.com/office/officeart/2005/8/layout/radial4"/>
    <dgm:cxn modelId="{D471A496-8D91-4DF4-B71D-1B5170AF921A}" type="presParOf" srcId="{E8F18BBB-449B-4DC6-9CA3-4428FDEE0C93}" destId="{BF423D35-4273-49A6-AA2B-D86F9F1D7603}" srcOrd="2" destOrd="0" presId="urn:microsoft.com/office/officeart/2005/8/layout/radial4"/>
    <dgm:cxn modelId="{19B7D860-ED10-42E7-8193-678808154C17}" type="presParOf" srcId="{E8F18BBB-449B-4DC6-9CA3-4428FDEE0C93}" destId="{B309B2ED-037F-42D6-9C77-CC2CDEBB476C}" srcOrd="3" destOrd="0" presId="urn:microsoft.com/office/officeart/2005/8/layout/radial4"/>
    <dgm:cxn modelId="{EE96ACD0-289B-4E09-B280-C73EA1FA28DC}" type="presParOf" srcId="{E8F18BBB-449B-4DC6-9CA3-4428FDEE0C93}" destId="{DB8E7A65-13AB-4584-B252-FD3D6E5AB22D}" srcOrd="4" destOrd="0" presId="urn:microsoft.com/office/officeart/2005/8/layout/radial4"/>
    <dgm:cxn modelId="{4BAE88DD-D7CD-48E2-8665-1B230EC3A052}" type="presParOf" srcId="{E8F18BBB-449B-4DC6-9CA3-4428FDEE0C93}" destId="{26C4D454-5B1A-4993-A6B0-28BD02C15F65}" srcOrd="5" destOrd="0" presId="urn:microsoft.com/office/officeart/2005/8/layout/radial4"/>
    <dgm:cxn modelId="{D9F77C8D-A98E-48E3-9E5F-5EB39804E90E}" type="presParOf" srcId="{E8F18BBB-449B-4DC6-9CA3-4428FDEE0C93}" destId="{7265D976-1B1C-4A5A-9CE3-9B58CC297EF0}" srcOrd="6" destOrd="0" presId="urn:microsoft.com/office/officeart/2005/8/layout/radial4"/>
  </dgm:cxnLst>
  <dgm:bg/>
  <dgm:whole/>
</dgm:dataModel>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F09D4D3-AFAD-453F-97B9-13A3802248DB}" type="datetimeFigureOut">
              <a:rPr lang="en-US"/>
              <a:pPr>
                <a:defRPr/>
              </a:pPr>
              <a:t>16-Oct-13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E0BF523-B182-45FF-819F-3BD7DAF47D4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93EAE4D-1B52-4EEA-8330-2FA70EB278A1}"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4" name="Rectangle 3"/>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Straight Connector 4"/>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p>
        </p:txBody>
      </p:sp>
      <p:sp>
        <p:nvSpPr>
          <p:cNvPr id="12" name="Title 11"/>
          <p:cNvSpPr>
            <a:spLocks noGrp="1"/>
          </p:cNvSpPr>
          <p:nvPr>
            <p:ph type="ctrTitle"/>
          </p:nvPr>
        </p:nvSpPr>
        <p:spPr>
          <a:xfrm>
            <a:off x="3366868" y="533400"/>
            <a:ext cx="5105400" cy="2868168"/>
          </a:xfrm>
        </p:spPr>
        <p:txBody>
          <a:bodyPr>
            <a:noAutofit/>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a:solidFill>
                  <a:srgbClr val="FFFFFF"/>
                </a:solidFill>
              </a:defRPr>
            </a:lvl1pPr>
            <a:extLst/>
          </a:lstStyle>
          <a:p>
            <a:pPr>
              <a:defRPr/>
            </a:pPr>
            <a:fld id="{25D4F820-13AF-4BFC-BD25-27F59050C4D2}" type="datetimeFigureOut">
              <a:rPr/>
              <a:pPr>
                <a:defRPr/>
              </a:pPr>
              <a:t>25-Jul-13</a:t>
            </a:fld>
            <a:endParaRPr/>
          </a:p>
        </p:txBody>
      </p:sp>
      <p:sp>
        <p:nvSpPr>
          <p:cNvPr id="7" name="Footer Placeholder 17"/>
          <p:cNvSpPr>
            <a:spLocks noGrp="1"/>
          </p:cNvSpPr>
          <p:nvPr>
            <p:ph type="ftr" sz="quarter" idx="11"/>
          </p:nvPr>
        </p:nvSpPr>
        <p:spPr>
          <a:xfrm>
            <a:off x="2819400" y="6557963"/>
            <a:ext cx="2927350" cy="228600"/>
          </a:xfrm>
        </p:spPr>
        <p:txBody>
          <a:bodyPr/>
          <a:lstStyle>
            <a:lvl1pPr>
              <a:defRPr lang="en-US">
                <a:solidFill>
                  <a:srgbClr val="FFFFFF"/>
                </a:solidFill>
              </a:defRPr>
            </a:lvl1pPr>
            <a:extLst/>
          </a:lstStyle>
          <a:p>
            <a:pPr>
              <a:defRPr/>
            </a:pPr>
            <a:endParaRPr/>
          </a:p>
        </p:txBody>
      </p:sp>
      <p:sp>
        <p:nvSpPr>
          <p:cNvPr id="8" name="Slide Number Placeholder 28"/>
          <p:cNvSpPr>
            <a:spLocks noGrp="1"/>
          </p:cNvSpPr>
          <p:nvPr>
            <p:ph type="sldNum" sz="quarter" idx="12"/>
          </p:nvPr>
        </p:nvSpPr>
        <p:spPr>
          <a:xfrm>
            <a:off x="7880350" y="6556375"/>
            <a:ext cx="588963" cy="228600"/>
          </a:xfrm>
        </p:spPr>
        <p:txBody>
          <a:bodyPr/>
          <a:lstStyle>
            <a:lvl1pPr>
              <a:defRPr lang="en-US">
                <a:solidFill>
                  <a:srgbClr val="FFFFFF"/>
                </a:solidFill>
              </a:defRPr>
            </a:lvl1pPr>
            <a:extLst/>
          </a:lstStyle>
          <a:p>
            <a:pPr>
              <a:defRPr/>
            </a:pPr>
            <a:fld id="{592BD1D9-A351-457E-B1F8-1FAEEDE600E4}" type="slidenum">
              <a:rPr/>
              <a:pPr>
                <a:def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FE5D9F42-D06A-438A-B45C-91215498B816}" type="datetimeFigureOut">
              <a:rPr lang="en-US"/>
              <a:pPr>
                <a:defRPr/>
              </a:pPr>
              <a:t>16-Oct-13</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15"/>
          <p:cNvSpPr>
            <a:spLocks noGrp="1"/>
          </p:cNvSpPr>
          <p:nvPr>
            <p:ph type="sldNum" sz="quarter" idx="12"/>
          </p:nvPr>
        </p:nvSpPr>
        <p:spPr/>
        <p:txBody>
          <a:bodyPr/>
          <a:lstStyle>
            <a:lvl1pPr>
              <a:defRPr/>
            </a:lvl1pPr>
          </a:lstStyle>
          <a:p>
            <a:pPr>
              <a:defRPr/>
            </a:pPr>
            <a:fld id="{CC2C5369-31FE-4B67-8E17-50410210035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fld id="{CC8EBA1F-639F-400B-9EC5-399032D7506F}" type="datetimeFigureOut">
              <a:rPr lang="en-US"/>
              <a:pPr>
                <a:defRPr/>
              </a:pPr>
              <a:t>16-Oct-13</a:t>
            </a:fld>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endParaRPr lang="en-US"/>
          </a:p>
        </p:txBody>
      </p:sp>
      <p:sp>
        <p:nvSpPr>
          <p:cNvPr id="6" name="Slide Number Placeholder 5"/>
          <p:cNvSpPr>
            <a:spLocks noGrp="1"/>
          </p:cNvSpPr>
          <p:nvPr>
            <p:ph type="sldNum" sz="quarter" idx="12"/>
          </p:nvPr>
        </p:nvSpPr>
        <p:spPr>
          <a:xfrm>
            <a:off x="6254750" y="6553200"/>
            <a:ext cx="587375" cy="228600"/>
          </a:xfrm>
        </p:spPr>
        <p:txBody>
          <a:bodyPr/>
          <a:lstStyle>
            <a:lvl1pPr>
              <a:defRPr>
                <a:solidFill>
                  <a:schemeClr val="tx2"/>
                </a:solidFill>
              </a:defRPr>
            </a:lvl1pPr>
            <a:extLst/>
          </a:lstStyle>
          <a:p>
            <a:pPr>
              <a:defRPr/>
            </a:pPr>
            <a:fld id="{3C89C11E-54F5-4058-A19D-ED20395E95D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66CA8AC3-060B-4EEB-B052-8D2BA753B6FF}" type="datetimeFigureOut">
              <a:rPr lang="en-US"/>
              <a:pPr>
                <a:defRPr/>
              </a:pPr>
              <a:t>16-Oct-13</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15"/>
          <p:cNvSpPr>
            <a:spLocks noGrp="1"/>
          </p:cNvSpPr>
          <p:nvPr>
            <p:ph type="sldNum" sz="quarter" idx="12"/>
          </p:nvPr>
        </p:nvSpPr>
        <p:spPr/>
        <p:txBody>
          <a:bodyPr/>
          <a:lstStyle>
            <a:lvl1pPr>
              <a:defRPr/>
            </a:lvl1pPr>
          </a:lstStyle>
          <a:p>
            <a:pPr>
              <a:defRPr/>
            </a:pPr>
            <a:fld id="{BEA1F967-1105-4939-9E83-AA53D7239B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a:solidFill>
                  <a:schemeClr val="tx2"/>
                </a:solidFill>
              </a:defRPr>
            </a:lvl1pPr>
            <a:extLst/>
          </a:lstStyle>
          <a:p>
            <a:pPr>
              <a:defRPr/>
            </a:pPr>
            <a:fld id="{21916E44-4B9B-409F-B38F-FA4B991B34B6}" type="datetimeFigureOut">
              <a:rPr lang="en-US"/>
              <a:pPr>
                <a:defRPr/>
              </a:pPr>
              <a:t>16-Oct-13</a:t>
            </a:fld>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endParaRPr lang="en-US"/>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0DFC1809-1C30-4901-B572-97214224AC3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00E37AA4-9AAC-44D9-8B8C-733AF8B8EB10}" type="datetimeFigureOut">
              <a:rPr lang="en-US"/>
              <a:pPr>
                <a:defRPr/>
              </a:pPr>
              <a:t>16-Oct-13</a:t>
            </a:fld>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15"/>
          <p:cNvSpPr>
            <a:spLocks noGrp="1"/>
          </p:cNvSpPr>
          <p:nvPr>
            <p:ph type="sldNum" sz="quarter" idx="12"/>
          </p:nvPr>
        </p:nvSpPr>
        <p:spPr/>
        <p:txBody>
          <a:bodyPr/>
          <a:lstStyle>
            <a:lvl1pPr>
              <a:defRPr/>
            </a:lvl1pPr>
          </a:lstStyle>
          <a:p>
            <a:pPr>
              <a:defRPr/>
            </a:pPr>
            <a:fld id="{ED62AE2E-AB89-46A5-83B3-C1D6C19A811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fld id="{9D098AFF-59F9-4DDA-90D7-5CFC8E62391E}" type="datetimeFigureOut">
              <a:rPr lang="en-US"/>
              <a:pPr>
                <a:defRPr/>
              </a:pPr>
              <a:t>16-Oct-13</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6CBD41A6-5281-4356-A803-941B7A47AD1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Date Placeholder 26"/>
          <p:cNvSpPr>
            <a:spLocks noGrp="1"/>
          </p:cNvSpPr>
          <p:nvPr>
            <p:ph type="dt" sz="half" idx="10"/>
          </p:nvPr>
        </p:nvSpPr>
        <p:spPr/>
        <p:txBody>
          <a:bodyPr/>
          <a:lstStyle>
            <a:lvl1pPr>
              <a:defRPr/>
            </a:lvl1pPr>
          </a:lstStyle>
          <a:p>
            <a:pPr>
              <a:defRPr/>
            </a:pPr>
            <a:fld id="{25297FEC-EA07-46B5-BCAC-AD4B2379EE09}" type="datetimeFigureOut">
              <a:rPr lang="en-US"/>
              <a:pPr>
                <a:defRPr/>
              </a:pPr>
              <a:t>16-Oct-13</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15"/>
          <p:cNvSpPr>
            <a:spLocks noGrp="1"/>
          </p:cNvSpPr>
          <p:nvPr>
            <p:ph type="sldNum" sz="quarter" idx="12"/>
          </p:nvPr>
        </p:nvSpPr>
        <p:spPr/>
        <p:txBody>
          <a:bodyPr/>
          <a:lstStyle>
            <a:lvl1pPr>
              <a:defRPr/>
            </a:lvl1pPr>
          </a:lstStyle>
          <a:p>
            <a:pPr>
              <a:defRPr/>
            </a:pPr>
            <a:fld id="{79911FCF-4B48-4614-8D56-3D13D109AAC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fld id="{0EAAE3A8-753F-4180-9AA7-689ACDD3850A}" type="datetimeFigureOut">
              <a:rPr lang="en-US"/>
              <a:pPr>
                <a:defRPr/>
              </a:pPr>
              <a:t>16-Oct-13</a:t>
            </a:fld>
            <a:endParaRPr 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15"/>
          <p:cNvSpPr>
            <a:spLocks noGrp="1"/>
          </p:cNvSpPr>
          <p:nvPr>
            <p:ph type="sldNum" sz="quarter" idx="12"/>
          </p:nvPr>
        </p:nvSpPr>
        <p:spPr/>
        <p:txBody>
          <a:bodyPr/>
          <a:lstStyle>
            <a:lvl1pPr>
              <a:defRPr/>
            </a:lvl1pPr>
          </a:lstStyle>
          <a:p>
            <a:pPr>
              <a:defRPr/>
            </a:pPr>
            <a:fld id="{8BC61647-5521-4F86-A650-E59EF16E103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A920D353-C4C4-49C6-A31E-46F4CFF92033}" type="datetimeFigureOut">
              <a:rPr lang="en-US"/>
              <a:pPr>
                <a:defRPr/>
              </a:pPr>
              <a:t>16-Oct-13</a:t>
            </a:fld>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15"/>
          <p:cNvSpPr>
            <a:spLocks noGrp="1"/>
          </p:cNvSpPr>
          <p:nvPr>
            <p:ph type="sldNum" sz="quarter" idx="12"/>
          </p:nvPr>
        </p:nvSpPr>
        <p:spPr/>
        <p:txBody>
          <a:bodyPr/>
          <a:lstStyle>
            <a:lvl1pPr>
              <a:defRPr/>
            </a:lvl1pPr>
          </a:lstStyle>
          <a:p>
            <a:pPr>
              <a:defRPr/>
            </a:pPr>
            <a:fld id="{CA5B30E6-C45E-45AF-945F-0B7C8650161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fld id="{093EC331-D394-4182-B169-427AD535A2A6}" type="datetimeFigureOut">
              <a:rPr lang="en-US"/>
              <a:pPr>
                <a:defRPr/>
              </a:pPr>
              <a:t>16-Oct-13</a:t>
            </a:fld>
            <a:endParaRPr lang="en-US"/>
          </a:p>
        </p:txBody>
      </p:sp>
      <p:sp>
        <p:nvSpPr>
          <p:cNvPr id="8" name="Footer Placeholder 5"/>
          <p:cNvSpPr>
            <a:spLocks noGrp="1"/>
          </p:cNvSpPr>
          <p:nvPr>
            <p:ph type="ftr" sz="quarter" idx="11"/>
          </p:nvPr>
        </p:nvSpPr>
        <p:spPr/>
        <p:txBody>
          <a:bodyPr/>
          <a:lstStyle>
            <a:lvl1pPr>
              <a:defRPr/>
            </a:lvl1pPr>
            <a:extLst/>
          </a:lstStyle>
          <a:p>
            <a:pPr>
              <a:defRPr/>
            </a:pPr>
            <a:endParaRPr lang="en-US"/>
          </a:p>
        </p:txBody>
      </p:sp>
      <p:sp>
        <p:nvSpPr>
          <p:cNvPr id="9" name="Slide Number Placeholder 6"/>
          <p:cNvSpPr>
            <a:spLocks noGrp="1"/>
          </p:cNvSpPr>
          <p:nvPr>
            <p:ph type="sldNum" sz="quarter" idx="12"/>
          </p:nvPr>
        </p:nvSpPr>
        <p:spPr/>
        <p:txBody>
          <a:bodyPr/>
          <a:lstStyle>
            <a:lvl1pPr>
              <a:defRPr/>
            </a:lvl1pPr>
            <a:extLst/>
          </a:lstStyle>
          <a:p>
            <a:pPr>
              <a:defRPr/>
            </a:pPr>
            <a:fld id="{444333ED-767A-4C10-BCB2-7C1E6B53B0C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Title Placeholder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extLst/>
          </a:lstStyle>
          <a:p>
            <a:r>
              <a:rPr lang="en-US" smtClean="0"/>
              <a:t>Click to edit Master title style</a:t>
            </a:r>
            <a:endParaRPr lang="en-US"/>
          </a:p>
        </p:txBody>
      </p:sp>
      <p:sp>
        <p:nvSpPr>
          <p:cNvPr id="1030" name="Text Placeholder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a:solidFill>
                  <a:schemeClr val="tx2"/>
                </a:solidFill>
              </a:defRPr>
            </a:lvl1pPr>
            <a:extLst/>
          </a:lstStyle>
          <a:p>
            <a:pPr>
              <a:defRPr/>
            </a:pPr>
            <a:fld id="{CF525B47-36ED-4CF9-BFE0-E22502DB8602}" type="datetimeFigureOut">
              <a:rPr lang="en-US"/>
              <a:pPr>
                <a:defRPr/>
              </a:pPr>
              <a:t>16-Oct-13</a:t>
            </a:fld>
            <a:endParaRPr lang="en-US"/>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endParaRPr lang="en-US"/>
          </a:p>
        </p:txBody>
      </p:sp>
      <p:sp>
        <p:nvSpPr>
          <p:cNvPr id="16" name="Slide Number Placeholder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defRPr/>
            </a:pPr>
            <a:fld id="{BC141C79-C9D9-4FEB-83CC-A26492396B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63" r:id="rId1"/>
    <p:sldLayoutId id="2147484156" r:id="rId2"/>
    <p:sldLayoutId id="2147484164" r:id="rId3"/>
    <p:sldLayoutId id="2147484157" r:id="rId4"/>
    <p:sldLayoutId id="2147484158" r:id="rId5"/>
    <p:sldLayoutId id="2147484159" r:id="rId6"/>
    <p:sldLayoutId id="2147484160" r:id="rId7"/>
    <p:sldLayoutId id="2147484161" r:id="rId8"/>
    <p:sldLayoutId id="2147484165" r:id="rId9"/>
    <p:sldLayoutId id="2147484162" r:id="rId10"/>
    <p:sldLayoutId id="2147484166" r:id="rId11"/>
  </p:sldLayoutIdLst>
  <p:txStyles>
    <p:titleStyle>
      <a:lvl1pPr algn="l" rtl="0" eaLnBrk="0" fontAlgn="base" hangingPunct="0">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eaLnBrk="0" fontAlgn="base" hangingPunct="0">
        <a:spcBef>
          <a:spcPct val="0"/>
        </a:spcBef>
        <a:spcAft>
          <a:spcPct val="0"/>
        </a:spcAft>
        <a:defRPr sz="3800" b="1">
          <a:solidFill>
            <a:schemeClr val="tx1"/>
          </a:solidFill>
          <a:latin typeface="Trebuchet MS" pitchFamily="34" charset="0"/>
        </a:defRPr>
      </a:lvl2pPr>
      <a:lvl3pPr algn="l" rtl="0" eaLnBrk="0" fontAlgn="base" hangingPunct="0">
        <a:spcBef>
          <a:spcPct val="0"/>
        </a:spcBef>
        <a:spcAft>
          <a:spcPct val="0"/>
        </a:spcAft>
        <a:defRPr sz="3800" b="1">
          <a:solidFill>
            <a:schemeClr val="tx1"/>
          </a:solidFill>
          <a:latin typeface="Trebuchet MS" pitchFamily="34" charset="0"/>
        </a:defRPr>
      </a:lvl3pPr>
      <a:lvl4pPr algn="l" rtl="0" eaLnBrk="0" fontAlgn="base" hangingPunct="0">
        <a:spcBef>
          <a:spcPct val="0"/>
        </a:spcBef>
        <a:spcAft>
          <a:spcPct val="0"/>
        </a:spcAft>
        <a:defRPr sz="3800" b="1">
          <a:solidFill>
            <a:schemeClr val="tx1"/>
          </a:solidFill>
          <a:latin typeface="Trebuchet MS" pitchFamily="34" charset="0"/>
        </a:defRPr>
      </a:lvl4pPr>
      <a:lvl5pPr algn="l" rtl="0" eaLnBrk="0" fontAlgn="base" hangingPunct="0">
        <a:spcBef>
          <a:spcPct val="0"/>
        </a:spcBef>
        <a:spcAft>
          <a:spcPct val="0"/>
        </a:spcAft>
        <a:defRPr sz="3800" b="1">
          <a:solidFill>
            <a:schemeClr val="tx1"/>
          </a:solidFill>
          <a:latin typeface="Trebuchet MS" pitchFamily="34" charset="0"/>
        </a:defRPr>
      </a:lvl5pPr>
      <a:lvl6pPr marL="457200" algn="l" rtl="0" fontAlgn="base">
        <a:spcBef>
          <a:spcPct val="0"/>
        </a:spcBef>
        <a:spcAft>
          <a:spcPct val="0"/>
        </a:spcAft>
        <a:defRPr sz="3800" b="1">
          <a:solidFill>
            <a:schemeClr val="tx1"/>
          </a:solidFill>
          <a:latin typeface="Trebuchet MS" pitchFamily="34" charset="0"/>
        </a:defRPr>
      </a:lvl6pPr>
      <a:lvl7pPr marL="914400" algn="l" rtl="0" fontAlgn="base">
        <a:spcBef>
          <a:spcPct val="0"/>
        </a:spcBef>
        <a:spcAft>
          <a:spcPct val="0"/>
        </a:spcAft>
        <a:defRPr sz="3800" b="1">
          <a:solidFill>
            <a:schemeClr val="tx1"/>
          </a:solidFill>
          <a:latin typeface="Trebuchet MS" pitchFamily="34" charset="0"/>
        </a:defRPr>
      </a:lvl7pPr>
      <a:lvl8pPr marL="1371600" algn="l" rtl="0" fontAlgn="base">
        <a:spcBef>
          <a:spcPct val="0"/>
        </a:spcBef>
        <a:spcAft>
          <a:spcPct val="0"/>
        </a:spcAft>
        <a:defRPr sz="3800" b="1">
          <a:solidFill>
            <a:schemeClr val="tx1"/>
          </a:solidFill>
          <a:latin typeface="Trebuchet MS" pitchFamily="34" charset="0"/>
        </a:defRPr>
      </a:lvl8pPr>
      <a:lvl9pPr marL="1828800" algn="l" rtl="0" fontAlgn="base">
        <a:spcBef>
          <a:spcPct val="0"/>
        </a:spcBef>
        <a:spcAft>
          <a:spcPct val="0"/>
        </a:spcAft>
        <a:defRPr sz="3800" b="1">
          <a:solidFill>
            <a:schemeClr val="tx1"/>
          </a:solidFill>
          <a:latin typeface="Trebuchet MS" pitchFamily="34" charset="0"/>
        </a:defRPr>
      </a:lvl9pPr>
      <a:extLst/>
    </p:titleStyle>
    <p:bodyStyle>
      <a:lvl1pPr marL="273050" indent="-273050" algn="l" rtl="0" eaLnBrk="0" fontAlgn="base" hangingPunct="0">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eaLnBrk="0" fontAlgn="base" hangingPunct="0">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eaLnBrk="0" fontAlgn="base" hangingPunct="0">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eaLnBrk="0" fontAlgn="base" hangingPunct="0">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eaLnBrk="0" fontAlgn="base" hangingPunct="0">
        <a:spcBef>
          <a:spcPts val="400"/>
        </a:spcBef>
        <a:spcAft>
          <a:spcPct val="0"/>
        </a:spcAft>
        <a:buClr>
          <a:srgbClr val="F9B639"/>
        </a:buClr>
        <a:buSzPct val="70000"/>
        <a:buFont typeface="Wingdings" pitchFamily="2" charset="2"/>
        <a:buChar char=""/>
        <a:defRPr sz="20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691277"/>
            <a:ext cx="7620000" cy="2585323"/>
          </a:xfrm>
          <a:prstGeom prst="rect">
            <a:avLst/>
          </a:prstGeom>
          <a:noFill/>
        </p:spPr>
        <p:txBody>
          <a:bodyPr>
            <a:spAutoFit/>
          </a:bodyPr>
          <a:lstStyle/>
          <a:p>
            <a:pPr algn="ctr" fontAlgn="auto">
              <a:spcBef>
                <a:spcPts val="0"/>
              </a:spcBef>
              <a:spcAft>
                <a:spcPts val="0"/>
              </a:spcAft>
              <a:defRPr/>
            </a:pPr>
            <a:r>
              <a:rPr lang="en-US" sz="66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Times New Roman" pitchFamily="18" charset="0"/>
                <a:cs typeface="Times New Roman" pitchFamily="18" charset="0"/>
              </a:rPr>
              <a:t>  </a:t>
            </a:r>
            <a:r>
              <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Comic Sans MS" pitchFamily="66" charset="0"/>
                <a:cs typeface="Times New Roman" pitchFamily="18" charset="0"/>
              </a:rPr>
              <a:t>VOICE Based</a:t>
            </a:r>
          </a:p>
          <a:p>
            <a:pPr algn="ctr" fontAlgn="auto">
              <a:spcBef>
                <a:spcPts val="0"/>
              </a:spcBef>
              <a:spcAft>
                <a:spcPts val="0"/>
              </a:spcAft>
              <a:defRPr/>
            </a:pPr>
            <a:r>
              <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Comic Sans MS" pitchFamily="66" charset="0"/>
                <a:cs typeface="Times New Roman" pitchFamily="18" charset="0"/>
              </a:rPr>
              <a:t>	Web-Browser</a:t>
            </a:r>
          </a:p>
          <a:p>
            <a:pPr algn="ctr" fontAlgn="auto">
              <a:spcBef>
                <a:spcPts val="0"/>
              </a:spcBef>
              <a:spcAft>
                <a:spcPts val="0"/>
              </a:spcAft>
              <a:defRPr/>
            </a:pPr>
            <a:r>
              <a:rPr lang="en-US" sz="48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Comic Sans MS" pitchFamily="66" charset="0"/>
                <a:cs typeface="Times New Roman" pitchFamily="18" charset="0"/>
              </a:rPr>
              <a:t>( VWB )</a:t>
            </a:r>
          </a:p>
        </p:txBody>
      </p:sp>
      <p:sp>
        <p:nvSpPr>
          <p:cNvPr id="6147" name="TextBox 2"/>
          <p:cNvSpPr txBox="1">
            <a:spLocks noChangeArrowheads="1"/>
          </p:cNvSpPr>
          <p:nvPr/>
        </p:nvSpPr>
        <p:spPr bwMode="auto">
          <a:xfrm>
            <a:off x="3352800" y="3733800"/>
            <a:ext cx="5029200" cy="1200150"/>
          </a:xfrm>
          <a:prstGeom prst="rect">
            <a:avLst/>
          </a:prstGeom>
          <a:noFill/>
          <a:ln w="9525">
            <a:noFill/>
            <a:miter lim="800000"/>
            <a:headEnd/>
            <a:tailEnd/>
          </a:ln>
        </p:spPr>
        <p:txBody>
          <a:bodyPr>
            <a:spAutoFit/>
          </a:bodyPr>
          <a:lstStyle/>
          <a:p>
            <a:pPr algn="ctr">
              <a:lnSpc>
                <a:spcPct val="150000"/>
              </a:lnSpc>
            </a:pPr>
            <a:r>
              <a:rPr lang="en-US" sz="2400">
                <a:solidFill>
                  <a:schemeClr val="bg1"/>
                </a:solidFill>
                <a:latin typeface="Franklin Gothic Book" pitchFamily="34" charset="0"/>
              </a:rPr>
              <a:t>Selwyn Dmello (Roll no. 13)</a:t>
            </a:r>
          </a:p>
          <a:p>
            <a:pPr algn="ctr">
              <a:lnSpc>
                <a:spcPct val="150000"/>
              </a:lnSpc>
            </a:pPr>
            <a:r>
              <a:rPr lang="en-US" sz="2400">
                <a:solidFill>
                  <a:schemeClr val="bg1"/>
                </a:solidFill>
                <a:latin typeface="Franklin Gothic Book" pitchFamily="34" charset="0"/>
              </a:rPr>
              <a:t>Nevin Dabre (Roll no. 09)</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1528763"/>
            <a:ext cx="6400800" cy="113823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2800" dirty="0"/>
              <a:t>Tools used:</a:t>
            </a:r>
            <a:endParaRPr lang="en-US" sz="2000" dirty="0"/>
          </a:p>
          <a:p>
            <a:pPr fontAlgn="auto">
              <a:spcBef>
                <a:spcPts val="0"/>
              </a:spcBef>
              <a:spcAft>
                <a:spcPts val="0"/>
              </a:spcAft>
              <a:defRPr/>
            </a:pPr>
            <a:r>
              <a:rPr lang="en-US" sz="2000" dirty="0"/>
              <a:t>-</a:t>
            </a:r>
            <a:r>
              <a:rPr lang="en-US" sz="2000" b="1" dirty="0"/>
              <a:t>Microphone</a:t>
            </a:r>
          </a:p>
          <a:p>
            <a:pPr fontAlgn="auto">
              <a:spcBef>
                <a:spcPts val="0"/>
              </a:spcBef>
              <a:spcAft>
                <a:spcPts val="0"/>
              </a:spcAft>
              <a:defRPr/>
            </a:pPr>
            <a:r>
              <a:rPr lang="en-US" sz="2000" b="1" dirty="0"/>
              <a:t>-PC</a:t>
            </a:r>
          </a:p>
        </p:txBody>
      </p:sp>
      <p:sp>
        <p:nvSpPr>
          <p:cNvPr id="5" name="TextBox 4"/>
          <p:cNvSpPr txBox="1"/>
          <p:nvPr/>
        </p:nvSpPr>
        <p:spPr>
          <a:xfrm>
            <a:off x="1295400" y="4179888"/>
            <a:ext cx="6400800" cy="17541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2800" dirty="0">
                <a:solidFill>
                  <a:srgbClr val="000000"/>
                </a:solidFill>
              </a:rPr>
              <a:t>Tools used:</a:t>
            </a:r>
            <a:endParaRPr lang="en-US" sz="2000" dirty="0">
              <a:solidFill>
                <a:srgbClr val="000000"/>
              </a:solidFill>
            </a:endParaRPr>
          </a:p>
          <a:p>
            <a:pPr>
              <a:defRPr/>
            </a:pPr>
            <a:r>
              <a:rPr lang="en-US" sz="2000" dirty="0">
                <a:solidFill>
                  <a:srgbClr val="000000"/>
                </a:solidFill>
              </a:rPr>
              <a:t>-</a:t>
            </a:r>
            <a:r>
              <a:rPr lang="en-US" sz="2000" b="1" dirty="0">
                <a:solidFill>
                  <a:srgbClr val="000000"/>
                </a:solidFill>
              </a:rPr>
              <a:t>Visual Basic .NET</a:t>
            </a:r>
          </a:p>
          <a:p>
            <a:pPr>
              <a:defRPr/>
            </a:pPr>
            <a:r>
              <a:rPr lang="en-US" sz="2000" b="1" dirty="0">
                <a:solidFill>
                  <a:srgbClr val="000000"/>
                </a:solidFill>
              </a:rPr>
              <a:t>- SAPI</a:t>
            </a:r>
          </a:p>
          <a:p>
            <a:pPr>
              <a:buFontTx/>
              <a:buChar char="-"/>
              <a:defRPr/>
            </a:pPr>
            <a:r>
              <a:rPr lang="en-US" sz="2000" b="1" dirty="0">
                <a:solidFill>
                  <a:srgbClr val="000000"/>
                </a:solidFill>
              </a:rPr>
              <a:t>Microsoft Speech SDK, version 5.1</a:t>
            </a:r>
          </a:p>
          <a:p>
            <a:pPr>
              <a:defRPr/>
            </a:pPr>
            <a:r>
              <a:rPr lang="en-US" sz="2000" b="1" dirty="0">
                <a:solidFill>
                  <a:srgbClr val="000000"/>
                </a:solidFill>
              </a:rPr>
              <a:t>-Windows  XP/7/8</a:t>
            </a:r>
            <a:endParaRPr lang="en-US" sz="2000" dirty="0">
              <a:solidFill>
                <a:srgbClr val="000000"/>
              </a:solidFill>
            </a:endParaRPr>
          </a:p>
        </p:txBody>
      </p:sp>
      <p:sp>
        <p:nvSpPr>
          <p:cNvPr id="6" name="Title 2"/>
          <p:cNvSpPr txBox="1">
            <a:spLocks/>
          </p:cNvSpPr>
          <p:nvPr/>
        </p:nvSpPr>
        <p:spPr>
          <a:xfrm>
            <a:off x="1143000" y="457200"/>
            <a:ext cx="6400800" cy="762000"/>
          </a:xfrm>
          <a:prstGeom prst="rect">
            <a:avLst/>
          </a:prstGeom>
        </p:spPr>
        <p:txBody>
          <a:bodyPr>
            <a:normAutofit/>
          </a:bodyPr>
          <a:lstStyle/>
          <a:p>
            <a:pPr algn="ctr" fontAlgn="auto">
              <a:spcAft>
                <a:spcPts val="0"/>
              </a:spcAft>
              <a:defRPr/>
            </a:pPr>
            <a:r>
              <a:rPr lang="en-US" sz="40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Hardware overview</a:t>
            </a:r>
          </a:p>
        </p:txBody>
      </p:sp>
      <p:sp>
        <p:nvSpPr>
          <p:cNvPr id="7" name="Title 2"/>
          <p:cNvSpPr txBox="1">
            <a:spLocks/>
          </p:cNvSpPr>
          <p:nvPr/>
        </p:nvSpPr>
        <p:spPr>
          <a:xfrm>
            <a:off x="1143000" y="3352800"/>
            <a:ext cx="6400800" cy="762000"/>
          </a:xfrm>
          <a:prstGeom prst="rect">
            <a:avLst/>
          </a:prstGeom>
        </p:spPr>
        <p:txBody>
          <a:bodyPr>
            <a:normAutofit/>
          </a:bodyPr>
          <a:lstStyle/>
          <a:p>
            <a:pPr algn="ctr" fontAlgn="auto">
              <a:spcAft>
                <a:spcPts val="0"/>
              </a:spcAft>
              <a:defRPr/>
            </a:pPr>
            <a:r>
              <a:rPr lang="en-US" sz="40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software overview</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http://www.glittergraphics.org/graphics/thank-you/images/10.jpg"/>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goals</a:t>
            </a:r>
            <a:endParaRPr lang="en-US" dirty="0"/>
          </a:p>
        </p:txBody>
      </p:sp>
      <p:sp>
        <p:nvSpPr>
          <p:cNvPr id="3" name="Content Placeholder 2"/>
          <p:cNvSpPr>
            <a:spLocks noGrp="1"/>
          </p:cNvSpPr>
          <p:nvPr>
            <p:ph idx="1"/>
          </p:nvPr>
        </p:nvSpPr>
        <p:spPr/>
        <p:txBody>
          <a:bodyPr/>
          <a:lstStyle/>
          <a:p>
            <a:r>
              <a:rPr lang="en-US" dirty="0" smtClean="0"/>
              <a:t>To </a:t>
            </a:r>
            <a:r>
              <a:rPr lang="en-US" dirty="0" smtClean="0"/>
              <a:t>develop a Web browser that allows user to navigate by speaking the text of a link or an associated number instead of clicking with a mouse</a:t>
            </a:r>
            <a:r>
              <a:rPr lang="en-US" dirty="0" smtClean="0"/>
              <a:t>.</a:t>
            </a:r>
          </a:p>
          <a:p>
            <a:endParaRPr lang="en-US" dirty="0" smtClean="0"/>
          </a:p>
          <a:p>
            <a:r>
              <a:rPr lang="en-US" dirty="0" smtClean="0"/>
              <a:t>For </a:t>
            </a:r>
            <a:r>
              <a:rPr lang="en-US" dirty="0" smtClean="0"/>
              <a:t>those  people who have difficulty in accessing the World </a:t>
            </a:r>
            <a:r>
              <a:rPr lang="en-US" dirty="0" smtClean="0"/>
              <a:t>Wide </a:t>
            </a:r>
            <a:r>
              <a:rPr lang="en-US" dirty="0" smtClean="0"/>
              <a:t>Web, and those who temporarily cannot use a existing web browser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7239000" cy="670560"/>
          </a:xfrm>
        </p:spPr>
        <p:txBody>
          <a:bodyPr>
            <a:normAutofit fontScale="90000"/>
          </a:bodyPr>
          <a:lstStyle/>
          <a:p>
            <a:pPr eaLnBrk="1" fontAlgn="auto" hangingPunct="1">
              <a:spcAft>
                <a:spcPts val="0"/>
              </a:spcAft>
              <a:defRPr/>
            </a:pPr>
            <a:r>
              <a:rPr lang="en-US" dirty="0" smtClean="0"/>
              <a:t>		</a:t>
            </a:r>
            <a:r>
              <a:rPr lang="en-US" sz="4800" dirty="0" smtClean="0"/>
              <a:t>EXISTING SYSTEM</a:t>
            </a:r>
            <a:endParaRPr lang="en-US" sz="4800" dirty="0"/>
          </a:p>
        </p:txBody>
      </p:sp>
      <p:sp>
        <p:nvSpPr>
          <p:cNvPr id="13315" name="Content Placeholder 2"/>
          <p:cNvSpPr>
            <a:spLocks noGrp="1"/>
          </p:cNvSpPr>
          <p:nvPr>
            <p:ph idx="1"/>
          </p:nvPr>
        </p:nvSpPr>
        <p:spPr>
          <a:xfrm>
            <a:off x="457200" y="1371600"/>
            <a:ext cx="7239000" cy="5084763"/>
          </a:xfrm>
        </p:spPr>
        <p:txBody>
          <a:bodyPr/>
          <a:lstStyle/>
          <a:p>
            <a:pPr eaLnBrk="1" hangingPunct="1"/>
            <a:r>
              <a:rPr lang="en-US" sz="2200" smtClean="0">
                <a:latin typeface="Arial" charset="0"/>
                <a:cs typeface="Arial" charset="0"/>
              </a:rPr>
              <a:t>Speech recognition has been for-fronted much over years now, although the technology still requires training to reduce the error margin. </a:t>
            </a:r>
          </a:p>
          <a:p>
            <a:pPr eaLnBrk="1" hangingPunct="1"/>
            <a:endParaRPr lang="en-US" sz="2200" smtClean="0">
              <a:latin typeface="Arial" charset="0"/>
              <a:cs typeface="Arial" charset="0"/>
            </a:endParaRPr>
          </a:p>
          <a:p>
            <a:pPr eaLnBrk="1" hangingPunct="1"/>
            <a:r>
              <a:rPr lang="en-US" sz="2200" smtClean="0">
                <a:latin typeface="Arial" charset="0"/>
                <a:cs typeface="Arial" charset="0"/>
              </a:rPr>
              <a:t>Up until now, mainly dictation software and software for disabled people made use of speech recognition, but the most recent advances have brought speech recognition to the brink of becoming an established technology in the mass market.</a:t>
            </a:r>
          </a:p>
          <a:p>
            <a:pPr eaLnBrk="1" hangingPunct="1">
              <a:buFont typeface="Wingdings 2" pitchFamily="18" charset="2"/>
              <a:buNone/>
            </a:pPr>
            <a:r>
              <a:rPr lang="en-US" sz="2200" smtClean="0">
                <a:latin typeface="Arial" charset="0"/>
                <a:cs typeface="Arial" charset="0"/>
              </a:rPr>
              <a:t> </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txBox="1">
            <a:spLocks noChangeArrowheads="1"/>
          </p:cNvSpPr>
          <p:nvPr/>
        </p:nvSpPr>
        <p:spPr bwMode="auto">
          <a:xfrm>
            <a:off x="533400" y="1066800"/>
            <a:ext cx="7391400" cy="5486400"/>
          </a:xfrm>
          <a:prstGeom prst="rect">
            <a:avLst/>
          </a:prstGeom>
          <a:noFill/>
          <a:ln w="9525">
            <a:noFill/>
            <a:miter lim="800000"/>
            <a:headEnd/>
            <a:tailEnd/>
          </a:ln>
        </p:spPr>
        <p:txBody>
          <a:bodyPr/>
          <a:lstStyle/>
          <a:p>
            <a:r>
              <a:rPr lang="en-US" dirty="0" smtClean="0"/>
              <a:t>This project has the speech recognizing and speech synthesizing capabilities though it is not a complete replacement of what we call a WEB BROWSER but still a good web browser to be used through voice. </a:t>
            </a:r>
            <a:endParaRPr lang="en-US" dirty="0" smtClean="0"/>
          </a:p>
          <a:p>
            <a:endParaRPr lang="en-US" dirty="0" smtClean="0"/>
          </a:p>
          <a:p>
            <a:r>
              <a:rPr lang="en-US" dirty="0" smtClean="0"/>
              <a:t>This </a:t>
            </a:r>
            <a:r>
              <a:rPr lang="en-US" dirty="0" smtClean="0"/>
              <a:t>project also includes a voice mark feature which is very much similar to the book mark feature that is available in the existing web-browser. </a:t>
            </a:r>
            <a:endParaRPr lang="en-US" dirty="0" smtClean="0"/>
          </a:p>
          <a:p>
            <a:endParaRPr lang="en-US" dirty="0" smtClean="0"/>
          </a:p>
          <a:p>
            <a:r>
              <a:rPr lang="en-US" dirty="0" smtClean="0"/>
              <a:t>The </a:t>
            </a:r>
            <a:r>
              <a:rPr lang="en-US" dirty="0" smtClean="0"/>
              <a:t>following are the main modules which are supposed to be implemented in our project: - </a:t>
            </a:r>
            <a:endParaRPr lang="en-US" dirty="0" smtClean="0"/>
          </a:p>
          <a:p>
            <a:endParaRPr lang="en-US" sz="1600" dirty="0" smtClean="0"/>
          </a:p>
          <a:p>
            <a:pPr lvl="1"/>
            <a:r>
              <a:rPr lang="en-US" b="1" dirty="0" smtClean="0"/>
              <a:t>Tab </a:t>
            </a:r>
            <a:r>
              <a:rPr lang="en-US" b="1" dirty="0" smtClean="0"/>
              <a:t>Control</a:t>
            </a:r>
            <a:endParaRPr lang="en-US" sz="1600" dirty="0" smtClean="0"/>
          </a:p>
          <a:p>
            <a:pPr lvl="1"/>
            <a:r>
              <a:rPr lang="en-US" b="1" dirty="0" smtClean="0"/>
              <a:t>Search Provider</a:t>
            </a:r>
            <a:endParaRPr lang="en-US" sz="1600" dirty="0" smtClean="0"/>
          </a:p>
          <a:p>
            <a:pPr lvl="1"/>
            <a:r>
              <a:rPr lang="en-US" b="1" dirty="0" smtClean="0"/>
              <a:t>Working with favorites</a:t>
            </a:r>
            <a:endParaRPr lang="en-US" sz="1600" dirty="0" smtClean="0"/>
          </a:p>
          <a:p>
            <a:pPr lvl="1"/>
            <a:r>
              <a:rPr lang="en-US" b="1" dirty="0" smtClean="0"/>
              <a:t>Implementation of Voice-Mark feature </a:t>
            </a:r>
            <a:endParaRPr lang="en-US" sz="1600" dirty="0" smtClean="0"/>
          </a:p>
          <a:p>
            <a:pPr lvl="1"/>
            <a:r>
              <a:rPr lang="en-US" b="1" dirty="0" smtClean="0"/>
              <a:t>Dealing with pop-up’s</a:t>
            </a:r>
            <a:endParaRPr lang="en-US" sz="1600" dirty="0" smtClean="0"/>
          </a:p>
          <a:p>
            <a:pPr lvl="1"/>
            <a:r>
              <a:rPr lang="en-US" b="1" dirty="0" smtClean="0"/>
              <a:t>Working with History and Cookies</a:t>
            </a:r>
            <a:endParaRPr lang="en-US" sz="1600" dirty="0" smtClean="0"/>
          </a:p>
          <a:p>
            <a:pPr lvl="1"/>
            <a:r>
              <a:rPr lang="en-US" b="1" dirty="0" smtClean="0"/>
              <a:t>Simple RSS (Really Simple Syndication) reader</a:t>
            </a:r>
            <a:endParaRPr lang="en-US" sz="1600" dirty="0" smtClean="0"/>
          </a:p>
          <a:p>
            <a:pPr lvl="1"/>
            <a:r>
              <a:rPr lang="en-US" b="1" dirty="0" smtClean="0"/>
              <a:t>Voice recognizing text editor </a:t>
            </a:r>
            <a:endParaRPr lang="en-US" sz="1600" dirty="0"/>
          </a:p>
        </p:txBody>
      </p:sp>
      <p:sp>
        <p:nvSpPr>
          <p:cNvPr id="4" name="Title 1"/>
          <p:cNvSpPr txBox="1">
            <a:spLocks/>
          </p:cNvSpPr>
          <p:nvPr/>
        </p:nvSpPr>
        <p:spPr>
          <a:xfrm>
            <a:off x="152400" y="228600"/>
            <a:ext cx="7772400" cy="1752600"/>
          </a:xfrm>
          <a:prstGeom prst="rect">
            <a:avLst/>
          </a:prstGeom>
        </p:spPr>
        <p:txBody>
          <a:bodyPr/>
          <a:lstStyle/>
          <a:p>
            <a:pPr algn="ctr" fontAlgn="auto">
              <a:spcAft>
                <a:spcPts val="0"/>
              </a:spcAft>
              <a:defRPr/>
            </a:pPr>
            <a:r>
              <a:rPr lang="en-US" sz="40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Proposed system</a:t>
            </a:r>
            <a:endParaRPr lang="en-US" sz="40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txBox="1">
            <a:spLocks noChangeArrowheads="1"/>
          </p:cNvSpPr>
          <p:nvPr/>
        </p:nvSpPr>
        <p:spPr bwMode="auto">
          <a:xfrm>
            <a:off x="457200" y="1219200"/>
            <a:ext cx="7391400" cy="5029200"/>
          </a:xfrm>
          <a:prstGeom prst="rect">
            <a:avLst/>
          </a:prstGeom>
          <a:noFill/>
          <a:ln w="9525">
            <a:noFill/>
            <a:miter lim="800000"/>
            <a:headEnd/>
            <a:tailEnd/>
          </a:ln>
        </p:spPr>
        <p:txBody>
          <a:bodyPr/>
          <a:lstStyle/>
          <a:p>
            <a:pPr lvl="0">
              <a:buFont typeface="Wingdings" pitchFamily="2" charset="2"/>
              <a:buChar char="Ø"/>
            </a:pPr>
            <a:r>
              <a:rPr lang="en-US" sz="2400" b="1" i="1" dirty="0" smtClean="0"/>
              <a:t>Back</a:t>
            </a:r>
            <a:r>
              <a:rPr lang="en-US" sz="2400" b="1" dirty="0" smtClean="0"/>
              <a:t> </a:t>
            </a:r>
            <a:r>
              <a:rPr lang="en-US" sz="2400" b="1" dirty="0" smtClean="0"/>
              <a:t>and </a:t>
            </a:r>
            <a:r>
              <a:rPr lang="en-US" sz="2400" b="1" i="1" dirty="0" smtClean="0"/>
              <a:t>forward</a:t>
            </a:r>
            <a:r>
              <a:rPr lang="en-US" sz="2400" b="1" dirty="0" smtClean="0"/>
              <a:t> </a:t>
            </a:r>
            <a:r>
              <a:rPr lang="en-US" sz="2400" b="1" dirty="0" smtClean="0"/>
              <a:t>buttons</a:t>
            </a:r>
          </a:p>
          <a:p>
            <a:pPr lvl="0"/>
            <a:endParaRPr lang="en-US" sz="2400" dirty="0" smtClean="0"/>
          </a:p>
          <a:p>
            <a:pPr lvl="0">
              <a:buFont typeface="Wingdings" pitchFamily="2" charset="2"/>
              <a:buChar char="Ø"/>
            </a:pPr>
            <a:r>
              <a:rPr lang="en-US" sz="2400" b="1" dirty="0" smtClean="0"/>
              <a:t>A </a:t>
            </a:r>
            <a:r>
              <a:rPr lang="en-US" sz="2400" b="1" i="1" dirty="0" smtClean="0"/>
              <a:t>refresh</a:t>
            </a:r>
            <a:r>
              <a:rPr lang="en-US" sz="2400" b="1" dirty="0" smtClean="0"/>
              <a:t> or </a:t>
            </a:r>
            <a:r>
              <a:rPr lang="en-US" sz="2400" b="1" i="1" dirty="0" smtClean="0"/>
              <a:t>reload</a:t>
            </a:r>
            <a:r>
              <a:rPr lang="en-US" sz="2400" b="1" dirty="0" smtClean="0"/>
              <a:t> </a:t>
            </a:r>
            <a:r>
              <a:rPr lang="en-US" sz="2400" b="1" dirty="0" smtClean="0"/>
              <a:t>button</a:t>
            </a:r>
            <a:endParaRPr lang="en-US" sz="2400" dirty="0" smtClean="0"/>
          </a:p>
          <a:p>
            <a:pPr lvl="0"/>
            <a:endParaRPr lang="en-US" sz="2400" b="1" dirty="0" smtClean="0"/>
          </a:p>
          <a:p>
            <a:pPr lvl="0">
              <a:buFont typeface="Wingdings" pitchFamily="2" charset="2"/>
              <a:buChar char="Ø"/>
            </a:pPr>
            <a:r>
              <a:rPr lang="en-US" sz="2400" b="1" dirty="0" smtClean="0"/>
              <a:t>A </a:t>
            </a:r>
            <a:r>
              <a:rPr lang="en-US" sz="2400" b="1" i="1" dirty="0" smtClean="0"/>
              <a:t>stop</a:t>
            </a:r>
            <a:r>
              <a:rPr lang="en-US" sz="2400" b="1" dirty="0" smtClean="0"/>
              <a:t> </a:t>
            </a:r>
            <a:r>
              <a:rPr lang="en-US" sz="2400" b="1" dirty="0" smtClean="0"/>
              <a:t>button</a:t>
            </a:r>
            <a:endParaRPr lang="en-US" sz="2400" dirty="0" smtClean="0"/>
          </a:p>
          <a:p>
            <a:pPr lvl="0"/>
            <a:endParaRPr lang="en-US" sz="2400" b="1" dirty="0" smtClean="0"/>
          </a:p>
          <a:p>
            <a:pPr lvl="0">
              <a:buFont typeface="Wingdings" pitchFamily="2" charset="2"/>
              <a:buChar char="Ø"/>
            </a:pPr>
            <a:r>
              <a:rPr lang="en-US" sz="2400" b="1" dirty="0" smtClean="0"/>
              <a:t>A </a:t>
            </a:r>
            <a:r>
              <a:rPr lang="en-US" sz="2400" b="1" i="1" dirty="0" smtClean="0"/>
              <a:t>home</a:t>
            </a:r>
            <a:r>
              <a:rPr lang="en-US" sz="2400" b="1" dirty="0" smtClean="0"/>
              <a:t> </a:t>
            </a:r>
            <a:r>
              <a:rPr lang="en-US" sz="2400" b="1" dirty="0" smtClean="0"/>
              <a:t>button</a:t>
            </a:r>
            <a:endParaRPr lang="en-US" sz="2400" dirty="0" smtClean="0"/>
          </a:p>
          <a:p>
            <a:pPr lvl="0"/>
            <a:endParaRPr lang="en-US" sz="2400" b="1" dirty="0" smtClean="0"/>
          </a:p>
          <a:p>
            <a:pPr lvl="0">
              <a:buFont typeface="Wingdings" pitchFamily="2" charset="2"/>
              <a:buChar char="Ø"/>
            </a:pPr>
            <a:r>
              <a:rPr lang="en-US" sz="2400" b="1" dirty="0" smtClean="0"/>
              <a:t>An </a:t>
            </a:r>
            <a:r>
              <a:rPr lang="en-US" sz="2400" b="1" dirty="0" smtClean="0"/>
              <a:t>address </a:t>
            </a:r>
            <a:r>
              <a:rPr lang="en-US" sz="2400" b="1" dirty="0" smtClean="0"/>
              <a:t>bar</a:t>
            </a:r>
          </a:p>
          <a:p>
            <a:pPr lvl="0"/>
            <a:endParaRPr lang="en-US" sz="2400" b="1" dirty="0" smtClean="0"/>
          </a:p>
          <a:p>
            <a:pPr lvl="0">
              <a:buFont typeface="Wingdings" pitchFamily="2" charset="2"/>
              <a:buChar char="Ø"/>
            </a:pPr>
            <a:r>
              <a:rPr lang="en-US" sz="2400" b="1" dirty="0" smtClean="0"/>
              <a:t>A </a:t>
            </a:r>
            <a:r>
              <a:rPr lang="en-US" sz="2400" b="1" dirty="0" smtClean="0"/>
              <a:t>search </a:t>
            </a:r>
            <a:r>
              <a:rPr lang="en-US" sz="2400" b="1" dirty="0" smtClean="0"/>
              <a:t>bar</a:t>
            </a:r>
            <a:endParaRPr lang="en-US" sz="2400" dirty="0" smtClean="0"/>
          </a:p>
          <a:p>
            <a:pPr lvl="0"/>
            <a:endParaRPr lang="en-US" sz="2400" b="1" dirty="0" smtClean="0"/>
          </a:p>
          <a:p>
            <a:pPr lvl="0">
              <a:buFont typeface="Wingdings" pitchFamily="2" charset="2"/>
              <a:buChar char="Ø"/>
            </a:pPr>
            <a:r>
              <a:rPr lang="en-US" sz="2400" b="1" dirty="0" smtClean="0"/>
              <a:t>A </a:t>
            </a:r>
            <a:r>
              <a:rPr lang="en-US" sz="2400" b="1" dirty="0" smtClean="0"/>
              <a:t>status </a:t>
            </a:r>
            <a:r>
              <a:rPr lang="en-US" sz="2400" b="1" dirty="0" smtClean="0"/>
              <a:t>bar</a:t>
            </a:r>
            <a:endParaRPr lang="en-US" sz="2400" dirty="0"/>
          </a:p>
        </p:txBody>
      </p:sp>
      <p:sp>
        <p:nvSpPr>
          <p:cNvPr id="4" name="Title 1"/>
          <p:cNvSpPr txBox="1">
            <a:spLocks/>
          </p:cNvSpPr>
          <p:nvPr/>
        </p:nvSpPr>
        <p:spPr>
          <a:xfrm>
            <a:off x="0" y="304800"/>
            <a:ext cx="7772400" cy="1752600"/>
          </a:xfrm>
          <a:prstGeom prst="rect">
            <a:avLst/>
          </a:prstGeom>
        </p:spPr>
        <p:txBody>
          <a:bodyPr/>
          <a:lstStyle/>
          <a:p>
            <a:pPr algn="ctr" fontAlgn="auto">
              <a:spcAft>
                <a:spcPts val="0"/>
              </a:spcAft>
              <a:defRPr/>
            </a:pPr>
            <a:r>
              <a:rPr lang="en-US" sz="40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User interface</a:t>
            </a:r>
            <a:endParaRPr lang="en-US" sz="40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524000"/>
          <a:ext cx="7239000" cy="484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2"/>
          <p:cNvSpPr>
            <a:spLocks noGrp="1"/>
          </p:cNvSpPr>
          <p:nvPr>
            <p:ph type="title"/>
          </p:nvPr>
        </p:nvSpPr>
        <p:spPr>
          <a:xfrm>
            <a:off x="457200" y="320040"/>
            <a:ext cx="7239000" cy="670560"/>
          </a:xfrm>
        </p:spPr>
        <p:txBody>
          <a:bodyPr/>
          <a:lstStyle/>
          <a:p>
            <a:pPr algn="ctr" eaLnBrk="1" fontAlgn="auto" hangingPunct="1">
              <a:spcAft>
                <a:spcPts val="0"/>
              </a:spcAft>
              <a:defRPr/>
            </a:pPr>
            <a:r>
              <a:rPr lang="en-US" sz="4000" dirty="0" smtClean="0">
                <a:ea typeface="Calibri" pitchFamily="34" charset="0"/>
                <a:cs typeface="Times New Roman" pitchFamily="18" charset="0"/>
              </a:rPr>
              <a:t>Design of project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txBox="1">
            <a:spLocks noChangeArrowheads="1"/>
          </p:cNvSpPr>
          <p:nvPr/>
        </p:nvSpPr>
        <p:spPr bwMode="auto">
          <a:xfrm>
            <a:off x="533400" y="2362200"/>
            <a:ext cx="7391400" cy="4191000"/>
          </a:xfrm>
          <a:prstGeom prst="rect">
            <a:avLst/>
          </a:prstGeom>
          <a:noFill/>
          <a:ln w="9525">
            <a:noFill/>
            <a:miter lim="800000"/>
            <a:headEnd/>
            <a:tailEnd/>
          </a:ln>
        </p:spPr>
        <p:txBody>
          <a:bodyPr/>
          <a:lstStyle/>
          <a:p>
            <a:endParaRPr lang="en-US" b="1" dirty="0">
              <a:latin typeface="Franklin Gothic Book" pitchFamily="34" charset="0"/>
            </a:endParaRPr>
          </a:p>
        </p:txBody>
      </p:sp>
      <p:sp>
        <p:nvSpPr>
          <p:cNvPr id="4" name="Title 1"/>
          <p:cNvSpPr txBox="1">
            <a:spLocks/>
          </p:cNvSpPr>
          <p:nvPr/>
        </p:nvSpPr>
        <p:spPr>
          <a:xfrm>
            <a:off x="152400" y="228600"/>
            <a:ext cx="7772400" cy="1752600"/>
          </a:xfrm>
          <a:prstGeom prst="rect">
            <a:avLst/>
          </a:prstGeom>
        </p:spPr>
        <p:txBody>
          <a:bodyPr/>
          <a:lstStyle/>
          <a:p>
            <a:pPr algn="ctr" fontAlgn="auto">
              <a:spcAft>
                <a:spcPts val="0"/>
              </a:spcAft>
              <a:defRPr/>
            </a:pPr>
            <a:r>
              <a:rPr lang="en-US" sz="40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Operating on input and performing </a:t>
            </a:r>
            <a:r>
              <a:rPr lang="en-US" sz="40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rPr>
              <a:t>actions (EXAMPLE)</a:t>
            </a:r>
            <a:endParaRPr lang="en-US" sz="40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endParaRPr>
          </a:p>
        </p:txBody>
      </p:sp>
      <p:sp>
        <p:nvSpPr>
          <p:cNvPr id="5" name="Rectangle 4"/>
          <p:cNvSpPr/>
          <p:nvPr/>
        </p:nvSpPr>
        <p:spPr>
          <a:xfrm>
            <a:off x="228600" y="1600200"/>
            <a:ext cx="7696200" cy="4708981"/>
          </a:xfrm>
          <a:prstGeom prst="rect">
            <a:avLst/>
          </a:prstGeom>
        </p:spPr>
        <p:txBody>
          <a:bodyPr wrap="square">
            <a:spAutoFit/>
          </a:bodyPr>
          <a:lstStyle/>
          <a:p>
            <a:endParaRPr lang="en-US" sz="2000" dirty="0" smtClean="0"/>
          </a:p>
          <a:p>
            <a:r>
              <a:rPr lang="en-US" sz="2000" dirty="0" smtClean="0"/>
              <a:t>Public </a:t>
            </a:r>
            <a:r>
              <a:rPr lang="en-US" sz="2000" b="1" dirty="0" smtClean="0"/>
              <a:t>Class Form1</a:t>
            </a:r>
          </a:p>
          <a:p>
            <a:endParaRPr lang="en-US" sz="2000" dirty="0" smtClean="0"/>
          </a:p>
          <a:p>
            <a:r>
              <a:rPr lang="en-US" sz="2000" dirty="0" smtClean="0"/>
              <a:t>Dim </a:t>
            </a:r>
            <a:r>
              <a:rPr lang="en-US" sz="2000" b="1" dirty="0" err="1" smtClean="0"/>
              <a:t>WithEvents</a:t>
            </a:r>
            <a:r>
              <a:rPr lang="en-US" sz="2000" dirty="0" smtClean="0"/>
              <a:t>  </a:t>
            </a:r>
            <a:r>
              <a:rPr lang="en-US" sz="2000" dirty="0" err="1" smtClean="0"/>
              <a:t>reco</a:t>
            </a:r>
            <a:r>
              <a:rPr lang="en-US" sz="2000" dirty="0" smtClean="0"/>
              <a:t>  As  New </a:t>
            </a:r>
            <a:r>
              <a:rPr lang="en-US" sz="2000" b="1" dirty="0" err="1" smtClean="0"/>
              <a:t>Recognition.Speech</a:t>
            </a:r>
            <a:r>
              <a:rPr lang="en-US" sz="2000" b="1" dirty="0" smtClean="0"/>
              <a:t> </a:t>
            </a:r>
            <a:r>
              <a:rPr lang="en-US" sz="2000" b="1" dirty="0" err="1" smtClean="0"/>
              <a:t>Recognitionengine</a:t>
            </a:r>
            <a:endParaRPr lang="en-US" sz="2000" b="1" dirty="0" smtClean="0"/>
          </a:p>
          <a:p>
            <a:endParaRPr lang="en-US" sz="2000" dirty="0" smtClean="0"/>
          </a:p>
          <a:p>
            <a:r>
              <a:rPr lang="en-US" sz="2000" dirty="0" smtClean="0"/>
              <a:t>Private Sub </a:t>
            </a:r>
            <a:r>
              <a:rPr lang="en-US" sz="2000" b="1" dirty="0" err="1" smtClean="0"/>
              <a:t>SetColor</a:t>
            </a:r>
            <a:r>
              <a:rPr lang="en-US" sz="2000" dirty="0" smtClean="0"/>
              <a:t>(</a:t>
            </a:r>
            <a:r>
              <a:rPr lang="en-US" sz="2000" dirty="0" err="1" smtClean="0"/>
              <a:t>ByVal</a:t>
            </a:r>
            <a:r>
              <a:rPr lang="en-US" sz="2000" dirty="0" smtClean="0"/>
              <a:t> color As </a:t>
            </a:r>
            <a:r>
              <a:rPr lang="en-US" sz="2000" b="1" dirty="0" err="1" smtClean="0"/>
              <a:t>System.Drawing.Color</a:t>
            </a:r>
            <a:r>
              <a:rPr lang="en-US" sz="2000" dirty="0" smtClean="0"/>
              <a:t>)</a:t>
            </a:r>
          </a:p>
          <a:p>
            <a:endParaRPr lang="en-US" sz="2000" dirty="0" smtClean="0"/>
          </a:p>
          <a:p>
            <a:r>
              <a:rPr lang="en-US" sz="2000" dirty="0" smtClean="0"/>
              <a:t>        Dim </a:t>
            </a:r>
            <a:r>
              <a:rPr lang="en-US" sz="2000" dirty="0" err="1" smtClean="0"/>
              <a:t>synth</a:t>
            </a:r>
            <a:r>
              <a:rPr lang="en-US" sz="2000" dirty="0" smtClean="0"/>
              <a:t> As New </a:t>
            </a:r>
            <a:r>
              <a:rPr lang="en-US" sz="2000" b="1" dirty="0" err="1" smtClean="0"/>
              <a:t>Synthesis.SpeechSynthesizer</a:t>
            </a:r>
            <a:endParaRPr lang="en-US" sz="2000" b="1" dirty="0" smtClean="0"/>
          </a:p>
          <a:p>
            <a:endParaRPr lang="en-US" sz="2000" dirty="0" smtClean="0"/>
          </a:p>
          <a:p>
            <a:r>
              <a:rPr lang="en-US" sz="2000" dirty="0" smtClean="0"/>
              <a:t>        </a:t>
            </a:r>
            <a:r>
              <a:rPr lang="en-US" sz="2000" dirty="0" err="1" smtClean="0"/>
              <a:t>synth</a:t>
            </a:r>
            <a:r>
              <a:rPr lang="en-US" sz="2000" b="1" dirty="0" err="1" smtClean="0"/>
              <a:t>.SpeakAsync</a:t>
            </a:r>
            <a:r>
              <a:rPr lang="en-US" sz="2000" dirty="0" smtClean="0"/>
              <a:t>("setting back color to" + </a:t>
            </a:r>
            <a:r>
              <a:rPr lang="en-US" sz="2000" dirty="0" err="1" smtClean="0"/>
              <a:t>color</a:t>
            </a:r>
            <a:r>
              <a:rPr lang="en-US" sz="2000" b="1" dirty="0" err="1" smtClean="0"/>
              <a:t>.</a:t>
            </a:r>
            <a:r>
              <a:rPr lang="en-US" sz="2000" dirty="0" err="1" smtClean="0"/>
              <a:t>ToString</a:t>
            </a:r>
            <a:r>
              <a:rPr lang="en-US" sz="2000" dirty="0" smtClean="0"/>
              <a:t>)</a:t>
            </a:r>
          </a:p>
          <a:p>
            <a:endParaRPr lang="en-US" sz="2000" dirty="0" smtClean="0"/>
          </a:p>
          <a:p>
            <a:r>
              <a:rPr lang="en-US" sz="2000" dirty="0" smtClean="0"/>
              <a:t>        </a:t>
            </a:r>
            <a:r>
              <a:rPr lang="en-US" sz="2000" dirty="0" err="1" smtClean="0"/>
              <a:t>Me</a:t>
            </a:r>
            <a:r>
              <a:rPr lang="en-US" sz="2000" b="1" dirty="0" err="1" smtClean="0"/>
              <a:t>.BackColor</a:t>
            </a:r>
            <a:r>
              <a:rPr lang="en-US" sz="2000" dirty="0" smtClean="0"/>
              <a:t> = color</a:t>
            </a:r>
          </a:p>
          <a:p>
            <a:endParaRPr lang="en-US" sz="2000" dirty="0" smtClean="0"/>
          </a:p>
          <a:p>
            <a:r>
              <a:rPr lang="en-US" sz="2000" dirty="0" smtClean="0"/>
              <a:t>    End Sub</a:t>
            </a:r>
            <a:endParaRPr lang="en-US" sz="2000"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txBox="1">
            <a:spLocks noChangeArrowheads="1"/>
          </p:cNvSpPr>
          <p:nvPr/>
        </p:nvSpPr>
        <p:spPr bwMode="auto">
          <a:xfrm>
            <a:off x="533400" y="2362200"/>
            <a:ext cx="7391400" cy="4191000"/>
          </a:xfrm>
          <a:prstGeom prst="rect">
            <a:avLst/>
          </a:prstGeom>
          <a:noFill/>
          <a:ln w="9525">
            <a:noFill/>
            <a:miter lim="800000"/>
            <a:headEnd/>
            <a:tailEnd/>
          </a:ln>
        </p:spPr>
        <p:txBody>
          <a:bodyPr/>
          <a:lstStyle/>
          <a:p>
            <a:endParaRPr lang="en-US" b="1" dirty="0">
              <a:latin typeface="Franklin Gothic Book" pitchFamily="34" charset="0"/>
            </a:endParaRPr>
          </a:p>
        </p:txBody>
      </p:sp>
      <p:sp>
        <p:nvSpPr>
          <p:cNvPr id="4" name="Title 1"/>
          <p:cNvSpPr txBox="1">
            <a:spLocks/>
          </p:cNvSpPr>
          <p:nvPr/>
        </p:nvSpPr>
        <p:spPr>
          <a:xfrm>
            <a:off x="152400" y="0"/>
            <a:ext cx="7772400" cy="1752600"/>
          </a:xfrm>
          <a:prstGeom prst="rect">
            <a:avLst/>
          </a:prstGeom>
        </p:spPr>
        <p:txBody>
          <a:bodyPr/>
          <a:lstStyle/>
          <a:p>
            <a:pPr algn="ctr" fontAlgn="auto">
              <a:spcAft>
                <a:spcPts val="0"/>
              </a:spcAft>
              <a:defRPr/>
            </a:pPr>
            <a:r>
              <a:rPr lang="en-US" sz="40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Operating on input and performing actions</a:t>
            </a:r>
            <a:endParaRPr lang="en-US" sz="40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ndParaRPr>
          </a:p>
        </p:txBody>
      </p:sp>
      <p:sp>
        <p:nvSpPr>
          <p:cNvPr id="5" name="Rectangle 4"/>
          <p:cNvSpPr/>
          <p:nvPr/>
        </p:nvSpPr>
        <p:spPr>
          <a:xfrm>
            <a:off x="381000" y="1371600"/>
            <a:ext cx="7391400" cy="4708981"/>
          </a:xfrm>
          <a:prstGeom prst="rect">
            <a:avLst/>
          </a:prstGeom>
        </p:spPr>
        <p:txBody>
          <a:bodyPr wrap="square">
            <a:spAutoFit/>
          </a:bodyPr>
          <a:lstStyle/>
          <a:p>
            <a:r>
              <a:rPr lang="en-US" sz="2000" dirty="0" smtClean="0"/>
              <a:t>Private </a:t>
            </a:r>
            <a:r>
              <a:rPr lang="en-US" sz="2000" b="1" dirty="0" smtClean="0"/>
              <a:t>Sub Form1_Load</a:t>
            </a:r>
          </a:p>
          <a:p>
            <a:endParaRPr lang="en-US" sz="2000" dirty="0" smtClean="0"/>
          </a:p>
          <a:p>
            <a:r>
              <a:rPr lang="en-US" sz="2000" dirty="0" smtClean="0"/>
              <a:t>Dim gram As New </a:t>
            </a:r>
            <a:r>
              <a:rPr lang="en-US" sz="2000" b="1" dirty="0" err="1" smtClean="0"/>
              <a:t>Recognition.SrgsGrammar.SrgsDocument</a:t>
            </a:r>
            <a:endParaRPr lang="en-US" sz="2000" b="1" dirty="0" smtClean="0"/>
          </a:p>
          <a:p>
            <a:endParaRPr lang="en-US" sz="2000" dirty="0" smtClean="0"/>
          </a:p>
          <a:p>
            <a:r>
              <a:rPr lang="en-US" sz="2000" dirty="0" smtClean="0"/>
              <a:t>Dim </a:t>
            </a:r>
            <a:r>
              <a:rPr lang="en-US" sz="2000" dirty="0" err="1" smtClean="0"/>
              <a:t>colorRule</a:t>
            </a:r>
            <a:r>
              <a:rPr lang="en-US" sz="2000" dirty="0" smtClean="0"/>
              <a:t> As New  </a:t>
            </a:r>
            <a:r>
              <a:rPr lang="en-US" sz="2000" b="1" dirty="0" err="1" smtClean="0"/>
              <a:t>Recognition.SrgsGrammar.SrgsRule</a:t>
            </a:r>
            <a:r>
              <a:rPr lang="en-US" sz="2000" b="1" dirty="0" smtClean="0"/>
              <a:t> ("color")</a:t>
            </a:r>
          </a:p>
          <a:p>
            <a:endParaRPr lang="en-US" sz="2000" dirty="0" smtClean="0"/>
          </a:p>
          <a:p>
            <a:r>
              <a:rPr lang="en-US" sz="2000" dirty="0" smtClean="0"/>
              <a:t>Dim </a:t>
            </a:r>
            <a:r>
              <a:rPr lang="en-US" sz="2000" dirty="0" err="1" smtClean="0"/>
              <a:t>colorsList</a:t>
            </a:r>
            <a:r>
              <a:rPr lang="en-US" sz="2000" dirty="0" smtClean="0"/>
              <a:t> As New </a:t>
            </a:r>
            <a:r>
              <a:rPr lang="en-US" sz="2000" b="1" dirty="0" err="1" smtClean="0"/>
              <a:t>Recognition.SrgsGrammar</a:t>
            </a:r>
            <a:r>
              <a:rPr lang="en-US" sz="2000" b="1" dirty="0" smtClean="0"/>
              <a:t>. </a:t>
            </a:r>
            <a:r>
              <a:rPr lang="en-US" sz="2000" b="1" dirty="0" err="1" smtClean="0"/>
              <a:t>SrgsOneOf</a:t>
            </a:r>
            <a:r>
              <a:rPr lang="en-US" sz="2000" dirty="0" smtClean="0"/>
              <a:t>("red", "green", "blue", "yellow", "black", "white")</a:t>
            </a:r>
          </a:p>
          <a:p>
            <a:r>
              <a:rPr lang="en-US" sz="2000" dirty="0" smtClean="0"/>
              <a:t>        </a:t>
            </a:r>
            <a:r>
              <a:rPr lang="en-US" sz="2000" dirty="0" err="1" smtClean="0"/>
              <a:t>colorRule</a:t>
            </a:r>
            <a:r>
              <a:rPr lang="en-US" sz="2000" b="1" dirty="0" err="1" smtClean="0"/>
              <a:t>.</a:t>
            </a:r>
            <a:r>
              <a:rPr lang="en-US" sz="2000" dirty="0" err="1" smtClean="0"/>
              <a:t>Add</a:t>
            </a:r>
            <a:r>
              <a:rPr lang="en-US" sz="2000" dirty="0" smtClean="0"/>
              <a:t>(</a:t>
            </a:r>
            <a:r>
              <a:rPr lang="en-US" sz="2000" dirty="0" err="1" smtClean="0"/>
              <a:t>colorsList</a:t>
            </a:r>
            <a:r>
              <a:rPr lang="en-US" sz="2000" dirty="0" smtClean="0"/>
              <a:t>)</a:t>
            </a:r>
          </a:p>
          <a:p>
            <a:r>
              <a:rPr lang="en-US" sz="2000" dirty="0" smtClean="0"/>
              <a:t>        </a:t>
            </a:r>
            <a:r>
              <a:rPr lang="en-US" sz="2000" dirty="0" err="1" smtClean="0"/>
              <a:t>gram</a:t>
            </a:r>
            <a:r>
              <a:rPr lang="en-US" sz="2000" b="1" dirty="0" err="1" smtClean="0"/>
              <a:t>.</a:t>
            </a:r>
            <a:r>
              <a:rPr lang="en-US" sz="2000" dirty="0" err="1" smtClean="0"/>
              <a:t>Rules</a:t>
            </a:r>
            <a:r>
              <a:rPr lang="en-US" sz="2000" b="1" dirty="0" err="1" smtClean="0"/>
              <a:t>.</a:t>
            </a:r>
            <a:r>
              <a:rPr lang="en-US" sz="2000" dirty="0" err="1" smtClean="0"/>
              <a:t>Add</a:t>
            </a:r>
            <a:r>
              <a:rPr lang="en-US" sz="2000" dirty="0" smtClean="0"/>
              <a:t>(</a:t>
            </a:r>
            <a:r>
              <a:rPr lang="en-US" sz="2000" dirty="0" err="1" smtClean="0"/>
              <a:t>colorRule</a:t>
            </a:r>
            <a:r>
              <a:rPr lang="en-US" sz="2000" dirty="0" smtClean="0"/>
              <a:t>)</a:t>
            </a:r>
          </a:p>
          <a:p>
            <a:r>
              <a:rPr lang="en-US" sz="2000" dirty="0" smtClean="0"/>
              <a:t>        </a:t>
            </a:r>
            <a:r>
              <a:rPr lang="en-US" sz="2000" dirty="0" err="1" smtClean="0"/>
              <a:t>gram</a:t>
            </a:r>
            <a:r>
              <a:rPr lang="en-US" sz="2000" b="1" dirty="0" err="1" smtClean="0"/>
              <a:t>.</a:t>
            </a:r>
            <a:r>
              <a:rPr lang="en-US" sz="2000" dirty="0" err="1" smtClean="0"/>
              <a:t>Root</a:t>
            </a:r>
            <a:r>
              <a:rPr lang="en-US" sz="2000" dirty="0" smtClean="0"/>
              <a:t> = </a:t>
            </a:r>
            <a:r>
              <a:rPr lang="en-US" sz="2000" dirty="0" err="1" smtClean="0"/>
              <a:t>colorRule</a:t>
            </a:r>
            <a:endParaRPr lang="en-US" sz="2000" dirty="0" smtClean="0"/>
          </a:p>
          <a:p>
            <a:r>
              <a:rPr lang="en-US" sz="2000" dirty="0" smtClean="0"/>
              <a:t>        </a:t>
            </a:r>
            <a:r>
              <a:rPr lang="en-US" sz="2000" dirty="0" err="1" smtClean="0"/>
              <a:t>reco</a:t>
            </a:r>
            <a:r>
              <a:rPr lang="en-US" sz="2000" b="1" dirty="0" err="1" smtClean="0"/>
              <a:t>.LoadGrammar</a:t>
            </a:r>
            <a:r>
              <a:rPr lang="en-US" sz="2000" dirty="0" smtClean="0"/>
              <a:t>(New </a:t>
            </a:r>
            <a:r>
              <a:rPr lang="en-US" sz="2000" b="1" dirty="0" err="1" smtClean="0"/>
              <a:t>Recognition.Grammar</a:t>
            </a:r>
            <a:r>
              <a:rPr lang="en-US" sz="2000" dirty="0" smtClean="0"/>
              <a:t>(gram))</a:t>
            </a:r>
          </a:p>
          <a:p>
            <a:r>
              <a:rPr lang="en-US" sz="2000" dirty="0" smtClean="0"/>
              <a:t>        </a:t>
            </a:r>
            <a:r>
              <a:rPr lang="en-US" sz="2000" dirty="0" err="1" smtClean="0"/>
              <a:t>reco</a:t>
            </a:r>
            <a:r>
              <a:rPr lang="en-US" sz="2000" b="1" dirty="0" err="1" smtClean="0"/>
              <a:t>.RecognizeAsync</a:t>
            </a:r>
            <a:r>
              <a:rPr lang="en-US" sz="2000" dirty="0" smtClean="0"/>
              <a:t>()</a:t>
            </a:r>
          </a:p>
          <a:p>
            <a:r>
              <a:rPr lang="en-US" sz="2000" dirty="0" smtClean="0"/>
              <a:t>    End Sub</a:t>
            </a:r>
            <a:endParaRPr lang="en-US" sz="20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txBox="1">
            <a:spLocks noChangeArrowheads="1"/>
          </p:cNvSpPr>
          <p:nvPr/>
        </p:nvSpPr>
        <p:spPr bwMode="auto">
          <a:xfrm>
            <a:off x="533400" y="2362200"/>
            <a:ext cx="7391400" cy="4191000"/>
          </a:xfrm>
          <a:prstGeom prst="rect">
            <a:avLst/>
          </a:prstGeom>
          <a:noFill/>
          <a:ln w="9525">
            <a:noFill/>
            <a:miter lim="800000"/>
            <a:headEnd/>
            <a:tailEnd/>
          </a:ln>
        </p:spPr>
        <p:txBody>
          <a:bodyPr/>
          <a:lstStyle/>
          <a:p>
            <a:endParaRPr lang="en-US" b="1" dirty="0">
              <a:latin typeface="Franklin Gothic Book" pitchFamily="34" charset="0"/>
            </a:endParaRPr>
          </a:p>
        </p:txBody>
      </p:sp>
      <p:sp>
        <p:nvSpPr>
          <p:cNvPr id="4" name="Title 1"/>
          <p:cNvSpPr txBox="1">
            <a:spLocks/>
          </p:cNvSpPr>
          <p:nvPr/>
        </p:nvSpPr>
        <p:spPr>
          <a:xfrm>
            <a:off x="152400" y="228600"/>
            <a:ext cx="7772400" cy="1752600"/>
          </a:xfrm>
          <a:prstGeom prst="rect">
            <a:avLst/>
          </a:prstGeom>
        </p:spPr>
        <p:txBody>
          <a:bodyPr/>
          <a:lstStyle/>
          <a:p>
            <a:pPr algn="ctr" fontAlgn="auto">
              <a:spcAft>
                <a:spcPts val="0"/>
              </a:spcAft>
              <a:defRPr/>
            </a:pPr>
            <a:r>
              <a:rPr lang="en-US" sz="4000" b="1" cap="all"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rPr>
              <a:t>Operating on input and performing actions</a:t>
            </a:r>
            <a:endParaRPr lang="en-US" sz="4000" b="1" cap="all" dirty="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ndParaRPr>
          </a:p>
        </p:txBody>
      </p:sp>
      <p:sp>
        <p:nvSpPr>
          <p:cNvPr id="5" name="Rectangle 4"/>
          <p:cNvSpPr/>
          <p:nvPr/>
        </p:nvSpPr>
        <p:spPr>
          <a:xfrm>
            <a:off x="762000" y="1600200"/>
            <a:ext cx="6858000" cy="5324535"/>
          </a:xfrm>
          <a:prstGeom prst="rect">
            <a:avLst/>
          </a:prstGeom>
        </p:spPr>
        <p:txBody>
          <a:bodyPr wrap="square">
            <a:spAutoFit/>
          </a:bodyPr>
          <a:lstStyle/>
          <a:p>
            <a:r>
              <a:rPr lang="en-US" sz="2000" dirty="0" smtClean="0"/>
              <a:t>Private Sub </a:t>
            </a:r>
            <a:r>
              <a:rPr lang="en-US" sz="2000" dirty="0" err="1" smtClean="0"/>
              <a:t>reco_SpeechRecognized</a:t>
            </a:r>
            <a:r>
              <a:rPr lang="en-US" sz="2000" dirty="0" smtClean="0"/>
              <a:t>() Handles </a:t>
            </a:r>
            <a:r>
              <a:rPr lang="en-US" sz="2000" b="1" dirty="0" err="1" smtClean="0"/>
              <a:t>reco.SpeechRecognized</a:t>
            </a:r>
            <a:endParaRPr lang="en-US" sz="2000" b="1" dirty="0" smtClean="0"/>
          </a:p>
          <a:p>
            <a:r>
              <a:rPr lang="en-US" sz="2000" dirty="0" smtClean="0"/>
              <a:t>        Select Case </a:t>
            </a:r>
            <a:r>
              <a:rPr lang="en-US" sz="2000" b="1" dirty="0" err="1" smtClean="0"/>
              <a:t>e.Result.Text</a:t>
            </a:r>
            <a:endParaRPr lang="en-US" sz="2000" b="1" dirty="0" smtClean="0"/>
          </a:p>
          <a:p>
            <a:r>
              <a:rPr lang="en-US" sz="2000" dirty="0" smtClean="0"/>
              <a:t>            Case "red"</a:t>
            </a:r>
          </a:p>
          <a:p>
            <a:r>
              <a:rPr lang="en-US" sz="2000" dirty="0" smtClean="0"/>
              <a:t>                </a:t>
            </a:r>
            <a:r>
              <a:rPr lang="en-US" sz="2000" dirty="0" err="1" smtClean="0"/>
              <a:t>SetColor</a:t>
            </a:r>
            <a:r>
              <a:rPr lang="en-US" sz="2000" dirty="0" smtClean="0"/>
              <a:t>(</a:t>
            </a:r>
            <a:r>
              <a:rPr lang="en-US" sz="2000" dirty="0" err="1" smtClean="0"/>
              <a:t>Color.Red</a:t>
            </a:r>
            <a:r>
              <a:rPr lang="en-US" sz="2000" dirty="0" smtClean="0"/>
              <a:t>)</a:t>
            </a:r>
          </a:p>
          <a:p>
            <a:r>
              <a:rPr lang="en-US" sz="2000" dirty="0" smtClean="0"/>
              <a:t>            Case "green"</a:t>
            </a:r>
          </a:p>
          <a:p>
            <a:r>
              <a:rPr lang="en-US" sz="2000" dirty="0" smtClean="0"/>
              <a:t>                </a:t>
            </a:r>
            <a:r>
              <a:rPr lang="en-US" sz="2000" dirty="0" err="1" smtClean="0"/>
              <a:t>SetColor</a:t>
            </a:r>
            <a:r>
              <a:rPr lang="en-US" sz="2000" dirty="0" smtClean="0"/>
              <a:t>(</a:t>
            </a:r>
            <a:r>
              <a:rPr lang="en-US" sz="2000" dirty="0" err="1" smtClean="0"/>
              <a:t>Color.Green</a:t>
            </a:r>
            <a:r>
              <a:rPr lang="en-US" sz="2000" dirty="0" smtClean="0"/>
              <a:t>)</a:t>
            </a:r>
          </a:p>
          <a:p>
            <a:r>
              <a:rPr lang="en-US" sz="2000" dirty="0" smtClean="0"/>
              <a:t>            Case "blue"</a:t>
            </a:r>
          </a:p>
          <a:p>
            <a:r>
              <a:rPr lang="en-US" sz="2000" dirty="0" smtClean="0"/>
              <a:t>                </a:t>
            </a:r>
            <a:r>
              <a:rPr lang="en-US" sz="2000" dirty="0" err="1" smtClean="0"/>
              <a:t>SetColor</a:t>
            </a:r>
            <a:r>
              <a:rPr lang="en-US" sz="2000" dirty="0" smtClean="0"/>
              <a:t>(</a:t>
            </a:r>
            <a:r>
              <a:rPr lang="en-US" sz="2000" dirty="0" err="1" smtClean="0"/>
              <a:t>Color.Blue</a:t>
            </a:r>
            <a:r>
              <a:rPr lang="en-US" sz="2000" dirty="0" smtClean="0"/>
              <a:t>)</a:t>
            </a:r>
          </a:p>
          <a:p>
            <a:r>
              <a:rPr lang="en-US" sz="2000" dirty="0" smtClean="0"/>
              <a:t>            Case "yellow"</a:t>
            </a:r>
          </a:p>
          <a:p>
            <a:r>
              <a:rPr lang="en-US" sz="2000" dirty="0" smtClean="0"/>
              <a:t>                </a:t>
            </a:r>
            <a:r>
              <a:rPr lang="en-US" sz="2000" dirty="0" err="1" smtClean="0"/>
              <a:t>SetColor</a:t>
            </a:r>
            <a:r>
              <a:rPr lang="en-US" sz="2000" dirty="0" smtClean="0"/>
              <a:t>(</a:t>
            </a:r>
            <a:r>
              <a:rPr lang="en-US" sz="2000" dirty="0" err="1" smtClean="0"/>
              <a:t>Color.Yellow</a:t>
            </a:r>
            <a:r>
              <a:rPr lang="en-US" sz="2000" dirty="0" smtClean="0"/>
              <a:t>)</a:t>
            </a:r>
          </a:p>
          <a:p>
            <a:r>
              <a:rPr lang="en-US" sz="2000" dirty="0" smtClean="0"/>
              <a:t>            Case "black"</a:t>
            </a:r>
          </a:p>
          <a:p>
            <a:r>
              <a:rPr lang="en-US" sz="2000" dirty="0" smtClean="0"/>
              <a:t>                </a:t>
            </a:r>
            <a:r>
              <a:rPr lang="en-US" sz="2000" dirty="0" err="1" smtClean="0"/>
              <a:t>SetColor</a:t>
            </a:r>
            <a:r>
              <a:rPr lang="en-US" sz="2000" dirty="0" smtClean="0"/>
              <a:t>(</a:t>
            </a:r>
            <a:r>
              <a:rPr lang="en-US" sz="2000" dirty="0" err="1" smtClean="0"/>
              <a:t>Color.Black</a:t>
            </a:r>
            <a:r>
              <a:rPr lang="en-US" sz="2000" dirty="0" smtClean="0"/>
              <a:t>)</a:t>
            </a:r>
          </a:p>
          <a:p>
            <a:r>
              <a:rPr lang="en-US" sz="2000" dirty="0" smtClean="0"/>
              <a:t>            Case "white"</a:t>
            </a:r>
          </a:p>
          <a:p>
            <a:r>
              <a:rPr lang="en-US" sz="2000" dirty="0" smtClean="0"/>
              <a:t>                </a:t>
            </a:r>
            <a:r>
              <a:rPr lang="en-US" sz="2000" dirty="0" err="1" smtClean="0"/>
              <a:t>SetColor</a:t>
            </a:r>
            <a:r>
              <a:rPr lang="en-US" sz="2000" dirty="0" smtClean="0"/>
              <a:t>(</a:t>
            </a:r>
            <a:r>
              <a:rPr lang="en-US" sz="2000" dirty="0" err="1" smtClean="0"/>
              <a:t>Color.White</a:t>
            </a:r>
            <a:r>
              <a:rPr lang="en-US" sz="2000" dirty="0" smtClean="0"/>
              <a:t>)</a:t>
            </a:r>
          </a:p>
          <a:p>
            <a:r>
              <a:rPr lang="en-US" sz="2000" dirty="0" smtClean="0"/>
              <a:t>        End Select</a:t>
            </a:r>
          </a:p>
          <a:p>
            <a:r>
              <a:rPr lang="en-US" sz="2000" dirty="0" smtClean="0"/>
              <a:t>End Sub</a:t>
            </a:r>
            <a:endParaRPr lang="en-US" sz="2000" dirty="0"/>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Opulent</Template>
  <TotalTime>1119</TotalTime>
  <Words>509</Words>
  <Application>Microsoft Office PowerPoint</Application>
  <PresentationFormat>On-screen Show (4:3)</PresentationFormat>
  <Paragraphs>105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Slide 1</vt:lpstr>
      <vt:lpstr>Project goals</vt:lpstr>
      <vt:lpstr>  EXISTING SYSTEM</vt:lpstr>
      <vt:lpstr>Slide 4</vt:lpstr>
      <vt:lpstr>Slide 5</vt:lpstr>
      <vt:lpstr>Design of project</vt:lpstr>
      <vt:lpstr>Slide 7</vt:lpstr>
      <vt:lpstr>Slide 8</vt:lpstr>
      <vt:lpstr>Slide 9</vt:lpstr>
      <vt:lpstr>Slide 10</vt:lpstr>
      <vt:lpstr>Slide 11</vt:lpstr>
    </vt:vector>
  </TitlesOfParts>
  <Company>student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sharon</dc:creator>
  <cp:lastModifiedBy>MAXSEL</cp:lastModifiedBy>
  <cp:revision>122</cp:revision>
  <dcterms:created xsi:type="dcterms:W3CDTF">2010-11-07T02:16:26Z</dcterms:created>
  <dcterms:modified xsi:type="dcterms:W3CDTF">2013-10-16T16:15:18Z</dcterms:modified>
</cp:coreProperties>
</file>