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575" autoAdjust="0"/>
  </p:normalViewPr>
  <p:slideViewPr>
    <p:cSldViewPr snapToGrid="0" snapToObjects="1">
      <p:cViewPr varScale="1">
        <p:scale>
          <a:sx n="82" d="100"/>
          <a:sy n="82" d="100"/>
        </p:scale>
        <p:origin x="-112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4963-BF38-ED4B-8ACF-5FECA2DB7CD2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06DD-8984-4643-8274-348557FB2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Piano 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Learning Game for my Final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0250" y="5363008"/>
            <a:ext cx="309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Solo Team: Daniel Mendelsohn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6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block diagram for a commercial product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6" name="Picture 5" descr="Macintosh HD:Users:danielmendelsohn:Desktop:Proposal_bloc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9" y="1951684"/>
            <a:ext cx="6737480" cy="362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 interpreter interfaces between game logic and parsed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Gets input from game logic – what notes should be played and when</a:t>
            </a:r>
          </a:p>
          <a:p>
            <a:r>
              <a:rPr lang="en-US" dirty="0" smtClean="0"/>
              <a:t>Gets input from MIDI interpreter – what notes user is playing and when</a:t>
            </a:r>
          </a:p>
          <a:p>
            <a:r>
              <a:rPr lang="en-US" dirty="0" smtClean="0"/>
              <a:t>Determines if user action matches the correct action based on internal game data</a:t>
            </a:r>
          </a:p>
          <a:p>
            <a:r>
              <a:rPr lang="en-US" dirty="0" smtClean="0"/>
              <a:t>Lots of little design decisions w/ regards to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2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block diagram for a commercial product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6" name="Picture 5" descr="Macintosh HD:Users:danielmendelsohn:Desktop:Proposal_bloc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9" y="1951684"/>
            <a:ext cx="6737480" cy="362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467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display module drives the VGA output</a:t>
            </a:r>
            <a:endParaRPr lang="en-US" sz="3600" dirty="0"/>
          </a:p>
        </p:txBody>
      </p:sp>
      <p:pic>
        <p:nvPicPr>
          <p:cNvPr id="6" name="Content Placeholder 5" descr="guitar_hero_screencap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61" t="56" r="-28615"/>
          <a:stretch/>
        </p:blipFill>
        <p:spPr/>
      </p:pic>
    </p:spTree>
    <p:extLst>
      <p:ext uri="{BB962C8B-B14F-4D97-AF65-F5344CB8AC3E}">
        <p14:creationId xmlns:p14="http://schemas.microsoft.com/office/powerpoint/2010/main" val="195190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Insight: reusable sub-modules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“</a:t>
            </a:r>
            <a:r>
              <a:rPr lang="en-US" dirty="0" err="1" smtClean="0"/>
              <a:t>NxM</a:t>
            </a:r>
            <a:r>
              <a:rPr lang="en-US" dirty="0" smtClean="0"/>
              <a:t>” buffer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NxM</a:t>
            </a:r>
            <a:r>
              <a:rPr lang="en-US" dirty="0" smtClean="0"/>
              <a:t> buffer takes in blocks of size M as input.</a:t>
            </a:r>
          </a:p>
          <a:p>
            <a:r>
              <a:rPr lang="en-US" dirty="0" smtClean="0"/>
              <a:t>It can hold N such blocks</a:t>
            </a:r>
          </a:p>
          <a:p>
            <a:r>
              <a:rPr lang="en-US" dirty="0" smtClean="0"/>
              <a:t>An input signal triggers data clearing</a:t>
            </a:r>
          </a:p>
          <a:p>
            <a:r>
              <a:rPr lang="en-US" dirty="0" smtClean="0"/>
              <a:t>An output signal indicates data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3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Week of 11/18: Build a working minimum viable product for each block</a:t>
            </a:r>
          </a:p>
          <a:p>
            <a:r>
              <a:rPr lang="en-US" sz="2800" dirty="0" smtClean="0"/>
              <a:t>Week of 11/25: Debug and adjust the individual blocks</a:t>
            </a:r>
          </a:p>
          <a:p>
            <a:r>
              <a:rPr lang="en-US" sz="2800" dirty="0" smtClean="0"/>
              <a:t>Week of 12/2: Integration and user testing</a:t>
            </a:r>
          </a:p>
          <a:p>
            <a:endParaRPr lang="en-US" sz="2800" dirty="0"/>
          </a:p>
          <a:p>
            <a:r>
              <a:rPr lang="en-US" sz="2800" dirty="0" smtClean="0"/>
              <a:t>If there is time: Fun augmentations.  For example, a “learning” mode in which you can play a tune and thus “create your own level”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80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kids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</a:t>
            </a:r>
            <a:r>
              <a:rPr lang="en-US" dirty="0" smtClean="0"/>
              <a:t>nstrument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h</a:t>
            </a:r>
            <a:r>
              <a:rPr lang="en-US" dirty="0" smtClean="0"/>
              <a:t>ard</a:t>
            </a:r>
            <a:endParaRPr lang="en-US" dirty="0"/>
          </a:p>
        </p:txBody>
      </p:sp>
      <p:pic>
        <p:nvPicPr>
          <p:cNvPr id="4" name="Content Placeholder 3" descr="child_playing_piano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" r="3235"/>
          <a:stretch>
            <a:fillRect/>
          </a:stretch>
        </p:blipFill>
        <p:spPr>
          <a:xfrm>
            <a:off x="766970" y="1600201"/>
            <a:ext cx="7178611" cy="3947960"/>
          </a:xfrm>
        </p:spPr>
      </p:pic>
    </p:spTree>
    <p:extLst>
      <p:ext uri="{BB962C8B-B14F-4D97-AF65-F5344CB8AC3E}">
        <p14:creationId xmlns:p14="http://schemas.microsoft.com/office/powerpoint/2010/main" val="25257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help </a:t>
            </a:r>
            <a:r>
              <a:rPr lang="en-US" dirty="0"/>
              <a:t>k</a:t>
            </a:r>
            <a:r>
              <a:rPr lang="en-US" dirty="0" smtClean="0"/>
              <a:t>ids </a:t>
            </a:r>
            <a:r>
              <a:rPr lang="en-US" dirty="0"/>
              <a:t>l</a:t>
            </a:r>
            <a:r>
              <a:rPr lang="en-US" dirty="0" smtClean="0"/>
              <a:t>earn</a:t>
            </a:r>
            <a:endParaRPr lang="en-US" dirty="0"/>
          </a:p>
        </p:txBody>
      </p:sp>
      <p:pic>
        <p:nvPicPr>
          <p:cNvPr id="4" name="Content Placeholder 3" descr="math_blaste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3" b="10673"/>
          <a:stretch>
            <a:fillRect/>
          </a:stretch>
        </p:blipFill>
        <p:spPr>
          <a:xfrm>
            <a:off x="457200" y="2281740"/>
            <a:ext cx="4075211" cy="2241209"/>
          </a:xfrm>
        </p:spPr>
      </p:pic>
      <p:pic>
        <p:nvPicPr>
          <p:cNvPr id="5" name="Picture 4" descr="mavis_beac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72" y="2314731"/>
            <a:ext cx="3606800" cy="2247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972147"/>
            <a:ext cx="407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Math Blaster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2878" y="4973355"/>
            <a:ext cx="297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Mavis Beacon Teaches 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Music games </a:t>
            </a:r>
            <a:r>
              <a:rPr lang="en-US" sz="3200" dirty="0"/>
              <a:t>a</a:t>
            </a:r>
            <a:r>
              <a:rPr lang="en-US" sz="3200" dirty="0" smtClean="0"/>
              <a:t>re </a:t>
            </a:r>
            <a:r>
              <a:rPr lang="en-US" sz="3200" dirty="0"/>
              <a:t>c</a:t>
            </a:r>
            <a:r>
              <a:rPr lang="en-US" sz="3200" dirty="0" smtClean="0"/>
              <a:t>ommercially </a:t>
            </a:r>
            <a:r>
              <a:rPr lang="en-US" sz="3200" dirty="0"/>
              <a:t>s</a:t>
            </a:r>
            <a:r>
              <a:rPr lang="en-US" sz="3200" dirty="0" smtClean="0"/>
              <a:t>uccessful</a:t>
            </a:r>
            <a:endParaRPr lang="en-US" sz="3200" dirty="0"/>
          </a:p>
        </p:txBody>
      </p:sp>
      <p:pic>
        <p:nvPicPr>
          <p:cNvPr id="4" name="Content Placeholder 3" descr="guitar_hero_screencap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3" b="19533"/>
          <a:stretch>
            <a:fillRect/>
          </a:stretch>
        </p:blipFill>
        <p:spPr>
          <a:xfrm>
            <a:off x="937341" y="1724115"/>
            <a:ext cx="4299525" cy="2364573"/>
          </a:xfrm>
        </p:spPr>
      </p:pic>
      <p:pic>
        <p:nvPicPr>
          <p:cNvPr id="5" name="Picture 4" descr="guitar_hero_controller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66" y="3094971"/>
            <a:ext cx="2908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away from a “toy” controller</a:t>
            </a:r>
            <a:endParaRPr lang="en-US" dirty="0"/>
          </a:p>
        </p:txBody>
      </p:sp>
      <p:pic>
        <p:nvPicPr>
          <p:cNvPr id="6" name="Content Placeholder 5" descr="better piano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2" b="153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263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block diagram for a commercial product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6" name="Picture 5" descr="Macintosh HD:Users:danielmendelsohn:Desktop:Proposal_bloc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9" y="1951684"/>
            <a:ext cx="6737480" cy="362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7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MIDI is a sensible lightweight protocol</a:t>
            </a:r>
            <a:endParaRPr lang="en-US" dirty="0"/>
          </a:p>
        </p:txBody>
      </p:sp>
      <p:pic>
        <p:nvPicPr>
          <p:cNvPr id="4" name="Content Placeholder 3" descr="Macintosh HD:Users:danielmendelsohn:Desktop:rsz_midi_electrial_spec.gif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r="5930"/>
          <a:stretch>
            <a:fillRect/>
          </a:stretch>
        </p:blipFill>
        <p:spPr bwMode="auto">
          <a:xfrm>
            <a:off x="457200" y="1801565"/>
            <a:ext cx="4452642" cy="2442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23121"/>
              </p:ext>
            </p:extLst>
          </p:nvPr>
        </p:nvGraphicFramePr>
        <p:xfrm>
          <a:off x="3111500" y="4244139"/>
          <a:ext cx="5575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575300" imgH="2133600" progId="Word.Document.12">
                  <p:embed/>
                </p:oleObj>
              </mc:Choice>
              <mc:Fallback>
                <p:oleObj name="Document" r:id="rId4" imgW="5575300" imgH="213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500" y="4244139"/>
                        <a:ext cx="55753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1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block diagram for a commercial product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6" name="Picture 5" descr="Macintosh HD:Users:danielmendelsohn:Desktop:Proposal_bloc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9" y="1951684"/>
            <a:ext cx="6737480" cy="362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37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5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game logic block reads data controls game 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in a lightweight format in RAM</a:t>
            </a:r>
          </a:p>
          <a:p>
            <a:r>
              <a:rPr lang="en-US" dirty="0" smtClean="0"/>
              <a:t>Internal “atomic” clock for smallest possible time subdivision (~50ms)</a:t>
            </a:r>
          </a:p>
          <a:p>
            <a:r>
              <a:rPr lang="en-US" dirty="0" smtClean="0"/>
              <a:t>Passes relevant information to specialized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7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291</Words>
  <Application>Microsoft Macintosh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Word Document</vt:lpstr>
      <vt:lpstr>Piano Hero</vt:lpstr>
      <vt:lpstr>Teaching kids an instrument is hard</vt:lpstr>
      <vt:lpstr>Games help kids learn</vt:lpstr>
      <vt:lpstr>Music games are commercially successful</vt:lpstr>
      <vt:lpstr>Moving away from a “toy” controller</vt:lpstr>
      <vt:lpstr>A block diagram for a commercial product </vt:lpstr>
      <vt:lpstr>MIDI is a sensible lightweight protocol</vt:lpstr>
      <vt:lpstr>A block diagram for a commercial product </vt:lpstr>
      <vt:lpstr>The game logic block reads data controls game state </vt:lpstr>
      <vt:lpstr>A block diagram for a commercial product </vt:lpstr>
      <vt:lpstr>Action interpreter interfaces between game logic and parsed user input</vt:lpstr>
      <vt:lpstr>A block diagram for a commercial product </vt:lpstr>
      <vt:lpstr>A display module drives the VGA output</vt:lpstr>
      <vt:lpstr>Insight: reusable sub-modules</vt:lpstr>
      <vt:lpstr>Timeline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Hero</dc:title>
  <dc:creator>Daniel Mendelsohn</dc:creator>
  <cp:lastModifiedBy>Daniel Mendelsohn</cp:lastModifiedBy>
  <cp:revision>3</cp:revision>
  <dcterms:created xsi:type="dcterms:W3CDTF">2013-11-14T20:00:16Z</dcterms:created>
  <dcterms:modified xsi:type="dcterms:W3CDTF">2013-11-14T20:23:38Z</dcterms:modified>
</cp:coreProperties>
</file>