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4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2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6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3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0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7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6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0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0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4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57E51-FDF8-CB44-9D48-03E77C0A26C9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9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1878" y="2652403"/>
            <a:ext cx="2464139" cy="90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5961395" y="1187263"/>
            <a:ext cx="1755899" cy="487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Sensors</a:t>
            </a:r>
          </a:p>
        </p:txBody>
      </p:sp>
      <p:cxnSp>
        <p:nvCxnSpPr>
          <p:cNvPr id="11" name="Straight Arrow Connector 10"/>
          <p:cNvCxnSpPr>
            <a:stCxn id="8" idx="2"/>
            <a:endCxn id="48" idx="0"/>
          </p:cNvCxnSpPr>
          <p:nvPr/>
        </p:nvCxnSpPr>
        <p:spPr>
          <a:xfrm>
            <a:off x="6839345" y="1675256"/>
            <a:ext cx="0" cy="5440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248490" y="2465156"/>
            <a:ext cx="36927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  <a:endCxn id="35" idx="0"/>
          </p:cNvCxnSpPr>
          <p:nvPr/>
        </p:nvCxnSpPr>
        <p:spPr>
          <a:xfrm flipH="1">
            <a:off x="1983198" y="3556882"/>
            <a:ext cx="10750" cy="4634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87754" y="4020293"/>
            <a:ext cx="159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 results (to file)</a:t>
            </a:r>
          </a:p>
        </p:txBody>
      </p:sp>
      <p:cxnSp>
        <p:nvCxnSpPr>
          <p:cNvPr id="36" name="Straight Arrow Connector 35"/>
          <p:cNvCxnSpPr>
            <a:stCxn id="38" idx="2"/>
            <a:endCxn id="6" idx="0"/>
          </p:cNvCxnSpPr>
          <p:nvPr/>
        </p:nvCxnSpPr>
        <p:spPr>
          <a:xfrm>
            <a:off x="1993948" y="2249713"/>
            <a:ext cx="0" cy="402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87754" y="1941936"/>
            <a:ext cx="161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Test </a:t>
            </a:r>
            <a:r>
              <a:rPr lang="en-US" sz="1400" dirty="0" smtClean="0"/>
              <a:t>case (</a:t>
            </a:r>
            <a:r>
              <a:rPr lang="en-US" sz="1400" dirty="0" smtClean="0"/>
              <a:t>from file)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17760" y="2095825"/>
            <a:ext cx="17674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Input requests,</a:t>
            </a:r>
          </a:p>
          <a:p>
            <a:pPr algn="ctr"/>
            <a:r>
              <a:rPr lang="en-US" sz="1400" dirty="0" smtClean="0"/>
              <a:t>Interval </a:t>
            </a:r>
            <a:r>
              <a:rPr lang="en-US" sz="1400" dirty="0" smtClean="0"/>
              <a:t>observations</a:t>
            </a:r>
            <a:r>
              <a:rPr lang="en-US" sz="1400" dirty="0" smtClean="0"/>
              <a:t>,</a:t>
            </a:r>
          </a:p>
          <a:p>
            <a:pPr algn="ctr"/>
            <a:r>
              <a:rPr lang="en-US" sz="1400" dirty="0" smtClean="0"/>
              <a:t>Output observations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48490" y="3639656"/>
            <a:ext cx="1208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Input </a:t>
            </a:r>
            <a:r>
              <a:rPr lang="en-US" sz="1400" dirty="0" smtClean="0"/>
              <a:t>samples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593745" y="1799318"/>
            <a:ext cx="1208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Input samples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885372" y="2916260"/>
            <a:ext cx="2025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MicroGrader server</a:t>
            </a:r>
          </a:p>
        </p:txBody>
      </p:sp>
      <p:cxnSp>
        <p:nvCxnSpPr>
          <p:cNvPr id="34" name="Straight Arrow Connector 33"/>
          <p:cNvCxnSpPr>
            <a:stCxn id="45" idx="3"/>
          </p:cNvCxnSpPr>
          <p:nvPr/>
        </p:nvCxnSpPr>
        <p:spPr>
          <a:xfrm>
            <a:off x="4456811" y="3793545"/>
            <a:ext cx="85214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48" idx="1"/>
          </p:cNvCxnSpPr>
          <p:nvPr/>
        </p:nvCxnSpPr>
        <p:spPr>
          <a:xfrm>
            <a:off x="3226017" y="3104643"/>
            <a:ext cx="215918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17760" y="3135768"/>
            <a:ext cx="1334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USB connection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385204" y="2219353"/>
            <a:ext cx="2908282" cy="1770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5531813" y="2249713"/>
            <a:ext cx="267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MicroGrader client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64276" y="1911576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Microcontroller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1878" y="2343137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Laptop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666524" y="2650237"/>
            <a:ext cx="2271084" cy="1143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6059477" y="3074010"/>
            <a:ext cx="143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Student code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5961395" y="4580559"/>
            <a:ext cx="1755899" cy="487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Actuators</a:t>
            </a:r>
          </a:p>
        </p:txBody>
      </p:sp>
      <p:cxnSp>
        <p:nvCxnSpPr>
          <p:cNvPr id="14" name="Straight Arrow Connector 13"/>
          <p:cNvCxnSpPr>
            <a:stCxn id="48" idx="2"/>
            <a:endCxn id="7" idx="0"/>
          </p:cNvCxnSpPr>
          <p:nvPr/>
        </p:nvCxnSpPr>
        <p:spPr>
          <a:xfrm>
            <a:off x="6839345" y="3989933"/>
            <a:ext cx="0" cy="5906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593745" y="4174181"/>
            <a:ext cx="1235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Output </a:t>
            </a:r>
            <a:r>
              <a:rPr lang="en-US" sz="1400" dirty="0" smtClean="0"/>
              <a:t>signals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81103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1878" y="2652403"/>
            <a:ext cx="2464139" cy="90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475733" y="4414622"/>
            <a:ext cx="1755899" cy="487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Actuators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537587" y="1246508"/>
            <a:ext cx="1755899" cy="487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Sensors</a:t>
            </a:r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 flipH="1">
            <a:off x="6114291" y="1734501"/>
            <a:ext cx="1301246" cy="9164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>
            <a:off x="6114291" y="3556882"/>
            <a:ext cx="1239392" cy="8577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248490" y="2465156"/>
            <a:ext cx="36927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  <a:endCxn id="35" idx="0"/>
          </p:cNvCxnSpPr>
          <p:nvPr/>
        </p:nvCxnSpPr>
        <p:spPr>
          <a:xfrm flipH="1">
            <a:off x="1983198" y="3556882"/>
            <a:ext cx="10750" cy="4634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87754" y="4020293"/>
            <a:ext cx="159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 results (to file)</a:t>
            </a:r>
          </a:p>
        </p:txBody>
      </p:sp>
      <p:cxnSp>
        <p:nvCxnSpPr>
          <p:cNvPr id="36" name="Straight Arrow Connector 35"/>
          <p:cNvCxnSpPr>
            <a:stCxn id="38" idx="2"/>
            <a:endCxn id="6" idx="0"/>
          </p:cNvCxnSpPr>
          <p:nvPr/>
        </p:nvCxnSpPr>
        <p:spPr>
          <a:xfrm>
            <a:off x="1993948" y="2249713"/>
            <a:ext cx="0" cy="402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87754" y="1941936"/>
            <a:ext cx="161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Test </a:t>
            </a:r>
            <a:r>
              <a:rPr lang="en-US" sz="1400" dirty="0" smtClean="0"/>
              <a:t>case (</a:t>
            </a:r>
            <a:r>
              <a:rPr lang="en-US" sz="1400" dirty="0" smtClean="0"/>
              <a:t>from file)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17760" y="2095825"/>
            <a:ext cx="17674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Input requests,</a:t>
            </a:r>
          </a:p>
          <a:p>
            <a:pPr algn="ctr"/>
            <a:r>
              <a:rPr lang="en-US" sz="1400" dirty="0" smtClean="0"/>
              <a:t>Interval </a:t>
            </a:r>
            <a:r>
              <a:rPr lang="en-US" sz="1400" dirty="0" smtClean="0"/>
              <a:t>observations</a:t>
            </a:r>
            <a:r>
              <a:rPr lang="en-US" sz="1400" dirty="0" smtClean="0"/>
              <a:t>,</a:t>
            </a:r>
          </a:p>
          <a:p>
            <a:pPr algn="ctr"/>
            <a:r>
              <a:rPr lang="en-US" sz="1400" dirty="0" smtClean="0"/>
              <a:t>Output observations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48490" y="3689261"/>
            <a:ext cx="1208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Input </a:t>
            </a:r>
            <a:r>
              <a:rPr lang="en-US" sz="1400" dirty="0" smtClean="0"/>
              <a:t>samples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5589375" y="3982930"/>
            <a:ext cx="1235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Output </a:t>
            </a:r>
            <a:r>
              <a:rPr lang="en-US" sz="1400" dirty="0" smtClean="0"/>
              <a:t>signals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567007" y="1941936"/>
            <a:ext cx="1208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Input samples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885372" y="2916260"/>
            <a:ext cx="204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MicroGrader Server</a:t>
            </a:r>
          </a:p>
        </p:txBody>
      </p:sp>
      <p:cxnSp>
        <p:nvCxnSpPr>
          <p:cNvPr id="34" name="Straight Arrow Connector 33"/>
          <p:cNvCxnSpPr>
            <a:stCxn id="45" idx="3"/>
          </p:cNvCxnSpPr>
          <p:nvPr/>
        </p:nvCxnSpPr>
        <p:spPr>
          <a:xfrm>
            <a:off x="4456811" y="3843150"/>
            <a:ext cx="85214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48" idx="1"/>
          </p:cNvCxnSpPr>
          <p:nvPr/>
        </p:nvCxnSpPr>
        <p:spPr>
          <a:xfrm flipV="1">
            <a:off x="3226017" y="3103898"/>
            <a:ext cx="2159187" cy="74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17760" y="3135768"/>
            <a:ext cx="1334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USB connection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385204" y="2650913"/>
            <a:ext cx="2908282" cy="905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5385204" y="2785194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MicroGrader</a:t>
            </a:r>
          </a:p>
          <a:p>
            <a:pPr algn="ctr"/>
            <a:r>
              <a:rPr lang="en-US" dirty="0" smtClean="0"/>
              <a:t>Client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134196" y="2812602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Student</a:t>
            </a:r>
          </a:p>
          <a:p>
            <a:pPr algn="ctr"/>
            <a:r>
              <a:rPr lang="en-US" dirty="0" smtClean="0"/>
              <a:t>Code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64276" y="2344626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Microcontroller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1878" y="2343137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Laptop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87" name="Straight Connector 86"/>
          <p:cNvCxnSpPr>
            <a:stCxn id="48" idx="0"/>
            <a:endCxn id="48" idx="2"/>
          </p:cNvCxnSpPr>
          <p:nvPr/>
        </p:nvCxnSpPr>
        <p:spPr>
          <a:xfrm>
            <a:off x="6839345" y="2650913"/>
            <a:ext cx="0" cy="90596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250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1878" y="2652403"/>
            <a:ext cx="2464139" cy="90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475733" y="4414622"/>
            <a:ext cx="1755899" cy="487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Actuators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537587" y="1246508"/>
            <a:ext cx="1755899" cy="487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Sensors</a:t>
            </a:r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 flipH="1">
            <a:off x="6114291" y="1734501"/>
            <a:ext cx="1301246" cy="916412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>
            <a:off x="6114291" y="3556882"/>
            <a:ext cx="1239392" cy="8577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248490" y="2465156"/>
            <a:ext cx="36927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  <a:endCxn id="35" idx="0"/>
          </p:cNvCxnSpPr>
          <p:nvPr/>
        </p:nvCxnSpPr>
        <p:spPr>
          <a:xfrm flipH="1">
            <a:off x="1983198" y="3556882"/>
            <a:ext cx="10750" cy="4634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87754" y="4020293"/>
            <a:ext cx="159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 results (to file)</a:t>
            </a:r>
          </a:p>
        </p:txBody>
      </p:sp>
      <p:cxnSp>
        <p:nvCxnSpPr>
          <p:cNvPr id="36" name="Straight Arrow Connector 35"/>
          <p:cNvCxnSpPr>
            <a:stCxn id="38" idx="2"/>
            <a:endCxn id="6" idx="0"/>
          </p:cNvCxnSpPr>
          <p:nvPr/>
        </p:nvCxnSpPr>
        <p:spPr>
          <a:xfrm>
            <a:off x="1993948" y="2249713"/>
            <a:ext cx="0" cy="402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87754" y="1941936"/>
            <a:ext cx="161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Test </a:t>
            </a:r>
            <a:r>
              <a:rPr lang="en-US" sz="1400" dirty="0" smtClean="0"/>
              <a:t>case (</a:t>
            </a:r>
            <a:r>
              <a:rPr lang="en-US" sz="1400" dirty="0" smtClean="0"/>
              <a:t>from file)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17760" y="2095825"/>
            <a:ext cx="17674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Input requests,</a:t>
            </a:r>
          </a:p>
          <a:p>
            <a:pPr algn="ctr"/>
            <a:r>
              <a:rPr lang="en-US" sz="1400" dirty="0" smtClean="0"/>
              <a:t>Interval </a:t>
            </a:r>
            <a:r>
              <a:rPr lang="en-US" sz="1400" dirty="0" smtClean="0"/>
              <a:t>observations</a:t>
            </a:r>
            <a:r>
              <a:rPr lang="en-US" sz="1400" dirty="0" smtClean="0"/>
              <a:t>,</a:t>
            </a:r>
          </a:p>
          <a:p>
            <a:pPr algn="ctr"/>
            <a:r>
              <a:rPr lang="en-US" sz="1400" dirty="0" smtClean="0"/>
              <a:t>Output observations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48490" y="3689261"/>
            <a:ext cx="1208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Input </a:t>
            </a:r>
            <a:r>
              <a:rPr lang="en-US" sz="1400" dirty="0" smtClean="0"/>
              <a:t>samples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5589375" y="3982930"/>
            <a:ext cx="1235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Output </a:t>
            </a:r>
            <a:r>
              <a:rPr lang="en-US" sz="1400" dirty="0" smtClean="0"/>
              <a:t>signals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885045" y="1941936"/>
            <a:ext cx="76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 data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885372" y="2916260"/>
            <a:ext cx="204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MicroGrader Server</a:t>
            </a:r>
          </a:p>
        </p:txBody>
      </p:sp>
      <p:cxnSp>
        <p:nvCxnSpPr>
          <p:cNvPr id="34" name="Straight Arrow Connector 33"/>
          <p:cNvCxnSpPr>
            <a:stCxn id="45" idx="3"/>
          </p:cNvCxnSpPr>
          <p:nvPr/>
        </p:nvCxnSpPr>
        <p:spPr>
          <a:xfrm>
            <a:off x="4456811" y="3843150"/>
            <a:ext cx="85214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48" idx="1"/>
          </p:cNvCxnSpPr>
          <p:nvPr/>
        </p:nvCxnSpPr>
        <p:spPr>
          <a:xfrm flipV="1">
            <a:off x="3226017" y="3103898"/>
            <a:ext cx="2159187" cy="74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17760" y="3135768"/>
            <a:ext cx="1334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USB connection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385204" y="2650913"/>
            <a:ext cx="2908282" cy="905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5385204" y="2785194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MicroGrader</a:t>
            </a:r>
          </a:p>
          <a:p>
            <a:pPr algn="ctr"/>
            <a:r>
              <a:rPr lang="en-US" dirty="0" smtClean="0"/>
              <a:t>Client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134196" y="2812602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Student</a:t>
            </a:r>
          </a:p>
          <a:p>
            <a:pPr algn="ctr"/>
            <a:r>
              <a:rPr lang="en-US" dirty="0" smtClean="0"/>
              <a:t>Code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64276" y="2344626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Microcontroller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1878" y="2343137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Laptop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87" name="Straight Connector 86"/>
          <p:cNvCxnSpPr>
            <a:stCxn id="48" idx="0"/>
            <a:endCxn id="48" idx="2"/>
          </p:cNvCxnSpPr>
          <p:nvPr/>
        </p:nvCxnSpPr>
        <p:spPr>
          <a:xfrm>
            <a:off x="6839345" y="2650913"/>
            <a:ext cx="0" cy="90596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895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114</Words>
  <Application>Microsoft Macintosh PowerPoint</Application>
  <PresentationFormat>On-screen Show (4:3)</PresentationFormat>
  <Paragraphs>52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Mendelsohn</dc:creator>
  <cp:lastModifiedBy>Daniel Mendelsohn</cp:lastModifiedBy>
  <cp:revision>22</cp:revision>
  <dcterms:created xsi:type="dcterms:W3CDTF">2017-08-28T22:15:19Z</dcterms:created>
  <dcterms:modified xsi:type="dcterms:W3CDTF">2017-08-29T21:19:43Z</dcterms:modified>
</cp:coreProperties>
</file>