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825" y="1094102"/>
            <a:ext cx="2325819" cy="40489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8354" y="1094101"/>
            <a:ext cx="2209910" cy="4061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53961" y="5487968"/>
            <a:ext cx="2464139" cy="9119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5868" y="4164534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2606" y="1436235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9802" y="1942268"/>
            <a:ext cx="0" cy="712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3064" y="3268294"/>
            <a:ext cx="0" cy="9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54866" y="2654866"/>
            <a:ext cx="1634694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Handler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7369" y="1183057"/>
            <a:ext cx="172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Student’s laptop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3111" y="689994"/>
            <a:ext cx="192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Embedded System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554866" y="3810676"/>
            <a:ext cx="1612388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Evaluator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18602" y="3287721"/>
            <a:ext cx="2128" cy="522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89560" y="2824864"/>
            <a:ext cx="2906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89560" y="3087021"/>
            <a:ext cx="29063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8602" y="4410417"/>
            <a:ext cx="0" cy="54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54866" y="4847420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18602" y="1942268"/>
            <a:ext cx="17930" cy="712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33367" y="1616451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</a:t>
            </a:r>
            <a:r>
              <a:rPr lang="en-US" sz="1400" dirty="0" smtClean="0"/>
              <a:t>case (</a:t>
            </a:r>
            <a:r>
              <a:rPr lang="en-US" sz="1400" dirty="0" smtClean="0"/>
              <a:t>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2139" y="2086200"/>
            <a:ext cx="2222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event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54684" y="311001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</a:t>
            </a:r>
            <a:r>
              <a:rPr lang="en-US" sz="1400" dirty="0" smtClean="0"/>
              <a:t>samples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852798" y="3278164"/>
            <a:ext cx="1337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case,</a:t>
            </a:r>
          </a:p>
          <a:p>
            <a:r>
              <a:rPr lang="en-US" sz="1400" dirty="0" smtClean="0"/>
              <a:t>Observation log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663064" y="3585642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</a:t>
            </a:r>
            <a:r>
              <a:rPr lang="en-US" sz="1400" dirty="0" smtClean="0"/>
              <a:t>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3064" y="208620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384270" y="2086199"/>
            <a:ext cx="1912711" cy="256632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02503" y="2086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057509" y="5628111"/>
            <a:ext cx="214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  <a:p>
            <a:r>
              <a:rPr lang="en-US" dirty="0" smtClean="0"/>
              <a:t>(on </a:t>
            </a:r>
            <a:r>
              <a:rPr lang="en-US" dirty="0" smtClean="0">
                <a:solidFill>
                  <a:schemeClr val="bg1"/>
                </a:solidFill>
              </a:rPr>
              <a:t>student’s </a:t>
            </a:r>
            <a:r>
              <a:rPr lang="en-US" dirty="0" smtClean="0"/>
              <a:t>laptop)</a:t>
            </a:r>
          </a:p>
        </p:txBody>
      </p:sp>
    </p:spTree>
    <p:extLst>
      <p:ext uri="{BB962C8B-B14F-4D97-AF65-F5344CB8AC3E}">
        <p14:creationId xmlns:p14="http://schemas.microsoft.com/office/powerpoint/2010/main" val="368110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78354" y="1094101"/>
            <a:ext cx="2209910" cy="4061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868" y="2654865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5868" y="4164534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2606" y="1436235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9802" y="1942268"/>
            <a:ext cx="0" cy="712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3064" y="3268294"/>
            <a:ext cx="0" cy="9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63111" y="423396"/>
            <a:ext cx="205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Client</a:t>
            </a:r>
          </a:p>
          <a:p>
            <a:pPr algn="ctr"/>
            <a:r>
              <a:rPr lang="en-US" dirty="0" smtClean="0"/>
              <a:t>(embedded system)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3064" y="3585642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3064" y="208620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416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825" y="1094102"/>
            <a:ext cx="2325819" cy="40489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8354" y="1094101"/>
            <a:ext cx="2209910" cy="4061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868" y="2654865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5868" y="4164534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2606" y="1436235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9802" y="1942268"/>
            <a:ext cx="0" cy="712597"/>
          </a:xfrm>
          <a:prstGeom prst="straightConnector1">
            <a:avLst/>
          </a:prstGeom>
          <a:ln>
            <a:solidFill>
              <a:srgbClr val="4F81BD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3064" y="3268294"/>
            <a:ext cx="0" cy="9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3661" y="265486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Handler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5800" y="458250"/>
            <a:ext cx="204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 Server</a:t>
            </a:r>
          </a:p>
          <a:p>
            <a:r>
              <a:rPr lang="en-US" dirty="0" smtClean="0"/>
              <a:t>(student laptop)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3111" y="423396"/>
            <a:ext cx="205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Client</a:t>
            </a:r>
          </a:p>
          <a:p>
            <a:pPr algn="ctr"/>
            <a:r>
              <a:rPr lang="en-US" dirty="0" smtClean="0"/>
              <a:t>(embedded system)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11355" y="381067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Evaluator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18602" y="3287721"/>
            <a:ext cx="2128" cy="522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89560" y="2824864"/>
            <a:ext cx="2906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89560" y="3087021"/>
            <a:ext cx="29063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8602" y="4410417"/>
            <a:ext cx="0" cy="54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6532" y="449863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27538" y="1552311"/>
            <a:ext cx="8994" cy="1102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826" y="1824590"/>
            <a:ext cx="91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case</a:t>
            </a:r>
          </a:p>
          <a:p>
            <a:r>
              <a:rPr lang="en-US" sz="1400" dirty="0" smtClean="0"/>
              <a:t>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2139" y="2086200"/>
            <a:ext cx="2222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event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54684" y="311001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852798" y="3278164"/>
            <a:ext cx="1337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case,</a:t>
            </a:r>
          </a:p>
          <a:p>
            <a:r>
              <a:rPr lang="en-US" sz="1400" dirty="0" smtClean="0"/>
              <a:t>Observation log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663064" y="3585642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3064" y="2086200"/>
            <a:ext cx="844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used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56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825" y="1094102"/>
            <a:ext cx="2325819" cy="40489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8354" y="1094101"/>
            <a:ext cx="2209910" cy="4061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868" y="2654865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5868" y="4164534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2606" y="1436235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9802" y="1942268"/>
            <a:ext cx="0" cy="712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3064" y="3268294"/>
            <a:ext cx="0" cy="9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3661" y="265486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Handler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5800" y="458250"/>
            <a:ext cx="204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 Server</a:t>
            </a:r>
          </a:p>
          <a:p>
            <a:r>
              <a:rPr lang="en-US" dirty="0" smtClean="0"/>
              <a:t>(instructor laptop)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3111" y="423396"/>
            <a:ext cx="205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Client</a:t>
            </a:r>
          </a:p>
          <a:p>
            <a:pPr algn="ctr"/>
            <a:r>
              <a:rPr lang="en-US" dirty="0" smtClean="0"/>
              <a:t>(embedded system)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11355" y="381067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 Generator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18602" y="3287721"/>
            <a:ext cx="2128" cy="522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89560" y="2824864"/>
            <a:ext cx="2906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8602" y="4410417"/>
            <a:ext cx="0" cy="54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6532" y="4498638"/>
            <a:ext cx="85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case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27538" y="1552311"/>
            <a:ext cx="8994" cy="1102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826" y="1824590"/>
            <a:ext cx="76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Scaffold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2139" y="2086200"/>
            <a:ext cx="2222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samples,</a:t>
            </a:r>
          </a:p>
          <a:p>
            <a:pPr algn="ctr"/>
            <a:r>
              <a:rPr lang="en-US" sz="1400" dirty="0" smtClean="0"/>
              <a:t>Interval event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52798" y="3278164"/>
            <a:ext cx="1337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Scaffold,</a:t>
            </a:r>
          </a:p>
          <a:p>
            <a:r>
              <a:rPr lang="en-US" sz="1400" dirty="0" smtClean="0"/>
              <a:t>Observation log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663064" y="3585642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3064" y="208620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044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147</Words>
  <Application>Microsoft Macintosh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Mendelsohn</dc:creator>
  <cp:lastModifiedBy>Daniel Mendelsohn</cp:lastModifiedBy>
  <cp:revision>12</cp:revision>
  <dcterms:created xsi:type="dcterms:W3CDTF">2017-08-28T22:15:19Z</dcterms:created>
  <dcterms:modified xsi:type="dcterms:W3CDTF">2017-08-29T20:26:18Z</dcterms:modified>
</cp:coreProperties>
</file>