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61395" y="1187263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  <a:endCxn id="48" idx="0"/>
          </p:cNvCxnSpPr>
          <p:nvPr/>
        </p:nvCxnSpPr>
        <p:spPr>
          <a:xfrm>
            <a:off x="6839345" y="1675256"/>
            <a:ext cx="0" cy="54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3965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3745" y="1799318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793545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>
            <a:off x="3226017" y="3104643"/>
            <a:ext cx="215918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219353"/>
            <a:ext cx="2908282" cy="1770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531813" y="2249713"/>
            <a:ext cx="267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MicroGrader client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191157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66524" y="2650237"/>
            <a:ext cx="2271084" cy="114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059477" y="3074010"/>
            <a:ext cx="143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1395" y="4580559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cxnSp>
        <p:nvCxnSpPr>
          <p:cNvPr id="14" name="Straight Arrow Connector 13"/>
          <p:cNvCxnSpPr>
            <a:stCxn id="48" idx="2"/>
            <a:endCxn id="7" idx="0"/>
          </p:cNvCxnSpPr>
          <p:nvPr/>
        </p:nvCxnSpPr>
        <p:spPr>
          <a:xfrm>
            <a:off x="6839345" y="3989933"/>
            <a:ext cx="0" cy="590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93745" y="4174181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 flipH="1">
            <a:off x="1983198" y="3556882"/>
            <a:ext cx="1075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87754" y="4020293"/>
            <a:ext cx="159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results (to file)</a:t>
            </a:r>
          </a:p>
        </p:txBody>
      </p:sp>
      <p:cxnSp>
        <p:nvCxnSpPr>
          <p:cNvPr id="36" name="Straight Arrow Connector 35"/>
          <p:cNvCxnSpPr>
            <a:stCxn id="38" idx="2"/>
            <a:endCxn id="6" idx="0"/>
          </p:cNvCxnSpPr>
          <p:nvPr/>
        </p:nvCxnSpPr>
        <p:spPr>
          <a:xfrm>
            <a:off x="1993948" y="2249713"/>
            <a:ext cx="0" cy="402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87754" y="1941936"/>
            <a:ext cx="161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case 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8490" y="3689261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5045" y="1941936"/>
            <a:ext cx="76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data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34" name="Straight Arrow Connector 33"/>
          <p:cNvCxnSpPr>
            <a:stCxn id="45" idx="3"/>
          </p:cNvCxnSpPr>
          <p:nvPr/>
        </p:nvCxnSpPr>
        <p:spPr>
          <a:xfrm>
            <a:off x="4456811" y="3843150"/>
            <a:ext cx="8521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1878" y="2652403"/>
            <a:ext cx="2464139" cy="90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5733" y="4414622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587" y="1246508"/>
            <a:ext cx="1755899" cy="487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Sensors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6114291" y="1734501"/>
            <a:ext cx="1301246" cy="91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114291" y="3556882"/>
            <a:ext cx="1239392" cy="857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48490" y="2465156"/>
            <a:ext cx="3692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35" idx="0"/>
          </p:cNvCxnSpPr>
          <p:nvPr/>
        </p:nvCxnSpPr>
        <p:spPr>
          <a:xfrm>
            <a:off x="1993948" y="3556882"/>
            <a:ext cx="0" cy="46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08259" y="4020293"/>
            <a:ext cx="1371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 Log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7760" y="2095825"/>
            <a:ext cx="17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observations,</a:t>
            </a:r>
          </a:p>
          <a:p>
            <a:pPr algn="ctr"/>
            <a:r>
              <a:rPr lang="en-US" sz="1400" dirty="0" smtClean="0"/>
              <a:t>Interval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9375" y="3982930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7007" y="1941936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85372" y="2916260"/>
            <a:ext cx="204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Server</a:t>
            </a:r>
          </a:p>
        </p:txBody>
      </p:sp>
      <p:cxnSp>
        <p:nvCxnSpPr>
          <p:cNvPr id="22" name="Straight Arrow Connector 21"/>
          <p:cNvCxnSpPr>
            <a:stCxn id="6" idx="3"/>
            <a:endCxn id="48" idx="1"/>
          </p:cNvCxnSpPr>
          <p:nvPr/>
        </p:nvCxnSpPr>
        <p:spPr>
          <a:xfrm flipV="1">
            <a:off x="3226017" y="3103898"/>
            <a:ext cx="2159187" cy="7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7760" y="3135768"/>
            <a:ext cx="13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USB connection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5204" y="2650913"/>
            <a:ext cx="2908282" cy="905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385204" y="278519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4196" y="281260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Student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4276" y="23446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Microcontroller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878" y="23431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Laptop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48" idx="0"/>
            <a:endCxn id="48" idx="2"/>
          </p:cNvCxnSpPr>
          <p:nvPr/>
        </p:nvCxnSpPr>
        <p:spPr>
          <a:xfrm>
            <a:off x="6839345" y="2650913"/>
            <a:ext cx="0" cy="9059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l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6" y="266524"/>
            <a:ext cx="3333700" cy="2500275"/>
          </a:xfrm>
          <a:prstGeom prst="rect">
            <a:avLst/>
          </a:prstGeom>
        </p:spPr>
      </p:pic>
      <p:pic>
        <p:nvPicPr>
          <p:cNvPr id="5" name="Picture 4" descr="post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6" y="2766799"/>
            <a:ext cx="3333700" cy="25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900" y="1384300"/>
            <a:ext cx="1637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Original input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900" y="3465611"/>
            <a:ext cx="2071901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generating function</a:t>
            </a:r>
          </a:p>
          <a:p>
            <a:r>
              <a:rPr lang="en-US" sz="1400" dirty="0" smtClean="0"/>
              <a:t> for input frame with</a:t>
            </a:r>
          </a:p>
          <a:p>
            <a:r>
              <a:rPr lang="en-US" sz="1400" dirty="0" smtClean="0"/>
              <a:t> t</a:t>
            </a:r>
            <a:r>
              <a:rPr lang="en-US" sz="1400" baseline="-25000" dirty="0" smtClean="0"/>
              <a:t>start</a:t>
            </a:r>
            <a:r>
              <a:rPr lang="en-US" sz="1400" dirty="0"/>
              <a:t> </a:t>
            </a:r>
            <a:r>
              <a:rPr lang="en-US" sz="1400" dirty="0" smtClean="0"/>
              <a:t>= 1000ms and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t</a:t>
            </a:r>
            <a:r>
              <a:rPr lang="en-US" sz="1400" baseline="-25000" dirty="0" smtClean="0"/>
              <a:t>end</a:t>
            </a:r>
            <a:r>
              <a:rPr lang="en-US" sz="1400" dirty="0" smtClean="0"/>
              <a:t>  = 4000ms </a:t>
            </a:r>
            <a:r>
              <a:rPr lang="en-US" sz="1400" dirty="0"/>
              <a:t>and </a:t>
            </a:r>
            <a:endParaRPr lang="en-US" sz="1400" baseline="-25000" dirty="0"/>
          </a:p>
          <a:p>
            <a:endParaRPr lang="en-US" sz="1400" baseline="-25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4100" y="12573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7300" y="18542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stslice-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32" y="2766799"/>
            <a:ext cx="3284233" cy="2463175"/>
          </a:xfrm>
          <a:prstGeom prst="rect">
            <a:avLst/>
          </a:prstGeom>
        </p:spPr>
      </p:pic>
      <p:pic>
        <p:nvPicPr>
          <p:cNvPr id="4" name="Picture 3" descr="pre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6" y="266524"/>
            <a:ext cx="3333700" cy="25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4900" y="1384300"/>
            <a:ext cx="1751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Original output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900" y="3605311"/>
            <a:ext cx="1534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 signal,</a:t>
            </a:r>
          </a:p>
          <a:p>
            <a:r>
              <a:rPr lang="en-US" sz="1400" dirty="0"/>
              <a:t>i</a:t>
            </a:r>
            <a:r>
              <a:rPr lang="en-US" sz="1400" dirty="0" smtClean="0"/>
              <a:t>f frame has</a:t>
            </a:r>
          </a:p>
          <a:p>
            <a:r>
              <a:rPr lang="en-US" sz="1400" dirty="0" smtClean="0"/>
              <a:t>t</a:t>
            </a:r>
            <a:r>
              <a:rPr lang="en-US" sz="1400" baseline="-25000" dirty="0" smtClean="0"/>
              <a:t>start</a:t>
            </a:r>
            <a:r>
              <a:rPr lang="en-US" sz="1400" dirty="0" smtClean="0"/>
              <a:t> = 1000ms and</a:t>
            </a:r>
          </a:p>
          <a:p>
            <a:r>
              <a:rPr lang="en-US" sz="1400" dirty="0" smtClean="0"/>
              <a:t>t</a:t>
            </a:r>
            <a:r>
              <a:rPr lang="en-US" sz="1400" baseline="-25000" dirty="0" smtClean="0"/>
              <a:t>end</a:t>
            </a:r>
            <a:r>
              <a:rPr lang="en-US" sz="1400" dirty="0" smtClean="0"/>
              <a:t>  = 4000ms</a:t>
            </a:r>
            <a:endParaRPr lang="en-US" sz="1400" baseline="-25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4100" y="12573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7300" y="1854200"/>
            <a:ext cx="44450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9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177</Words>
  <Application>Microsoft Macintosh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28</cp:revision>
  <dcterms:created xsi:type="dcterms:W3CDTF">2017-08-28T22:15:19Z</dcterms:created>
  <dcterms:modified xsi:type="dcterms:W3CDTF">2017-09-01T01:50:00Z</dcterms:modified>
</cp:coreProperties>
</file>