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61395" y="1187263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  <a:endCxn id="48" idx="0"/>
          </p:cNvCxnSpPr>
          <p:nvPr/>
        </p:nvCxnSpPr>
        <p:spPr>
          <a:xfrm>
            <a:off x="6839345" y="1675256"/>
            <a:ext cx="0" cy="54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3965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3745" y="1799318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793545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>
            <a:off x="3226017" y="3104643"/>
            <a:ext cx="215918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219353"/>
            <a:ext cx="2908282" cy="1770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531813" y="2249713"/>
            <a:ext cx="26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MicroGrader client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191157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666524" y="2650237"/>
            <a:ext cx="2271084" cy="114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059477" y="3074010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1395" y="4580559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cxnSp>
        <p:nvCxnSpPr>
          <p:cNvPr id="14" name="Straight Arrow Connector 13"/>
          <p:cNvCxnSpPr>
            <a:stCxn id="48" idx="2"/>
            <a:endCxn id="7" idx="0"/>
          </p:cNvCxnSpPr>
          <p:nvPr/>
        </p:nvCxnSpPr>
        <p:spPr>
          <a:xfrm>
            <a:off x="6839345" y="3989933"/>
            <a:ext cx="0" cy="590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93745" y="4174181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10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7007" y="194193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5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5045" y="1941936"/>
            <a:ext cx="76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data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9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>
            <a:off x="1993948" y="3556882"/>
            <a:ext cx="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08259" y="4020293"/>
            <a:ext cx="1371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Observation Log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observations,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7007" y="194193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l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6" y="266524"/>
            <a:ext cx="3333700" cy="2500275"/>
          </a:xfrm>
          <a:prstGeom prst="rect">
            <a:avLst/>
          </a:prstGeom>
        </p:spPr>
      </p:pic>
      <p:pic>
        <p:nvPicPr>
          <p:cNvPr id="5" name="Picture 4" descr="postsl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6" y="2766799"/>
            <a:ext cx="3333700" cy="2500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4900" y="1384300"/>
            <a:ext cx="121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Original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900" y="3465611"/>
            <a:ext cx="2071901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generating function</a:t>
            </a:r>
          </a:p>
          <a:p>
            <a:r>
              <a:rPr lang="en-US" sz="1400" dirty="0" smtClean="0"/>
              <a:t> for input frame with</a:t>
            </a:r>
          </a:p>
          <a:p>
            <a:r>
              <a:rPr lang="en-US" sz="1400" dirty="0" smtClean="0"/>
              <a:t> t</a:t>
            </a:r>
            <a:r>
              <a:rPr lang="en-US" sz="1400" baseline="-25000" dirty="0" smtClean="0"/>
              <a:t>start</a:t>
            </a:r>
            <a:r>
              <a:rPr lang="en-US" sz="1400" dirty="0"/>
              <a:t> </a:t>
            </a:r>
            <a:r>
              <a:rPr lang="en-US" sz="1400" dirty="0" smtClean="0"/>
              <a:t>= 1000ms and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t</a:t>
            </a:r>
            <a:r>
              <a:rPr lang="en-US" sz="1400" baseline="-25000" dirty="0" smtClean="0"/>
              <a:t>end</a:t>
            </a:r>
            <a:r>
              <a:rPr lang="en-US" sz="1400" dirty="0" smtClean="0"/>
              <a:t>  = 4000ms </a:t>
            </a:r>
            <a:r>
              <a:rPr lang="en-US" sz="1400" dirty="0"/>
              <a:t>and </a:t>
            </a:r>
            <a:endParaRPr lang="en-US" sz="1400" baseline="-25000" dirty="0"/>
          </a:p>
          <a:p>
            <a:endParaRPr lang="en-US" sz="1400" baseline="-250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4100" y="1257300"/>
            <a:ext cx="4445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67300" y="1854200"/>
            <a:ext cx="4445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160</Words>
  <Application>Microsoft Macintosh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Mendelsohn</dc:creator>
  <cp:lastModifiedBy>Daniel Mendelsohn</cp:lastModifiedBy>
  <cp:revision>24</cp:revision>
  <dcterms:created xsi:type="dcterms:W3CDTF">2017-08-28T22:15:19Z</dcterms:created>
  <dcterms:modified xsi:type="dcterms:W3CDTF">2017-08-31T22:26:28Z</dcterms:modified>
</cp:coreProperties>
</file>