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4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2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6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3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0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7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6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0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0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7E51-FDF8-CB44-9D48-03E77C0A26C9}" type="datetimeFigureOut">
              <a:rPr lang="en-US" smtClean="0"/>
              <a:t>8/28/17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4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57E51-FDF8-CB44-9D48-03E77C0A26C9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6B216-80B1-0F4D-B242-C96CD48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9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5825" y="1094102"/>
            <a:ext cx="2325819" cy="404890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78354" y="1094101"/>
            <a:ext cx="2209910" cy="406109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5868" y="2654865"/>
            <a:ext cx="1755899" cy="6090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5868" y="4164534"/>
            <a:ext cx="1755899" cy="4879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122606" y="1436235"/>
            <a:ext cx="1755899" cy="4879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89802" y="1942268"/>
            <a:ext cx="0" cy="712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663064" y="3268294"/>
            <a:ext cx="0" cy="900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433661" y="2654866"/>
            <a:ext cx="1755899" cy="6090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Handler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35800" y="458250"/>
            <a:ext cx="2041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MicroGrader Server</a:t>
            </a:r>
          </a:p>
          <a:p>
            <a:r>
              <a:rPr lang="en-US" dirty="0" smtClean="0"/>
              <a:t>(student laptop)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63111" y="423396"/>
            <a:ext cx="205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MicroGrader Client</a:t>
            </a:r>
          </a:p>
          <a:p>
            <a:pPr algn="ctr"/>
            <a:r>
              <a:rPr lang="en-US" dirty="0" smtClean="0"/>
              <a:t>(embedded system)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11355" y="3810676"/>
            <a:ext cx="1755899" cy="6090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Evaluator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818602" y="3287721"/>
            <a:ext cx="2128" cy="522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189560" y="2824864"/>
            <a:ext cx="29063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189560" y="3087021"/>
            <a:ext cx="29063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818602" y="4410417"/>
            <a:ext cx="0" cy="549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36532" y="4498638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Grade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827538" y="1552311"/>
            <a:ext cx="8994" cy="1102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20826" y="1824590"/>
            <a:ext cx="91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 case</a:t>
            </a:r>
          </a:p>
          <a:p>
            <a:r>
              <a:rPr lang="en-US" sz="1400" dirty="0" smtClean="0"/>
              <a:t>(from file)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52139" y="2086200"/>
            <a:ext cx="22222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Input requests,</a:t>
            </a:r>
            <a:endParaRPr lang="en-US" sz="1400" dirty="0" smtClean="0"/>
          </a:p>
          <a:p>
            <a:pPr algn="ctr"/>
            <a:r>
              <a:rPr lang="en-US" sz="1400" dirty="0" smtClean="0"/>
              <a:t>Interval event observations,</a:t>
            </a:r>
          </a:p>
          <a:p>
            <a:pPr algn="ctr"/>
            <a:r>
              <a:rPr lang="en-US" sz="1400" dirty="0" smtClean="0"/>
              <a:t>Output observations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54684" y="3110010"/>
            <a:ext cx="1208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 samples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852798" y="3278164"/>
            <a:ext cx="1337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 case,</a:t>
            </a:r>
          </a:p>
          <a:p>
            <a:r>
              <a:rPr lang="en-US" sz="1400" dirty="0" smtClean="0"/>
              <a:t>Observation log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6663064" y="3585642"/>
            <a:ext cx="1235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Output signals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6663064" y="2086200"/>
            <a:ext cx="1208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 samples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81103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78354" y="1094101"/>
            <a:ext cx="2209910" cy="406109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5868" y="2654865"/>
            <a:ext cx="1755899" cy="6090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5868" y="4164534"/>
            <a:ext cx="1755899" cy="4879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122606" y="1436235"/>
            <a:ext cx="1755899" cy="4879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89802" y="1942268"/>
            <a:ext cx="0" cy="712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663064" y="3268294"/>
            <a:ext cx="0" cy="900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63111" y="423396"/>
            <a:ext cx="205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MicroGrader Client</a:t>
            </a:r>
          </a:p>
          <a:p>
            <a:pPr algn="ctr"/>
            <a:r>
              <a:rPr lang="en-US" dirty="0" smtClean="0"/>
              <a:t>(embedded system)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63064" y="3585642"/>
            <a:ext cx="1235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Output signals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6663064" y="2086200"/>
            <a:ext cx="1208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 samples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74164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5825" y="1094102"/>
            <a:ext cx="2325819" cy="404890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78354" y="1094101"/>
            <a:ext cx="2209910" cy="406109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5868" y="2654865"/>
            <a:ext cx="1755899" cy="6090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5868" y="4164534"/>
            <a:ext cx="1755899" cy="4879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122606" y="1436235"/>
            <a:ext cx="1755899" cy="4879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89802" y="1942268"/>
            <a:ext cx="0" cy="712597"/>
          </a:xfrm>
          <a:prstGeom prst="straightConnector1">
            <a:avLst/>
          </a:prstGeom>
          <a:ln>
            <a:solidFill>
              <a:srgbClr val="4F81BD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663064" y="3268294"/>
            <a:ext cx="0" cy="900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433661" y="2654866"/>
            <a:ext cx="1755899" cy="6090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Handler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35800" y="458250"/>
            <a:ext cx="2041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MicroGrader Server</a:t>
            </a:r>
          </a:p>
          <a:p>
            <a:r>
              <a:rPr lang="en-US" dirty="0" smtClean="0"/>
              <a:t>(student laptop)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63111" y="423396"/>
            <a:ext cx="205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MicroGrader Client</a:t>
            </a:r>
          </a:p>
          <a:p>
            <a:pPr algn="ctr"/>
            <a:r>
              <a:rPr lang="en-US" dirty="0" smtClean="0"/>
              <a:t>(embedded system)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11355" y="3810676"/>
            <a:ext cx="1755899" cy="6090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Evaluator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818602" y="3287721"/>
            <a:ext cx="2128" cy="522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189560" y="2824864"/>
            <a:ext cx="29063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189560" y="3087021"/>
            <a:ext cx="29063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818602" y="4410417"/>
            <a:ext cx="0" cy="549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36532" y="4498638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Grade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827538" y="1552311"/>
            <a:ext cx="8994" cy="1102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20826" y="1824590"/>
            <a:ext cx="91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 case</a:t>
            </a:r>
          </a:p>
          <a:p>
            <a:r>
              <a:rPr lang="en-US" sz="1400" dirty="0" smtClean="0"/>
              <a:t>(from file)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52139" y="2086200"/>
            <a:ext cx="22222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Input requests,</a:t>
            </a:r>
            <a:endParaRPr lang="en-US" sz="1400" dirty="0" smtClean="0"/>
          </a:p>
          <a:p>
            <a:pPr algn="ctr"/>
            <a:r>
              <a:rPr lang="en-US" sz="1400" dirty="0" smtClean="0"/>
              <a:t>Interval event observations,</a:t>
            </a:r>
          </a:p>
          <a:p>
            <a:pPr algn="ctr"/>
            <a:r>
              <a:rPr lang="en-US" sz="1400" dirty="0" smtClean="0"/>
              <a:t>Output observations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54684" y="3110010"/>
            <a:ext cx="1208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 samples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852798" y="3278164"/>
            <a:ext cx="1337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 case,</a:t>
            </a:r>
          </a:p>
          <a:p>
            <a:r>
              <a:rPr lang="en-US" sz="1400" dirty="0" smtClean="0"/>
              <a:t>Observation log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6663064" y="3585642"/>
            <a:ext cx="1235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Output signals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6663064" y="2086200"/>
            <a:ext cx="844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 used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5563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5825" y="1094102"/>
            <a:ext cx="2325819" cy="404890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78354" y="1094101"/>
            <a:ext cx="2209910" cy="406109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5868" y="2654865"/>
            <a:ext cx="1755899" cy="6090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5868" y="4164534"/>
            <a:ext cx="1755899" cy="4879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122606" y="1436235"/>
            <a:ext cx="1755899" cy="4879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89802" y="1942268"/>
            <a:ext cx="0" cy="712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663064" y="3268294"/>
            <a:ext cx="0" cy="900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433661" y="2654866"/>
            <a:ext cx="1755899" cy="6090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Handler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35800" y="458250"/>
            <a:ext cx="2041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MicroGrader Server</a:t>
            </a:r>
          </a:p>
          <a:p>
            <a:r>
              <a:rPr lang="en-US" dirty="0" smtClean="0"/>
              <a:t>(instructor laptop)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63111" y="423396"/>
            <a:ext cx="205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MicroGrader Client</a:t>
            </a:r>
          </a:p>
          <a:p>
            <a:pPr algn="ctr"/>
            <a:r>
              <a:rPr lang="en-US" dirty="0" smtClean="0"/>
              <a:t>(embedded system)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11355" y="3810676"/>
            <a:ext cx="1755899" cy="6090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Case Generator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818602" y="3287721"/>
            <a:ext cx="2128" cy="522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189560" y="2824864"/>
            <a:ext cx="29063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818602" y="4410417"/>
            <a:ext cx="0" cy="549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36532" y="4498638"/>
            <a:ext cx="85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 case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827538" y="1552311"/>
            <a:ext cx="8994" cy="1102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20826" y="1824590"/>
            <a:ext cx="76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Scaffold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52139" y="2086200"/>
            <a:ext cx="22222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Input samples,</a:t>
            </a:r>
            <a:endParaRPr lang="en-US" sz="1400" dirty="0" smtClean="0"/>
          </a:p>
          <a:p>
            <a:pPr algn="ctr"/>
            <a:r>
              <a:rPr lang="en-US" sz="1400" dirty="0" smtClean="0"/>
              <a:t>Interval event observations,</a:t>
            </a:r>
          </a:p>
          <a:p>
            <a:pPr algn="ctr"/>
            <a:r>
              <a:rPr lang="en-US" sz="1400" dirty="0" smtClean="0"/>
              <a:t>Output observations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852798" y="3278164"/>
            <a:ext cx="1337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Scaffold,</a:t>
            </a:r>
          </a:p>
          <a:p>
            <a:r>
              <a:rPr lang="en-US" sz="1400" dirty="0" smtClean="0"/>
              <a:t>Observation log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6663064" y="3585642"/>
            <a:ext cx="1235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Output signals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6663064" y="2086200"/>
            <a:ext cx="1208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 samples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2044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143</Words>
  <Application>Microsoft Macintosh PowerPoint</Application>
  <PresentationFormat>On-screen Show (4:3)</PresentationFormat>
  <Paragraphs>65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Mendelsohn</dc:creator>
  <cp:lastModifiedBy>Daniel Mendelsohn</cp:lastModifiedBy>
  <cp:revision>10</cp:revision>
  <dcterms:created xsi:type="dcterms:W3CDTF">2017-08-28T22:15:19Z</dcterms:created>
  <dcterms:modified xsi:type="dcterms:W3CDTF">2017-08-28T23:40:40Z</dcterms:modified>
</cp:coreProperties>
</file>