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6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3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4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1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4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abrosa.ee.columbia.edu/millionsong/" TargetMode="External"/><Relationship Id="rId2" Type="http://schemas.openxmlformats.org/officeDocument/2006/relationships/hyperlink" Target="https://45.media.tumblr.com/039b3f0a72fa064542ce39217482e69f/tumblr_n9pv2b3DCM1tx4oxqo1_400.gi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abrosa.ee.columbia.edu/millionso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Playlist Song Request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7"/>
            <a:ext cx="11506200" cy="1466945"/>
          </a:xfrm>
        </p:spPr>
        <p:txBody>
          <a:bodyPr>
            <a:normAutofit/>
          </a:bodyPr>
          <a:lstStyle/>
          <a:p>
            <a:r>
              <a:rPr lang="en-US" dirty="0" smtClean="0"/>
              <a:t>Sam </a:t>
            </a:r>
            <a:r>
              <a:rPr lang="en-US" dirty="0" err="1" smtClean="0"/>
              <a:t>Buchwalter</a:t>
            </a:r>
            <a:r>
              <a:rPr lang="en-US" dirty="0" smtClean="0"/>
              <a:t>-David Mendelssohn</a:t>
            </a:r>
          </a:p>
          <a:p>
            <a:r>
              <a:rPr lang="en-US" dirty="0" smtClean="0"/>
              <a:t>CMSC122</a:t>
            </a:r>
          </a:p>
          <a:p>
            <a:r>
              <a:rPr lang="en-US" dirty="0" smtClean="0"/>
              <a:t>1/27/16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won’t get </a:t>
            </a:r>
            <a:r>
              <a:rPr lang="en-US" dirty="0" smtClean="0"/>
              <a:t>Expelled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45.media.tumblr.com/039b3f0a72fa064542ce39217482e69f/tumblr_n9pv2b3DCM1tx4oxqo1_400.gif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http://labrosa.ee.columbia.edu/millionsong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Thierry </a:t>
            </a:r>
            <a:r>
              <a:rPr lang="en-US" dirty="0" err="1"/>
              <a:t>Bertin-Mahieux</a:t>
            </a:r>
            <a:r>
              <a:rPr lang="en-US" dirty="0"/>
              <a:t>, Daniel P.W. Ellis, Brian Whitman, and Paul </a:t>
            </a:r>
            <a:r>
              <a:rPr lang="en-US" dirty="0" err="1" smtClean="0"/>
              <a:t>Lamere</a:t>
            </a:r>
            <a:r>
              <a:rPr lang="en-US" dirty="0" smtClean="0"/>
              <a:t>. The </a:t>
            </a:r>
            <a:r>
              <a:rPr lang="en-US" dirty="0"/>
              <a:t>Million Song Dataset. In Proceedings of the 12th International </a:t>
            </a:r>
            <a:r>
              <a:rPr lang="en-US" dirty="0" smtClean="0"/>
              <a:t>Society for </a:t>
            </a:r>
            <a:r>
              <a:rPr lang="en-US" dirty="0"/>
              <a:t>Music Information Retrieval Conference (ISMIR 2011), 2011.</a:t>
            </a:r>
          </a:p>
        </p:txBody>
      </p:sp>
    </p:spTree>
    <p:extLst>
      <p:ext uri="{BB962C8B-B14F-4D97-AF65-F5344CB8AC3E}">
        <p14:creationId xmlns:p14="http://schemas.microsoft.com/office/powerpoint/2010/main" val="31338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 purpose?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you had time to </a:t>
            </a:r>
            <a:r>
              <a:rPr lang="en-US" dirty="0" smtClean="0"/>
              <a:t>attend </a:t>
            </a:r>
            <a:r>
              <a:rPr lang="en-US" dirty="0"/>
              <a:t>a party…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is a playlist for the party</a:t>
            </a:r>
          </a:p>
          <a:p>
            <a:endParaRPr lang="en-US" dirty="0" smtClean="0"/>
          </a:p>
          <a:p>
            <a:r>
              <a:rPr lang="en-US" dirty="0" smtClean="0"/>
              <a:t>You really want to hear this great new song you just discovered</a:t>
            </a:r>
          </a:p>
          <a:p>
            <a:endParaRPr lang="en-US" dirty="0" smtClean="0"/>
          </a:p>
          <a:p>
            <a:r>
              <a:rPr lang="en-US" dirty="0" smtClean="0"/>
              <a:t>You have to leave the party in two hours to debug your long SQL programming assignment on a Saturday night</a:t>
            </a:r>
          </a:p>
          <a:p>
            <a:endParaRPr lang="en-US" dirty="0" smtClean="0"/>
          </a:p>
          <a:p>
            <a:r>
              <a:rPr lang="en-US" dirty="0" smtClean="0"/>
              <a:t>Do you request the song? Will you hear it before you have to leave?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won’t get sued by apple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programs can add a song to the end of the queue: will this play in time?</a:t>
            </a:r>
          </a:p>
          <a:p>
            <a:endParaRPr lang="en-US" dirty="0" smtClean="0"/>
          </a:p>
          <a:p>
            <a:r>
              <a:rPr lang="en-US" dirty="0" smtClean="0"/>
              <a:t>Do you really want that a cappella cover in the middle of your </a:t>
            </a:r>
            <a:r>
              <a:rPr lang="en-US" dirty="0" err="1" smtClean="0"/>
              <a:t>eurotrance</a:t>
            </a:r>
            <a:r>
              <a:rPr lang="en-US" dirty="0" smtClean="0"/>
              <a:t> set?</a:t>
            </a:r>
          </a:p>
          <a:p>
            <a:endParaRPr lang="en-US" dirty="0" smtClean="0"/>
          </a:p>
          <a:p>
            <a:r>
              <a:rPr lang="en-US" dirty="0" smtClean="0"/>
              <a:t>How many times do you really want to hear that rap song where you can’t understand any of the words?</a:t>
            </a:r>
          </a:p>
          <a:p>
            <a:endParaRPr lang="en-US" dirty="0" smtClean="0"/>
          </a:p>
          <a:p>
            <a:r>
              <a:rPr lang="en-US" dirty="0" smtClean="0"/>
              <a:t>Is it ever acceptable to add Rick Astley to the queue?</a:t>
            </a:r>
            <a:r>
              <a:rPr lang="en-US" dirty="0"/>
              <a:t> </a:t>
            </a:r>
            <a:r>
              <a:rPr lang="en-US" dirty="0" smtClean="0"/>
              <a:t>You know the rules…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and so do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Goooooooooooooooool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program that, given a playlist, will scan it to determine if and where a song request can fit in that playlist before a given time, then add the song</a:t>
            </a:r>
          </a:p>
        </p:txBody>
      </p:sp>
      <p:pic>
        <p:nvPicPr>
          <p:cNvPr id="1026" name="Picture 2" descr="https://45.media.tumblr.com/039b3f0a72fa064542ce39217482e69f/tumblr_n9pv2b3DCM1tx4oxqo1_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329" y="1876180"/>
            <a:ext cx="3873260" cy="290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Pass Butter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 playlist, song request, time of departure of requester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helpful inputs: playlist theme (</a:t>
            </a:r>
            <a:r>
              <a:rPr lang="en-US" dirty="0"/>
              <a:t>i.e. “Only 90s Kids Will Remember These Songs,” “RIP in Peace David Bowie,” </a:t>
            </a:r>
            <a:r>
              <a:rPr lang="en-US" dirty="0" smtClean="0"/>
              <a:t>or </a:t>
            </a:r>
            <a:r>
              <a:rPr lang="en-US" dirty="0"/>
              <a:t>a sort of “energy level” of the playlist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Outputs: whether a song was inserted, if so, when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Million Song Dataset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://labrosa.ee.columbia.edu/millionsong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280 GB of contemporary pop music data</a:t>
            </a:r>
          </a:p>
          <a:p>
            <a:endParaRPr lang="en-US" dirty="0" smtClean="0"/>
          </a:p>
          <a:p>
            <a:r>
              <a:rPr lang="en-US" dirty="0" smtClean="0"/>
              <a:t>Information such as duration, artist, key, mode, loudness, energy, tempo, </a:t>
            </a:r>
            <a:r>
              <a:rPr lang="en-US" dirty="0" err="1" smtClean="0"/>
              <a:t>danceability</a:t>
            </a:r>
            <a:r>
              <a:rPr lang="en-US" dirty="0" smtClean="0"/>
              <a:t>, similar artists, etc.</a:t>
            </a:r>
          </a:p>
          <a:p>
            <a:endParaRPr lang="en-US" dirty="0" smtClean="0"/>
          </a:p>
          <a:p>
            <a:r>
              <a:rPr lang="en-US" dirty="0" smtClean="0"/>
              <a:t>Downloaded/fetched from </a:t>
            </a:r>
            <a:r>
              <a:rPr lang="en-US" dirty="0" err="1" smtClean="0"/>
              <a:t>EchoNest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open(source) as technology: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EchoNest</a:t>
            </a:r>
            <a:r>
              <a:rPr lang="en-US" dirty="0" smtClean="0"/>
              <a:t> API/MSD</a:t>
            </a:r>
          </a:p>
          <a:p>
            <a:endParaRPr lang="en-US" dirty="0" smtClean="0"/>
          </a:p>
          <a:p>
            <a:r>
              <a:rPr lang="en-US" dirty="0" smtClean="0"/>
              <a:t>SWIG for dataset traversal optimization</a:t>
            </a:r>
          </a:p>
          <a:p>
            <a:endParaRPr lang="en-US" dirty="0" smtClean="0"/>
          </a:p>
          <a:p>
            <a:r>
              <a:rPr lang="en-US" dirty="0" err="1" smtClean="0"/>
              <a:t>Fuzzywuzzy</a:t>
            </a:r>
            <a:r>
              <a:rPr lang="en-US" dirty="0" smtClean="0"/>
              <a:t> fuzzy matching for inebriated requests</a:t>
            </a:r>
          </a:p>
          <a:p>
            <a:endParaRPr lang="en-US" dirty="0" smtClean="0"/>
          </a:p>
          <a:p>
            <a:r>
              <a:rPr lang="en-US" dirty="0" smtClean="0"/>
              <a:t>7digital API for audible song choice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week in Weeks: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Fifth Week: Determine how to pull information from the MSD; create a useful data structure from user </a:t>
            </a:r>
            <a:r>
              <a:rPr lang="en-US" dirty="0" smtClean="0"/>
              <a:t>input</a:t>
            </a:r>
            <a:br>
              <a:rPr lang="en-US" dirty="0" smtClean="0"/>
            </a:br>
            <a:r>
              <a:rPr lang="en-US" dirty="0" smtClean="0"/>
              <a:t>	(David with help from Sam)</a:t>
            </a:r>
            <a:endParaRPr lang="en-US" dirty="0"/>
          </a:p>
          <a:p>
            <a:r>
              <a:rPr lang="en-US" dirty="0"/>
              <a:t>Sixth Week: Create the function which pulls song </a:t>
            </a: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	(Sam with help from David)</a:t>
            </a:r>
            <a:endParaRPr lang="en-US" dirty="0"/>
          </a:p>
          <a:p>
            <a:r>
              <a:rPr lang="en-US" dirty="0" smtClean="0"/>
              <a:t>Eighth </a:t>
            </a:r>
            <a:r>
              <a:rPr lang="en-US" dirty="0"/>
              <a:t>Week: Create function which determines if the song fits in the playlist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(David with help from Sam)</a:t>
            </a:r>
            <a:endParaRPr lang="en-US" dirty="0"/>
          </a:p>
          <a:p>
            <a:r>
              <a:rPr lang="en-US" dirty="0" smtClean="0"/>
              <a:t>Tenth </a:t>
            </a:r>
            <a:r>
              <a:rPr lang="en-US" dirty="0"/>
              <a:t>Week: Create function to determine where to place song and return </a:t>
            </a:r>
            <a:r>
              <a:rPr lang="en-US" dirty="0" smtClean="0"/>
              <a:t>result</a:t>
            </a:r>
            <a:br>
              <a:rPr lang="en-US" dirty="0" smtClean="0"/>
            </a:br>
            <a:r>
              <a:rPr lang="en-US" dirty="0" smtClean="0"/>
              <a:t>	(Sam with help from David)</a:t>
            </a:r>
            <a:endParaRPr lang="en-US" dirty="0"/>
          </a:p>
          <a:p>
            <a:r>
              <a:rPr lang="en-US" dirty="0" smtClean="0"/>
              <a:t>Finals Week: Optimize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(Infinite monkeys with help from Shakespeare, Sam, and David)</a:t>
            </a:r>
          </a:p>
        </p:txBody>
      </p:sp>
    </p:spTree>
    <p:extLst>
      <p:ext uri="{BB962C8B-B14F-4D97-AF65-F5344CB8AC3E}">
        <p14:creationId xmlns:p14="http://schemas.microsoft.com/office/powerpoint/2010/main" val="21128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Cowbell?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Order your playlist for you</a:t>
            </a:r>
          </a:p>
          <a:p>
            <a:endParaRPr lang="en-US" dirty="0" smtClean="0"/>
          </a:p>
          <a:p>
            <a:r>
              <a:rPr lang="en-US" dirty="0" smtClean="0"/>
              <a:t>Only insert song after confirmation from user</a:t>
            </a:r>
          </a:p>
          <a:p>
            <a:endParaRPr lang="en-US" dirty="0" smtClean="0"/>
          </a:p>
          <a:p>
            <a:r>
              <a:rPr lang="en-US" dirty="0" smtClean="0"/>
              <a:t>Updated song placement if additional requests have changed timeframe</a:t>
            </a:r>
          </a:p>
          <a:p>
            <a:endParaRPr lang="en-US" dirty="0" smtClean="0"/>
          </a:p>
          <a:p>
            <a:r>
              <a:rPr lang="en-US" dirty="0" smtClean="0"/>
              <a:t>Veto list from playlist creator</a:t>
            </a:r>
          </a:p>
          <a:p>
            <a:endParaRPr lang="en-US" dirty="0" smtClean="0"/>
          </a:p>
          <a:p>
            <a:r>
              <a:rPr lang="en-US" dirty="0" smtClean="0"/>
              <a:t>Real time </a:t>
            </a:r>
            <a:r>
              <a:rPr lang="en-US" dirty="0" err="1" smtClean="0"/>
              <a:t>danceability</a:t>
            </a:r>
            <a:r>
              <a:rPr lang="en-US" dirty="0" smtClean="0"/>
              <a:t> distribution graph</a:t>
            </a:r>
          </a:p>
        </p:txBody>
      </p:sp>
    </p:spTree>
    <p:extLst>
      <p:ext uri="{BB962C8B-B14F-4D97-AF65-F5344CB8AC3E}">
        <p14:creationId xmlns:p14="http://schemas.microsoft.com/office/powerpoint/2010/main" val="14141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112</TotalTime>
  <Words>436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Playlist Song Request Implementation</vt:lpstr>
      <vt:lpstr>What is my purpose?</vt:lpstr>
      <vt:lpstr>How we won’t get sued by apple</vt:lpstr>
      <vt:lpstr>Goooooooooooooooool</vt:lpstr>
      <vt:lpstr>You Pass Butter</vt:lpstr>
      <vt:lpstr>Big Data</vt:lpstr>
      <vt:lpstr>With open(source) as technology:</vt:lpstr>
      <vt:lpstr>For week in Weeks:</vt:lpstr>
      <vt:lpstr>More Cowbell?</vt:lpstr>
      <vt:lpstr>How we won’t get Expelled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Playlist Song Request Implementation</dc:title>
  <dc:creator>David M</dc:creator>
  <cp:lastModifiedBy>David M</cp:lastModifiedBy>
  <cp:revision>51</cp:revision>
  <dcterms:created xsi:type="dcterms:W3CDTF">2016-01-27T00:32:30Z</dcterms:created>
  <dcterms:modified xsi:type="dcterms:W3CDTF">2016-01-27T02:24:58Z</dcterms:modified>
</cp:coreProperties>
</file>