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 Do List Java Web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Ashley Paddock</a:t>
            </a:r>
          </a:p>
          <a:p>
            <a:r>
              <a:rPr lang="en-US" dirty="0" smtClean="0"/>
              <a:t>and</a:t>
            </a:r>
          </a:p>
          <a:p>
            <a:r>
              <a:rPr lang="en-US" dirty="0" err="1" smtClean="0"/>
              <a:t>Danilo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Silva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program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 err="1" smtClean="0"/>
              <a:t>JavaServer</a:t>
            </a:r>
            <a:r>
              <a:rPr lang="en-US" dirty="0" smtClean="0"/>
              <a:t> Faces – a component based MVC Framework. </a:t>
            </a:r>
          </a:p>
          <a:p>
            <a:r>
              <a:rPr lang="en-US" dirty="0" smtClean="0"/>
              <a:t>Through any web browser, the user may open his or her personal To Do List</a:t>
            </a:r>
          </a:p>
          <a:p>
            <a:pPr lvl="1"/>
            <a:r>
              <a:rPr lang="en-US" dirty="0" smtClean="0"/>
              <a:t>Activity Title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Priority Level</a:t>
            </a:r>
          </a:p>
          <a:p>
            <a:r>
              <a:rPr lang="en-US" dirty="0" smtClean="0"/>
              <a:t>The user can edit Item parameters as well add and remove items at will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Design Pattern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120"/>
          </a:xfrm>
        </p:spPr>
        <p:txBody>
          <a:bodyPr/>
          <a:lstStyle/>
          <a:p>
            <a:r>
              <a:rPr lang="en-US" dirty="0" smtClean="0"/>
              <a:t>Observer Pattern </a:t>
            </a:r>
          </a:p>
          <a:p>
            <a:pPr lvl="1"/>
            <a:r>
              <a:rPr lang="en-US" dirty="0" smtClean="0"/>
              <a:t>MVC architecture for overall program structure</a:t>
            </a:r>
          </a:p>
          <a:p>
            <a:pPr lvl="2"/>
            <a:r>
              <a:rPr lang="en-US" dirty="0" smtClean="0"/>
              <a:t>View in JSP File, Model for Data Storage and Controller for Methods in JAVA files, each in appropriate packages</a:t>
            </a:r>
          </a:p>
          <a:p>
            <a:r>
              <a:rPr lang="en-US" dirty="0" smtClean="0"/>
              <a:t>Strategy Pattern</a:t>
            </a:r>
          </a:p>
          <a:p>
            <a:pPr lvl="1"/>
            <a:r>
              <a:rPr lang="en-US" dirty="0" smtClean="0"/>
              <a:t>view using layout tools for dynamic view</a:t>
            </a:r>
          </a:p>
          <a:p>
            <a:r>
              <a:rPr lang="en-US" dirty="0" smtClean="0"/>
              <a:t>Composite Pattern</a:t>
            </a:r>
          </a:p>
          <a:p>
            <a:pPr lvl="1"/>
            <a:r>
              <a:rPr lang="en-US" dirty="0" smtClean="0"/>
              <a:t>Using CSS Styling for JSP file with HTML code</a:t>
            </a:r>
          </a:p>
          <a:p>
            <a:r>
              <a:rPr lang="en-US" dirty="0" smtClean="0"/>
              <a:t>Decorator Pattern</a:t>
            </a:r>
          </a:p>
          <a:p>
            <a:pPr lvl="1"/>
            <a:r>
              <a:rPr lang="en-US" dirty="0" smtClean="0"/>
              <a:t>Change preset methods and classes for our program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COMMENTS\ProjectClass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8686800" cy="677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COMMENTS\todo Sequen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34" y="1092926"/>
            <a:ext cx="8991107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58593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72</TotalTime>
  <Words>124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To Do List Java Web App</vt:lpstr>
      <vt:lpstr>What the program does</vt:lpstr>
      <vt:lpstr>Design Pattern Choices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 Java Web App</dc:title>
  <dc:creator>D02</dc:creator>
  <cp:lastModifiedBy>D02</cp:lastModifiedBy>
  <cp:revision>13</cp:revision>
  <dcterms:created xsi:type="dcterms:W3CDTF">2006-08-16T00:00:00Z</dcterms:created>
  <dcterms:modified xsi:type="dcterms:W3CDTF">2014-04-29T20:13:57Z</dcterms:modified>
</cp:coreProperties>
</file>