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547EA-CCD4-6317-0A40-D37F038DB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A31AEC-6D20-D88B-4A64-630942A8F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C93EB4-6AFD-BC2A-1180-E9CFD552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CC83-930A-4FB7-A015-86AE8569AB97}" type="datetimeFigureOut">
              <a:rPr lang="es-CO" smtClean="0"/>
              <a:t>29/08/2023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1F116D-3C29-8DB4-4DE6-33B3F166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E9E832-A095-9127-7B99-FE553AE3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5949-5B24-4920-8D95-4B86DFDE49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227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A68E1-B76F-CAA3-BB1D-D7D323D3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184037-8CCE-90D8-7CDF-895146D5D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595015-A472-D5FA-1354-6DECF5AA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CC83-930A-4FB7-A015-86AE8569AB97}" type="datetimeFigureOut">
              <a:rPr lang="es-CO" smtClean="0"/>
              <a:t>29/08/2023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A95442-0480-A915-6C74-9E2F22E8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613DEE-B52C-269B-5DF4-CB44E4FE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5949-5B24-4920-8D95-4B86DFDE49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376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2C9462-74A3-DAD5-B560-D611C5454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1B88EE-D117-905B-B4F5-DA05C085F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8D6686-7C78-452F-197F-11FE172C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CC83-930A-4FB7-A015-86AE8569AB97}" type="datetimeFigureOut">
              <a:rPr lang="es-CO" smtClean="0"/>
              <a:t>29/08/2023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CA2D09-A329-5170-749D-4954926C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26591A-82A6-79D7-87EB-AC940E22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5949-5B24-4920-8D95-4B86DFDE49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895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3221E-7FB3-CE16-452D-596CE62E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3981F9-E3EA-4445-4F3C-0F2B1A4A5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17F45E-5C49-D6E1-F3CE-B1C3C390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CC83-930A-4FB7-A015-86AE8569AB97}" type="datetimeFigureOut">
              <a:rPr lang="es-CO" smtClean="0"/>
              <a:t>29/08/2023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DF7833-DBE7-D3AF-D91D-C10444B5E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4CD0FC-6BFB-9DF7-5A12-4318669B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5949-5B24-4920-8D95-4B86DFDE49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508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25FEF-C731-C393-467C-E4C32A12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AE9055-637C-7503-B242-D8E9B723E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B9D679-C234-6414-948E-1DE29621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CC83-930A-4FB7-A015-86AE8569AB97}" type="datetimeFigureOut">
              <a:rPr lang="es-CO" smtClean="0"/>
              <a:t>29/08/2023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4C1D98-891D-033C-6523-E4A9E812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AF99DB-EE8B-F2F6-A7D1-F0CF97BC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5949-5B24-4920-8D95-4B86DFDE49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86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A8397-57A4-A5AD-3CB0-9B02082A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A3C575-6F7D-D165-C9B8-3DC45689E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40BC93-9FF1-1E93-D3D9-4808B328D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D53679-CA8B-AF96-B8F3-2BA7AFC8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CC83-930A-4FB7-A015-86AE8569AB97}" type="datetimeFigureOut">
              <a:rPr lang="es-CO" smtClean="0"/>
              <a:t>29/08/2023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C670CE-885E-A48C-AEEA-C8FB9EBE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58CB8A-D0A1-AB7C-F8C5-5BFC1181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5949-5B24-4920-8D95-4B86DFDE49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635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D13E1-B3B2-004D-FE10-F06E1AA5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673264-5D38-A11B-DB74-2AEF66B32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C751D4-C623-32F4-61C5-8C4792D29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8FB605-C367-D2D5-AE23-C55C6D2ED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F77AC0-C9E6-E2D3-3A0F-DF99F1138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CD52DBC-AB01-FD71-5BE2-D1429A74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CC83-930A-4FB7-A015-86AE8569AB97}" type="datetimeFigureOut">
              <a:rPr lang="es-CO" smtClean="0"/>
              <a:t>29/08/2023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5D08B0C-DC1B-34D2-99C5-523262C7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E66FAB-8715-6F82-6F69-14D775CA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5949-5B24-4920-8D95-4B86DFDE49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256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86BBE-A478-F6CC-05C5-7C25CF78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5ADCF1-1F6F-9C36-BCD1-239FD614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CC83-930A-4FB7-A015-86AE8569AB97}" type="datetimeFigureOut">
              <a:rPr lang="es-CO" smtClean="0"/>
              <a:t>29/08/2023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E5410F-5476-6006-F89E-F29397DF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870A66-97F4-972D-1228-E975A9B8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5949-5B24-4920-8D95-4B86DFDE49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221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923B86-FEEC-0AC3-39F4-D0338A12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CC83-930A-4FB7-A015-86AE8569AB97}" type="datetimeFigureOut">
              <a:rPr lang="es-CO" smtClean="0"/>
              <a:t>29/08/2023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AFFB17A-159B-8D4C-743B-58CD3001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D91C91-C6A6-7684-C97D-F9570F20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5949-5B24-4920-8D95-4B86DFDE49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718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463E8-3AFF-51CB-BB91-792916AC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A519D0-469D-12AC-D67D-BFE7AC040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DB5518-FC17-0BA3-C071-430250B49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00747C-E6D5-7F20-CA97-AD52B61E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CC83-930A-4FB7-A015-86AE8569AB97}" type="datetimeFigureOut">
              <a:rPr lang="es-CO" smtClean="0"/>
              <a:t>29/08/2023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0F242F-8A1E-389D-D4DD-71ABA267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7B40FD-43D4-B485-6E12-EE1FE5D7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5949-5B24-4920-8D95-4B86DFDE49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125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642CD-CCC2-65D4-0532-404E2163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A232929-F91F-1058-A5DF-5712D8DC4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AB8448-798F-4FA7-A484-DF5C6C06F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2EE268-1716-B413-1589-97362805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3CC83-930A-4FB7-A015-86AE8569AB97}" type="datetimeFigureOut">
              <a:rPr lang="es-CO" smtClean="0"/>
              <a:t>29/08/2023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B0E8D5-8366-80AA-12BC-805758C2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A97EB9-064D-ED88-E221-918C9DF3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5949-5B24-4920-8D95-4B86DFDE49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189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FE75FC9-D4C9-D131-729E-A735F4C6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E0F83C-1B1F-AF00-F22A-C1150C1E8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2413C5-ECB2-ABB9-BA3F-CF289AEE1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3CC83-930A-4FB7-A015-86AE8569AB97}" type="datetimeFigureOut">
              <a:rPr lang="es-CO" smtClean="0"/>
              <a:t>29/08/2023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F29150-5894-5EBE-F03E-5018AF45F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B2B715-1EDF-C743-BDE4-28AF5752C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E5949-5B24-4920-8D95-4B86DFDE49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1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CF96C-39BA-F0C4-5246-AAAA52E928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F99CFC-992C-0CBE-9E46-DFC9E8902A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54457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Alejandro Penagos Ninco</dc:creator>
  <cp:lastModifiedBy>Diego Alejandro Penagos Ninco</cp:lastModifiedBy>
  <cp:revision>1</cp:revision>
  <dcterms:created xsi:type="dcterms:W3CDTF">2023-08-30T03:21:35Z</dcterms:created>
  <dcterms:modified xsi:type="dcterms:W3CDTF">2023-08-30T03:50:40Z</dcterms:modified>
</cp:coreProperties>
</file>