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Barlow-boldItalic.fntdata"/><Relationship Id="rId21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schemas.openxmlformats.org/officeDocument/2006/relationships/font" Target="fonts/Barlow-regular.fnt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9f1087ede_0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9f1087ede_0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9f325e8c8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9f325e8c8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e08b0ff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e08b0ff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fe08b0ffe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fe08b0ffe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e08b0ffe3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e08b0ffe3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"/>
          <p:cNvSpPr txBox="1"/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hasCustomPrompt="1" type="title"/>
          </p:nvPr>
        </p:nvSpPr>
        <p:spPr>
          <a:xfrm>
            <a:off x="311700" y="1785625"/>
            <a:ext cx="85206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7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/>
          <p:nvPr>
            <p:ph idx="1" type="subTitle"/>
          </p:nvPr>
        </p:nvSpPr>
        <p:spPr>
          <a:xfrm>
            <a:off x="2512850" y="2825375"/>
            <a:ext cx="41184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171" name="Google Shape;171;p11"/>
          <p:cNvSpPr/>
          <p:nvPr/>
        </p:nvSpPr>
        <p:spPr>
          <a:xfrm>
            <a:off x="7770599" y="-528325"/>
            <a:ext cx="1159500" cy="1159500"/>
          </a:xfrm>
          <a:prstGeom prst="donut">
            <a:avLst>
              <a:gd fmla="val 17842" name="adj"/>
            </a:avLst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383533" y="3990559"/>
            <a:ext cx="1717686" cy="1718100"/>
            <a:chOff x="1347125" y="349025"/>
            <a:chExt cx="4978800" cy="4980000"/>
          </a:xfrm>
        </p:grpSpPr>
        <p:sp>
          <p:nvSpPr>
            <p:cNvPr id="173" name="Google Shape;173;p11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991750" y="399055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54050" y="3357868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189025" y="246022"/>
            <a:ext cx="233400" cy="2334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8853900" y="479424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2">
    <p:bg>
      <p:bgPr>
        <a:solidFill>
          <a:schemeClr val="accen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BLANK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6245800" y="540000"/>
            <a:ext cx="4029000" cy="4029000"/>
          </a:xfrm>
          <a:prstGeom prst="donut">
            <a:avLst>
              <a:gd fmla="val 1784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5" name="Google Shape;205;p15"/>
          <p:cNvSpPr txBox="1"/>
          <p:nvPr>
            <p:ph idx="2" type="subTitle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6" name="Google Shape;206;p15"/>
          <p:cNvSpPr txBox="1"/>
          <p:nvPr>
            <p:ph idx="3" type="subTitle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" name="Google Shape;207;p15"/>
          <p:cNvSpPr txBox="1"/>
          <p:nvPr>
            <p:ph idx="4" type="subTitle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8" name="Google Shape;208;p15"/>
          <p:cNvSpPr/>
          <p:nvPr/>
        </p:nvSpPr>
        <p:spPr>
          <a:xfrm>
            <a:off x="62378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7539982" y="8649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192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/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34" name="Google Shape;234;p15"/>
          <p:cNvSpPr txBox="1"/>
          <p:nvPr>
            <p:ph idx="5" type="subTitle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6" type="subTitle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7" type="subTitle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8" type="subTitle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hasCustomPrompt="1" idx="9" type="title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/>
          <p:nvPr>
            <p:ph hasCustomPrompt="1" idx="13" type="title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/>
          <p:nvPr>
            <p:ph hasCustomPrompt="1" idx="14" type="title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/>
          <p:nvPr>
            <p:ph hasCustomPrompt="1" idx="15" type="title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">
  <p:cSld name="CUSTOM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1074150" y="384049"/>
            <a:ext cx="6995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44" name="Google Shape;244;p16"/>
          <p:cNvSpPr txBox="1"/>
          <p:nvPr>
            <p:ph idx="1" type="subTitle"/>
          </p:nvPr>
        </p:nvSpPr>
        <p:spPr>
          <a:xfrm>
            <a:off x="597825" y="3108455"/>
            <a:ext cx="24771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5" name="Google Shape;245;p16"/>
          <p:cNvSpPr txBox="1"/>
          <p:nvPr>
            <p:ph idx="2" type="subTitle"/>
          </p:nvPr>
        </p:nvSpPr>
        <p:spPr>
          <a:xfrm>
            <a:off x="3333450" y="3108450"/>
            <a:ext cx="24771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6" name="Google Shape;246;p16"/>
          <p:cNvSpPr txBox="1"/>
          <p:nvPr>
            <p:ph idx="3" type="subTitle"/>
          </p:nvPr>
        </p:nvSpPr>
        <p:spPr>
          <a:xfrm>
            <a:off x="6069150" y="3108450"/>
            <a:ext cx="24771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>
            <a:off x="8316942" y="-441266"/>
            <a:ext cx="1717686" cy="1718100"/>
            <a:chOff x="1347125" y="349025"/>
            <a:chExt cx="4978800" cy="4980000"/>
          </a:xfrm>
        </p:grpSpPr>
        <p:sp>
          <p:nvSpPr>
            <p:cNvPr id="248" name="Google Shape;248;p16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6"/>
          <p:cNvSpPr/>
          <p:nvPr/>
        </p:nvSpPr>
        <p:spPr>
          <a:xfrm rot="-6727045">
            <a:off x="-2273384" y="4055761"/>
            <a:ext cx="3172076" cy="4788701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>
            <p:ph idx="4" type="subTitle"/>
          </p:nvPr>
        </p:nvSpPr>
        <p:spPr>
          <a:xfrm>
            <a:off x="613200" y="2773868"/>
            <a:ext cx="24462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16"/>
          <p:cNvSpPr txBox="1"/>
          <p:nvPr>
            <p:ph idx="5" type="subTitle"/>
          </p:nvPr>
        </p:nvSpPr>
        <p:spPr>
          <a:xfrm>
            <a:off x="3348900" y="2773868"/>
            <a:ext cx="24462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16"/>
          <p:cNvSpPr txBox="1"/>
          <p:nvPr>
            <p:ph idx="6" type="subTitle"/>
          </p:nvPr>
        </p:nvSpPr>
        <p:spPr>
          <a:xfrm>
            <a:off x="6084575" y="2773868"/>
            <a:ext cx="24462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CUSTOM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2346052" y="-328750"/>
            <a:ext cx="3530902" cy="5472182"/>
          </a:xfrm>
          <a:custGeom>
            <a:rect b="b" l="l" r="r" t="t"/>
            <a:pathLst>
              <a:path extrusionOk="0" h="190519" w="13062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 txBox="1"/>
          <p:nvPr>
            <p:ph type="title"/>
          </p:nvPr>
        </p:nvSpPr>
        <p:spPr>
          <a:xfrm>
            <a:off x="5075700" y="1211551"/>
            <a:ext cx="3348300" cy="13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8" name="Google Shape;278;p17"/>
          <p:cNvSpPr txBox="1"/>
          <p:nvPr>
            <p:ph idx="1" type="subTitle"/>
          </p:nvPr>
        </p:nvSpPr>
        <p:spPr>
          <a:xfrm>
            <a:off x="5075700" y="2519550"/>
            <a:ext cx="3040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5222700" y="3172350"/>
            <a:ext cx="32013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283" name="Google Shape;283;p19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-259370" y="235628"/>
            <a:ext cx="972600" cy="972600"/>
          </a:xfrm>
          <a:prstGeom prst="donut">
            <a:avLst>
              <a:gd fmla="val 17842" name="adj"/>
            </a:avLst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 txBox="1"/>
          <p:nvPr>
            <p:ph type="title"/>
          </p:nvPr>
        </p:nvSpPr>
        <p:spPr>
          <a:xfrm>
            <a:off x="1074150" y="384048"/>
            <a:ext cx="699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307" name="Google Shape;307;p19"/>
          <p:cNvGrpSpPr/>
          <p:nvPr/>
        </p:nvGrpSpPr>
        <p:grpSpPr>
          <a:xfrm>
            <a:off x="8069842" y="4006534"/>
            <a:ext cx="1717686" cy="1718100"/>
            <a:chOff x="1347125" y="349025"/>
            <a:chExt cx="4978800" cy="4980000"/>
          </a:xfrm>
        </p:grpSpPr>
        <p:sp>
          <p:nvSpPr>
            <p:cNvPr id="308" name="Google Shape;308;p19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600625" y="45955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4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 txBox="1"/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fmla="val 17842" name="adj"/>
            </a:avLst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hasCustomPrompt="1" idx="2" type="title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">
  <p:cSld name="CUSTOM_5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hasCustomPrompt="1" type="title"/>
          </p:nvPr>
        </p:nvSpPr>
        <p:spPr>
          <a:xfrm>
            <a:off x="311700" y="2112838"/>
            <a:ext cx="85206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1"/>
          <p:cNvSpPr txBox="1"/>
          <p:nvPr>
            <p:ph idx="1" type="subTitle"/>
          </p:nvPr>
        </p:nvSpPr>
        <p:spPr>
          <a:xfrm>
            <a:off x="2341500" y="2637063"/>
            <a:ext cx="446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387" name="Google Shape;387;p21"/>
          <p:cNvSpPr txBox="1"/>
          <p:nvPr>
            <p:ph hasCustomPrompt="1" idx="2" type="title"/>
          </p:nvPr>
        </p:nvSpPr>
        <p:spPr>
          <a:xfrm>
            <a:off x="311700" y="1007713"/>
            <a:ext cx="85206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21"/>
          <p:cNvSpPr txBox="1"/>
          <p:nvPr>
            <p:ph idx="3" type="subTitle"/>
          </p:nvPr>
        </p:nvSpPr>
        <p:spPr>
          <a:xfrm>
            <a:off x="2341500" y="1531938"/>
            <a:ext cx="446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389" name="Google Shape;389;p21"/>
          <p:cNvSpPr txBox="1"/>
          <p:nvPr>
            <p:ph hasCustomPrompt="1" idx="4" type="title"/>
          </p:nvPr>
        </p:nvSpPr>
        <p:spPr>
          <a:xfrm>
            <a:off x="311700" y="3217963"/>
            <a:ext cx="85206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1"/>
          <p:cNvSpPr txBox="1"/>
          <p:nvPr>
            <p:ph idx="5" type="subTitle"/>
          </p:nvPr>
        </p:nvSpPr>
        <p:spPr>
          <a:xfrm>
            <a:off x="2341500" y="3742188"/>
            <a:ext cx="446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391" name="Google Shape;391;p21"/>
          <p:cNvSpPr/>
          <p:nvPr/>
        </p:nvSpPr>
        <p:spPr>
          <a:xfrm>
            <a:off x="7518274" y="4323100"/>
            <a:ext cx="1159500" cy="1159500"/>
          </a:xfrm>
          <a:prstGeom prst="donut">
            <a:avLst>
              <a:gd fmla="val 17842" name="adj"/>
            </a:avLst>
          </a:prstGeom>
          <a:solidFill>
            <a:srgbClr val="F0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21"/>
          <p:cNvGrpSpPr/>
          <p:nvPr/>
        </p:nvGrpSpPr>
        <p:grpSpPr>
          <a:xfrm>
            <a:off x="-398146" y="-436679"/>
            <a:ext cx="1717686" cy="1718100"/>
            <a:chOff x="1347125" y="349025"/>
            <a:chExt cx="4978800" cy="4980000"/>
          </a:xfrm>
        </p:grpSpPr>
        <p:sp>
          <p:nvSpPr>
            <p:cNvPr id="393" name="Google Shape;393;p21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977138" y="-436687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785363" y="1373080"/>
            <a:ext cx="324600" cy="3246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8307300" y="4232622"/>
            <a:ext cx="233400" cy="233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8127225" y="3871199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CUSTOM_6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type="title"/>
          </p:nvPr>
        </p:nvSpPr>
        <p:spPr>
          <a:xfrm>
            <a:off x="1074150" y="384048"/>
            <a:ext cx="69957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1" name="Google Shape;421;p22"/>
          <p:cNvSpPr txBox="1"/>
          <p:nvPr>
            <p:ph idx="1" type="subTitle"/>
          </p:nvPr>
        </p:nvSpPr>
        <p:spPr>
          <a:xfrm>
            <a:off x="725500" y="2383400"/>
            <a:ext cx="2468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2" name="Google Shape;422;p22"/>
          <p:cNvSpPr txBox="1"/>
          <p:nvPr>
            <p:ph idx="2" type="subTitle"/>
          </p:nvPr>
        </p:nvSpPr>
        <p:spPr>
          <a:xfrm>
            <a:off x="3342344" y="2383400"/>
            <a:ext cx="2468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3" name="Google Shape;423;p22"/>
          <p:cNvSpPr txBox="1"/>
          <p:nvPr>
            <p:ph idx="3" type="subTitle"/>
          </p:nvPr>
        </p:nvSpPr>
        <p:spPr>
          <a:xfrm>
            <a:off x="5950075" y="2383400"/>
            <a:ext cx="2468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4" name="Google Shape;424;p22"/>
          <p:cNvSpPr txBox="1"/>
          <p:nvPr>
            <p:ph idx="4" type="subTitle"/>
          </p:nvPr>
        </p:nvSpPr>
        <p:spPr>
          <a:xfrm>
            <a:off x="725488" y="4028750"/>
            <a:ext cx="2468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5" name="Google Shape;425;p22"/>
          <p:cNvSpPr txBox="1"/>
          <p:nvPr>
            <p:ph idx="5" type="subTitle"/>
          </p:nvPr>
        </p:nvSpPr>
        <p:spPr>
          <a:xfrm>
            <a:off x="3342381" y="4028750"/>
            <a:ext cx="2468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6" name="Google Shape;426;p22"/>
          <p:cNvSpPr txBox="1"/>
          <p:nvPr>
            <p:ph idx="6" type="subTitle"/>
          </p:nvPr>
        </p:nvSpPr>
        <p:spPr>
          <a:xfrm>
            <a:off x="5950113" y="4028750"/>
            <a:ext cx="2468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7" name="Google Shape;427;p22"/>
          <p:cNvSpPr/>
          <p:nvPr/>
        </p:nvSpPr>
        <p:spPr>
          <a:xfrm>
            <a:off x="-2199500" y="-3553975"/>
            <a:ext cx="3172125" cy="4788775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09725" y="28290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7" y="633909"/>
            <a:ext cx="1717686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0" y="2085125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 txBox="1"/>
          <p:nvPr>
            <p:ph idx="7" type="subTitle"/>
          </p:nvPr>
        </p:nvSpPr>
        <p:spPr>
          <a:xfrm>
            <a:off x="736425" y="2048025"/>
            <a:ext cx="2468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4" name="Google Shape;454;p22"/>
          <p:cNvSpPr txBox="1"/>
          <p:nvPr>
            <p:ph idx="8" type="subTitle"/>
          </p:nvPr>
        </p:nvSpPr>
        <p:spPr>
          <a:xfrm>
            <a:off x="3342381" y="2048025"/>
            <a:ext cx="2468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5" name="Google Shape;455;p22"/>
          <p:cNvSpPr txBox="1"/>
          <p:nvPr>
            <p:ph idx="9" type="subTitle"/>
          </p:nvPr>
        </p:nvSpPr>
        <p:spPr>
          <a:xfrm>
            <a:off x="5950100" y="2048025"/>
            <a:ext cx="2468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6" name="Google Shape;456;p22"/>
          <p:cNvSpPr txBox="1"/>
          <p:nvPr>
            <p:ph idx="13" type="subTitle"/>
          </p:nvPr>
        </p:nvSpPr>
        <p:spPr>
          <a:xfrm>
            <a:off x="5950100" y="3696950"/>
            <a:ext cx="2468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7" name="Google Shape;457;p22"/>
          <p:cNvSpPr txBox="1"/>
          <p:nvPr>
            <p:ph idx="14" type="subTitle"/>
          </p:nvPr>
        </p:nvSpPr>
        <p:spPr>
          <a:xfrm>
            <a:off x="3342381" y="3696950"/>
            <a:ext cx="2468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8" name="Google Shape;458;p22"/>
          <p:cNvSpPr txBox="1"/>
          <p:nvPr>
            <p:ph idx="15" type="subTitle"/>
          </p:nvPr>
        </p:nvSpPr>
        <p:spPr>
          <a:xfrm>
            <a:off x="725500" y="3696950"/>
            <a:ext cx="2468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CUSTOM_7">
    <p:bg>
      <p:bgPr>
        <a:solidFill>
          <a:schemeClr val="accen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 flipH="1">
            <a:off x="-6" y="0"/>
            <a:ext cx="3526656" cy="5143537"/>
          </a:xfrm>
          <a:custGeom>
            <a:rect b="b" l="l" r="r" t="t"/>
            <a:pathLst>
              <a:path extrusionOk="0" h="190519" w="13062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 rot="-6727045">
            <a:off x="-657634" y="2611536"/>
            <a:ext cx="3172076" cy="4788701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2805300" y="333602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3"/>
          <p:cNvGrpSpPr/>
          <p:nvPr/>
        </p:nvGrpSpPr>
        <p:grpSpPr>
          <a:xfrm>
            <a:off x="8285400" y="-124063"/>
            <a:ext cx="1597199" cy="1597584"/>
            <a:chOff x="1347125" y="349025"/>
            <a:chExt cx="4978800" cy="4980000"/>
          </a:xfrm>
        </p:grpSpPr>
        <p:sp>
          <p:nvSpPr>
            <p:cNvPr id="464" name="Google Shape;464;p23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3"/>
          <p:cNvSpPr/>
          <p:nvPr/>
        </p:nvSpPr>
        <p:spPr>
          <a:xfrm>
            <a:off x="8044100" y="113800"/>
            <a:ext cx="506400" cy="506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 txBox="1"/>
          <p:nvPr>
            <p:ph type="title"/>
          </p:nvPr>
        </p:nvSpPr>
        <p:spPr>
          <a:xfrm>
            <a:off x="720000" y="938850"/>
            <a:ext cx="272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3"/>
          <p:cNvSpPr txBox="1"/>
          <p:nvPr>
            <p:ph idx="1" type="subTitle"/>
          </p:nvPr>
        </p:nvSpPr>
        <p:spPr>
          <a:xfrm>
            <a:off x="3533400" y="1794375"/>
            <a:ext cx="21774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9" name="Google Shape;489;p23"/>
          <p:cNvSpPr txBox="1"/>
          <p:nvPr>
            <p:ph idx="2" type="subTitle"/>
          </p:nvPr>
        </p:nvSpPr>
        <p:spPr>
          <a:xfrm>
            <a:off x="6333400" y="1794365"/>
            <a:ext cx="21774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0" name="Google Shape;490;p23"/>
          <p:cNvSpPr txBox="1"/>
          <p:nvPr>
            <p:ph idx="3" type="subTitle"/>
          </p:nvPr>
        </p:nvSpPr>
        <p:spPr>
          <a:xfrm>
            <a:off x="4927175" y="3957286"/>
            <a:ext cx="21774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1" name="Google Shape;491;p23"/>
          <p:cNvSpPr txBox="1"/>
          <p:nvPr>
            <p:ph idx="4" type="subTitle"/>
          </p:nvPr>
        </p:nvSpPr>
        <p:spPr>
          <a:xfrm>
            <a:off x="3533400" y="1452575"/>
            <a:ext cx="2177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2" name="Google Shape;492;p23"/>
          <p:cNvSpPr txBox="1"/>
          <p:nvPr>
            <p:ph idx="5" type="subTitle"/>
          </p:nvPr>
        </p:nvSpPr>
        <p:spPr>
          <a:xfrm>
            <a:off x="6333400" y="1452575"/>
            <a:ext cx="2177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3" name="Google Shape;493;p23"/>
          <p:cNvSpPr txBox="1"/>
          <p:nvPr>
            <p:ph idx="6" type="subTitle"/>
          </p:nvPr>
        </p:nvSpPr>
        <p:spPr>
          <a:xfrm>
            <a:off x="4927175" y="3623911"/>
            <a:ext cx="2177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hasCustomPrompt="1" idx="7" type="title"/>
          </p:nvPr>
        </p:nvSpPr>
        <p:spPr>
          <a:xfrm>
            <a:off x="6822925" y="620825"/>
            <a:ext cx="11982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23"/>
          <p:cNvSpPr txBox="1"/>
          <p:nvPr>
            <p:ph hasCustomPrompt="1" idx="8" type="title"/>
          </p:nvPr>
        </p:nvSpPr>
        <p:spPr>
          <a:xfrm>
            <a:off x="4023075" y="620825"/>
            <a:ext cx="11982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/>
          <p:nvPr>
            <p:ph hasCustomPrompt="1" idx="9" type="title"/>
          </p:nvPr>
        </p:nvSpPr>
        <p:spPr>
          <a:xfrm>
            <a:off x="5416850" y="2792248"/>
            <a:ext cx="11982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CUSTOM_8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9" name="Google Shape;499;p24"/>
          <p:cNvSpPr/>
          <p:nvPr/>
        </p:nvSpPr>
        <p:spPr>
          <a:xfrm>
            <a:off x="8633800" y="3918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4"/>
          <p:cNvGrpSpPr/>
          <p:nvPr/>
        </p:nvGrpSpPr>
        <p:grpSpPr>
          <a:xfrm>
            <a:off x="7904117" y="4335609"/>
            <a:ext cx="1717686" cy="1718100"/>
            <a:chOff x="1347125" y="349025"/>
            <a:chExt cx="4978800" cy="4980000"/>
          </a:xfrm>
        </p:grpSpPr>
        <p:sp>
          <p:nvSpPr>
            <p:cNvPr id="501" name="Google Shape;501;p24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24"/>
          <p:cNvSpPr/>
          <p:nvPr/>
        </p:nvSpPr>
        <p:spPr>
          <a:xfrm>
            <a:off x="221800" y="4722600"/>
            <a:ext cx="258300" cy="258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338550" y="4642350"/>
            <a:ext cx="141600" cy="141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 txBox="1"/>
          <p:nvPr>
            <p:ph idx="1" type="subTitle"/>
          </p:nvPr>
        </p:nvSpPr>
        <p:spPr>
          <a:xfrm>
            <a:off x="836975" y="1655824"/>
            <a:ext cx="23685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6" name="Google Shape;526;p24"/>
          <p:cNvSpPr txBox="1"/>
          <p:nvPr>
            <p:ph idx="2" type="subTitle"/>
          </p:nvPr>
        </p:nvSpPr>
        <p:spPr>
          <a:xfrm>
            <a:off x="5938525" y="1630649"/>
            <a:ext cx="23685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7" name="Google Shape;527;p24"/>
          <p:cNvSpPr txBox="1"/>
          <p:nvPr>
            <p:ph idx="3" type="subTitle"/>
          </p:nvPr>
        </p:nvSpPr>
        <p:spPr>
          <a:xfrm>
            <a:off x="5938500" y="3449599"/>
            <a:ext cx="23685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8" name="Google Shape;528;p24"/>
          <p:cNvSpPr txBox="1"/>
          <p:nvPr>
            <p:ph idx="4" type="subTitle"/>
          </p:nvPr>
        </p:nvSpPr>
        <p:spPr>
          <a:xfrm>
            <a:off x="837000" y="3449599"/>
            <a:ext cx="23685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9" name="Google Shape;529;p24"/>
          <p:cNvSpPr txBox="1"/>
          <p:nvPr>
            <p:ph idx="5" type="subTitle"/>
          </p:nvPr>
        </p:nvSpPr>
        <p:spPr>
          <a:xfrm>
            <a:off x="836975" y="1319704"/>
            <a:ext cx="23685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6" type="subTitle"/>
          </p:nvPr>
        </p:nvSpPr>
        <p:spPr>
          <a:xfrm>
            <a:off x="5938525" y="1319704"/>
            <a:ext cx="23685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7" type="subTitle"/>
          </p:nvPr>
        </p:nvSpPr>
        <p:spPr>
          <a:xfrm>
            <a:off x="5938500" y="3113479"/>
            <a:ext cx="23685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2" name="Google Shape;532;p24"/>
          <p:cNvSpPr txBox="1"/>
          <p:nvPr>
            <p:ph idx="8" type="subTitle"/>
          </p:nvPr>
        </p:nvSpPr>
        <p:spPr>
          <a:xfrm>
            <a:off x="837000" y="3113479"/>
            <a:ext cx="23685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CUSTOM_9">
    <p:bg>
      <p:bgPr>
        <a:solidFill>
          <a:schemeClr val="accent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/>
          <p:nvPr/>
        </p:nvSpPr>
        <p:spPr>
          <a:xfrm>
            <a:off x="5617344" y="0"/>
            <a:ext cx="3526656" cy="5143537"/>
          </a:xfrm>
          <a:custGeom>
            <a:rect b="b" l="l" r="r" t="t"/>
            <a:pathLst>
              <a:path extrusionOk="0" h="190519" w="13062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 txBox="1"/>
          <p:nvPr>
            <p:ph type="title"/>
          </p:nvPr>
        </p:nvSpPr>
        <p:spPr>
          <a:xfrm>
            <a:off x="720000" y="384048"/>
            <a:ext cx="27249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536" name="Google Shape;536;p25"/>
          <p:cNvSpPr/>
          <p:nvPr/>
        </p:nvSpPr>
        <p:spPr>
          <a:xfrm rot="2539751">
            <a:off x="4464252" y="-3334804"/>
            <a:ext cx="3172176" cy="4788852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 rot="9266724">
            <a:off x="4784464" y="119104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5986374" y="4568875"/>
            <a:ext cx="1159500" cy="1159500"/>
          </a:xfrm>
          <a:prstGeom prst="donut">
            <a:avLst>
              <a:gd fmla="val 17842" name="adj"/>
            </a:avLst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1" name="Google Shape;541;p26"/>
          <p:cNvSpPr txBox="1"/>
          <p:nvPr>
            <p:ph idx="1" type="subTitle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542" name="Google Shape;542;p26"/>
          <p:cNvSpPr txBox="1"/>
          <p:nvPr>
            <p:ph idx="2" type="subTitle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543" name="Google Shape;543;p26"/>
          <p:cNvSpPr/>
          <p:nvPr/>
        </p:nvSpPr>
        <p:spPr>
          <a:xfrm>
            <a:off x="-265074" y="-239474"/>
            <a:ext cx="726900" cy="726900"/>
          </a:xfrm>
          <a:prstGeom prst="donut">
            <a:avLst>
              <a:gd fmla="val 17842" name="adj"/>
            </a:avLst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3" y="257358"/>
            <a:ext cx="890209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6"/>
          <p:cNvSpPr txBox="1"/>
          <p:nvPr>
            <p:ph idx="3" type="subTitle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8" name="Google Shape;568;p26"/>
          <p:cNvSpPr txBox="1"/>
          <p:nvPr>
            <p:ph idx="4" type="subTitle"/>
          </p:nvPr>
        </p:nvSpPr>
        <p:spPr>
          <a:xfrm>
            <a:off x="2600600" y="3178025"/>
            <a:ext cx="1979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/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71" name="Google Shape;571;p27"/>
          <p:cNvSpPr txBox="1"/>
          <p:nvPr>
            <p:ph idx="1" type="subTitle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2">
    <p:bg>
      <p:bgPr>
        <a:solidFill>
          <a:schemeClr val="accen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5075700" y="1756688"/>
            <a:ext cx="33483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576" name="Google Shape;576;p28"/>
          <p:cNvSpPr txBox="1"/>
          <p:nvPr>
            <p:ph idx="1" type="subTitle"/>
          </p:nvPr>
        </p:nvSpPr>
        <p:spPr>
          <a:xfrm>
            <a:off x="5075700" y="2353613"/>
            <a:ext cx="2939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577" name="Google Shape;577;p28"/>
          <p:cNvSpPr/>
          <p:nvPr/>
        </p:nvSpPr>
        <p:spPr>
          <a:xfrm flipH="1" rot="8260249">
            <a:off x="7170952" y="3939071"/>
            <a:ext cx="3172176" cy="4788852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 flipH="1" rot="1533276">
            <a:off x="7491164" y="3951018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hanks slide">
  <p:cSld name="CUSTOM_13">
    <p:bg>
      <p:bgPr>
        <a:solidFill>
          <a:schemeClr val="accen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-936625" y="859450"/>
            <a:ext cx="3151800" cy="3151800"/>
          </a:xfrm>
          <a:prstGeom prst="donut">
            <a:avLst>
              <a:gd fmla="val 17842" name="adj"/>
            </a:avLst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29388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210"/>
              </a:solidFill>
            </a:endParaRPr>
          </a:p>
        </p:txBody>
      </p:sp>
      <p:grpSp>
        <p:nvGrpSpPr>
          <p:cNvPr id="582" name="Google Shape;582;p29"/>
          <p:cNvGrpSpPr/>
          <p:nvPr/>
        </p:nvGrpSpPr>
        <p:grpSpPr>
          <a:xfrm>
            <a:off x="1283282" y="788704"/>
            <a:ext cx="781174" cy="781362"/>
            <a:chOff x="1347125" y="349025"/>
            <a:chExt cx="4978800" cy="4980000"/>
          </a:xfrm>
        </p:grpSpPr>
        <p:sp>
          <p:nvSpPr>
            <p:cNvPr id="583" name="Google Shape;583;p29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9"/>
          <p:cNvSpPr txBox="1"/>
          <p:nvPr>
            <p:ph type="title"/>
          </p:nvPr>
        </p:nvSpPr>
        <p:spPr>
          <a:xfrm>
            <a:off x="2234125" y="2150850"/>
            <a:ext cx="5679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rgbClr val="F0F7E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6" name="Google Shape;606;p29"/>
          <p:cNvSpPr txBox="1"/>
          <p:nvPr>
            <p:ph idx="1" type="subTitle"/>
          </p:nvPr>
        </p:nvSpPr>
        <p:spPr>
          <a:xfrm>
            <a:off x="4627625" y="4320125"/>
            <a:ext cx="37854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7" name="Google Shape;607;p29"/>
          <p:cNvSpPr txBox="1"/>
          <p:nvPr/>
        </p:nvSpPr>
        <p:spPr>
          <a:xfrm>
            <a:off x="5079125" y="3413675"/>
            <a:ext cx="3345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2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">
    <p:bg>
      <p:bgPr>
        <a:solidFill>
          <a:schemeClr val="accen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fmla="val 17842" name="adj"/>
            </a:avLst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 txBox="1"/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1" type="subTitle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 txBox="1"/>
          <p:nvPr>
            <p:ph hasCustomPrompt="1" idx="2" type="title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0899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5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fmla="val 1784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78" y="384227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1"/>
          <p:cNvSpPr txBox="1"/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665" name="Google Shape;665;p31"/>
          <p:cNvSpPr txBox="1"/>
          <p:nvPr>
            <p:ph idx="1" type="subTitle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1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909623" y="4041925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1"/>
          <p:cNvSpPr txBox="1"/>
          <p:nvPr>
            <p:ph hasCustomPrompt="1" idx="2" type="title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6">
    <p:bg>
      <p:bgPr>
        <a:solidFill>
          <a:schemeClr val="accent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fmla="val 17842" name="adj"/>
            </a:avLst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7" y="586793"/>
            <a:ext cx="444300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2"/>
          <p:cNvSpPr txBox="1"/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1" type="subTitle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674" name="Google Shape;674;p32"/>
          <p:cNvSpPr/>
          <p:nvPr/>
        </p:nvSpPr>
        <p:spPr>
          <a:xfrm>
            <a:off x="217925" y="2906275"/>
            <a:ext cx="444300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5"/>
            <a:ext cx="1159500" cy="1159500"/>
          </a:xfrm>
          <a:prstGeom prst="donut">
            <a:avLst>
              <a:gd fmla="val 1784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79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2"/>
          <p:cNvSpPr txBox="1"/>
          <p:nvPr>
            <p:ph hasCustomPrompt="1" idx="2" type="title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0"/>
            <a:ext cx="1159500" cy="1159500"/>
          </a:xfrm>
          <a:prstGeom prst="donut">
            <a:avLst>
              <a:gd fmla="val 1784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7">
    <p:bg>
      <p:bgPr>
        <a:solidFill>
          <a:schemeClr val="accen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 txBox="1"/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CUSTOM_18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/>
          <p:nvPr>
            <p:ph type="title"/>
          </p:nvPr>
        </p:nvSpPr>
        <p:spPr>
          <a:xfrm>
            <a:off x="720000" y="1941300"/>
            <a:ext cx="3294000" cy="12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5" name="Google Shape;755;p34"/>
          <p:cNvSpPr txBox="1"/>
          <p:nvPr>
            <p:ph idx="1" type="subTitle"/>
          </p:nvPr>
        </p:nvSpPr>
        <p:spPr>
          <a:xfrm>
            <a:off x="5089025" y="989700"/>
            <a:ext cx="23883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56" name="Google Shape;756;p34"/>
          <p:cNvSpPr txBox="1"/>
          <p:nvPr>
            <p:ph idx="2" type="subTitle"/>
          </p:nvPr>
        </p:nvSpPr>
        <p:spPr>
          <a:xfrm>
            <a:off x="5089025" y="1881275"/>
            <a:ext cx="23883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57" name="Google Shape;757;p34"/>
          <p:cNvSpPr txBox="1"/>
          <p:nvPr>
            <p:ph idx="3" type="subTitle"/>
          </p:nvPr>
        </p:nvSpPr>
        <p:spPr>
          <a:xfrm>
            <a:off x="5089025" y="2757013"/>
            <a:ext cx="23883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58" name="Google Shape;758;p34"/>
          <p:cNvSpPr txBox="1"/>
          <p:nvPr>
            <p:ph idx="4" type="subTitle"/>
          </p:nvPr>
        </p:nvSpPr>
        <p:spPr>
          <a:xfrm>
            <a:off x="5089025" y="3722200"/>
            <a:ext cx="23883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grpSp>
        <p:nvGrpSpPr>
          <p:cNvPr id="759" name="Google Shape;759;p34"/>
          <p:cNvGrpSpPr/>
          <p:nvPr/>
        </p:nvGrpSpPr>
        <p:grpSpPr>
          <a:xfrm>
            <a:off x="8010979" y="-524141"/>
            <a:ext cx="1717686" cy="1718100"/>
            <a:chOff x="1347125" y="349025"/>
            <a:chExt cx="4978800" cy="4980000"/>
          </a:xfrm>
        </p:grpSpPr>
        <p:sp>
          <p:nvSpPr>
            <p:cNvPr id="760" name="Google Shape;760;p34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8665988" y="54000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7434013" y="172593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 rot="-6727045">
            <a:off x="-2273384" y="4055761"/>
            <a:ext cx="3172076" cy="4788701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CUSTOM_19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/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8" name="Google Shape;788;p35"/>
          <p:cNvSpPr txBox="1"/>
          <p:nvPr>
            <p:ph idx="1" type="subTitle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89" name="Google Shape;789;p35"/>
          <p:cNvSpPr txBox="1"/>
          <p:nvPr>
            <p:ph idx="2" type="subTitle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90" name="Google Shape;790;p35"/>
          <p:cNvSpPr txBox="1"/>
          <p:nvPr>
            <p:ph idx="3" type="subTitle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91" name="Google Shape;791;p35"/>
          <p:cNvSpPr txBox="1"/>
          <p:nvPr>
            <p:ph idx="4" type="subTitle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92" name="Google Shape;792;p35"/>
          <p:cNvSpPr txBox="1"/>
          <p:nvPr>
            <p:ph idx="5" type="subTitle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 2">
  <p:cSld name="CUSTOM_20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 txBox="1"/>
          <p:nvPr>
            <p:ph idx="1" type="subTitle"/>
          </p:nvPr>
        </p:nvSpPr>
        <p:spPr>
          <a:xfrm>
            <a:off x="1055000" y="2474773"/>
            <a:ext cx="20454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95" name="Google Shape;795;p36"/>
          <p:cNvSpPr txBox="1"/>
          <p:nvPr>
            <p:ph idx="2" type="subTitle"/>
          </p:nvPr>
        </p:nvSpPr>
        <p:spPr>
          <a:xfrm>
            <a:off x="6024400" y="2474773"/>
            <a:ext cx="20454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  <p:sp>
        <p:nvSpPr>
          <p:cNvPr id="796" name="Google Shape;796;p36"/>
          <p:cNvSpPr txBox="1"/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7" name="Google Shape;797;p36"/>
          <p:cNvSpPr txBox="1"/>
          <p:nvPr>
            <p:ph idx="3" type="subTitle"/>
          </p:nvPr>
        </p:nvSpPr>
        <p:spPr>
          <a:xfrm>
            <a:off x="1055000" y="1999610"/>
            <a:ext cx="2045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8" name="Google Shape;798;p36"/>
          <p:cNvSpPr txBox="1"/>
          <p:nvPr>
            <p:ph idx="4" type="subTitle"/>
          </p:nvPr>
        </p:nvSpPr>
        <p:spPr>
          <a:xfrm>
            <a:off x="6024400" y="1999610"/>
            <a:ext cx="20454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2">
  <p:cSld name="CUSTOM_2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/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1" name="Google Shape;801;p37"/>
          <p:cNvSpPr txBox="1"/>
          <p:nvPr>
            <p:ph idx="1" type="subTitle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22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/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804" name="Google Shape;804;p38"/>
          <p:cNvGrpSpPr/>
          <p:nvPr/>
        </p:nvGrpSpPr>
        <p:grpSpPr>
          <a:xfrm>
            <a:off x="8069842" y="4006534"/>
            <a:ext cx="1717686" cy="1718100"/>
            <a:chOff x="1347125" y="349025"/>
            <a:chExt cx="4978800" cy="4980000"/>
          </a:xfrm>
        </p:grpSpPr>
        <p:sp>
          <p:nvSpPr>
            <p:cNvPr id="805" name="Google Shape;805;p38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828" name="Google Shape;828;p38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38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8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1611750" y="2775167"/>
            <a:ext cx="27447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2" type="subTitle"/>
          </p:nvPr>
        </p:nvSpPr>
        <p:spPr>
          <a:xfrm>
            <a:off x="4787500" y="2775167"/>
            <a:ext cx="27447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1611750" y="3110592"/>
            <a:ext cx="27447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4787500" y="3110592"/>
            <a:ext cx="27447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76" name="Google Shape;76;p5"/>
          <p:cNvGrpSpPr/>
          <p:nvPr/>
        </p:nvGrpSpPr>
        <p:grpSpPr>
          <a:xfrm>
            <a:off x="8064617" y="-289891"/>
            <a:ext cx="1717686" cy="1718100"/>
            <a:chOff x="1347125" y="349025"/>
            <a:chExt cx="4978800" cy="4980000"/>
          </a:xfrm>
        </p:grpSpPr>
        <p:sp>
          <p:nvSpPr>
            <p:cNvPr id="77" name="Google Shape;77;p5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6727045">
            <a:off x="-2101834" y="4055761"/>
            <a:ext cx="3172076" cy="4788701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36110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637869" y="-12"/>
            <a:ext cx="3526656" cy="5143537"/>
          </a:xfrm>
          <a:custGeom>
            <a:rect b="b" l="l" r="r" t="t"/>
            <a:pathLst>
              <a:path extrusionOk="0" h="190519" w="13062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 txBox="1"/>
          <p:nvPr>
            <p:ph type="title"/>
          </p:nvPr>
        </p:nvSpPr>
        <p:spPr>
          <a:xfrm>
            <a:off x="713225" y="1863113"/>
            <a:ext cx="334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1" type="subTitle"/>
          </p:nvPr>
        </p:nvSpPr>
        <p:spPr>
          <a:xfrm>
            <a:off x="695550" y="2688138"/>
            <a:ext cx="334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7"/>
          <p:cNvSpPr txBox="1"/>
          <p:nvPr>
            <p:ph idx="1" type="subTitle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692850" y="1444238"/>
            <a:ext cx="3816000" cy="13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692850" y="2906650"/>
            <a:ext cx="38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rect b="b" l="l" r="r" t="t"/>
            <a:pathLst>
              <a:path extrusionOk="0" h="190519" w="13062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rect b="b" l="l" r="r" t="t"/>
            <a:pathLst>
              <a:path extrusionOk="0" h="190519" w="13062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 txBox="1"/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6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5" y="-2803700"/>
            <a:ext cx="3172125" cy="4788775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39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 txBox="1"/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7" name="Google Shape;167;p10"/>
          <p:cNvSpPr txBox="1"/>
          <p:nvPr>
            <p:ph idx="1" type="subTitle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7E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b="1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9"/>
          <p:cNvSpPr txBox="1"/>
          <p:nvPr>
            <p:ph type="ctrTitle"/>
          </p:nvPr>
        </p:nvSpPr>
        <p:spPr>
          <a:xfrm>
            <a:off x="4821450" y="1183075"/>
            <a:ext cx="33000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Servitium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Domus</a:t>
            </a:r>
            <a:endParaRPr/>
          </a:p>
        </p:txBody>
      </p:sp>
      <p:sp>
        <p:nvSpPr>
          <p:cNvPr id="857" name="Google Shape;857;p39"/>
          <p:cNvSpPr txBox="1"/>
          <p:nvPr>
            <p:ph idx="1" type="subTitle"/>
          </p:nvPr>
        </p:nvSpPr>
        <p:spPr>
          <a:xfrm>
            <a:off x="4821450" y="3057175"/>
            <a:ext cx="36702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Juan Pablo Carmona Muñoz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Ricardo Mendivelso Velandia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Juan Sebastian Rodriguez Castellanos</a:t>
            </a:r>
            <a:endParaRPr/>
          </a:p>
        </p:txBody>
      </p:sp>
      <p:grpSp>
        <p:nvGrpSpPr>
          <p:cNvPr id="858" name="Google Shape;858;p39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59" name="Google Shape;859;p39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39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fmla="val 17842" name="adj"/>
            </a:avLst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9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1515522" y="1193033"/>
            <a:ext cx="40890" cy="337094"/>
          </a:xfrm>
          <a:custGeom>
            <a:rect b="b" l="l" r="r" t="t"/>
            <a:pathLst>
              <a:path extrusionOk="0" h="8063" w="978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1515522" y="1594878"/>
            <a:ext cx="40890" cy="336090"/>
          </a:xfrm>
          <a:custGeom>
            <a:rect b="b" l="l" r="r" t="t"/>
            <a:pathLst>
              <a:path extrusionOk="0" h="8039" w="978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1527479" y="224875"/>
            <a:ext cx="2209784" cy="4521983"/>
          </a:xfrm>
          <a:custGeom>
            <a:rect b="b" l="l" r="r" t="t"/>
            <a:pathLst>
              <a:path extrusionOk="0" h="108162" w="52853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1593288" y="270737"/>
            <a:ext cx="2080173" cy="4416293"/>
          </a:xfrm>
          <a:custGeom>
            <a:rect b="b" l="l" r="r" t="t"/>
            <a:pathLst>
              <a:path extrusionOk="0" h="105634" w="49753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9"/>
          <p:cNvSpPr/>
          <p:nvPr/>
        </p:nvSpPr>
        <p:spPr>
          <a:xfrm>
            <a:off x="2315257" y="500046"/>
            <a:ext cx="59872" cy="59868"/>
          </a:xfrm>
          <a:custGeom>
            <a:rect b="b" l="l" r="r" t="t"/>
            <a:pathLst>
              <a:path extrusionOk="0" h="1432" w="1432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9"/>
          <p:cNvSpPr/>
          <p:nvPr/>
        </p:nvSpPr>
        <p:spPr>
          <a:xfrm>
            <a:off x="2224488" y="515013"/>
            <a:ext cx="29978" cy="29976"/>
          </a:xfrm>
          <a:custGeom>
            <a:rect b="b" l="l" r="r" t="t"/>
            <a:pathLst>
              <a:path extrusionOk="0" h="717" w="717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9"/>
          <p:cNvSpPr/>
          <p:nvPr/>
        </p:nvSpPr>
        <p:spPr>
          <a:xfrm>
            <a:off x="2426931" y="508032"/>
            <a:ext cx="413877" cy="44901"/>
          </a:xfrm>
          <a:custGeom>
            <a:rect b="b" l="l" r="r" t="t"/>
            <a:pathLst>
              <a:path extrusionOk="0" h="1074" w="9899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9"/>
          <p:cNvSpPr/>
          <p:nvPr/>
        </p:nvSpPr>
        <p:spPr>
          <a:xfrm>
            <a:off x="2365094" y="4400729"/>
            <a:ext cx="534541" cy="151594"/>
          </a:xfrm>
          <a:custGeom>
            <a:rect b="b" l="l" r="r" t="t"/>
            <a:pathLst>
              <a:path extrusionOk="0" h="3626" w="12785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9"/>
          <p:cNvSpPr/>
          <p:nvPr/>
        </p:nvSpPr>
        <p:spPr>
          <a:xfrm>
            <a:off x="1662106" y="778270"/>
            <a:ext cx="1945545" cy="3443098"/>
          </a:xfrm>
          <a:custGeom>
            <a:rect b="b" l="l" r="r" t="t"/>
            <a:pathLst>
              <a:path extrusionOk="0" h="82356" w="46533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1832606" y="2062527"/>
            <a:ext cx="1609476" cy="446755"/>
          </a:xfrm>
          <a:custGeom>
            <a:rect b="b" l="l" r="r" t="t"/>
            <a:pathLst>
              <a:path extrusionOk="0" h="10686" w="38495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1896408" y="2129334"/>
            <a:ext cx="281256" cy="282242"/>
          </a:xfrm>
          <a:custGeom>
            <a:rect b="b" l="l" r="r" t="t"/>
            <a:pathLst>
              <a:path extrusionOk="0" h="6751" w="6727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1999134" y="2205129"/>
            <a:ext cx="72833" cy="72829"/>
          </a:xfrm>
          <a:custGeom>
            <a:rect b="b" l="l" r="r" t="t"/>
            <a:pathLst>
              <a:path extrusionOk="0" h="1742" w="1742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1975219" y="2279880"/>
            <a:ext cx="124677" cy="63882"/>
          </a:xfrm>
          <a:custGeom>
            <a:rect b="b" l="l" r="r" t="t"/>
            <a:pathLst>
              <a:path extrusionOk="0" h="1528" w="2982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2342183" y="2182178"/>
            <a:ext cx="352040" cy="11999"/>
          </a:xfrm>
          <a:custGeom>
            <a:rect b="b" l="l" r="r" t="t"/>
            <a:pathLst>
              <a:path extrusionOk="0" h="287" w="842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2583466" y="2374613"/>
            <a:ext cx="351079" cy="13002"/>
          </a:xfrm>
          <a:custGeom>
            <a:rect b="b" l="l" r="r" t="t"/>
            <a:pathLst>
              <a:path extrusionOk="0" h="311" w="8397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2342183" y="2307806"/>
            <a:ext cx="352040" cy="11999"/>
          </a:xfrm>
          <a:custGeom>
            <a:rect b="b" l="l" r="r" t="t"/>
            <a:pathLst>
              <a:path extrusionOk="0" h="287" w="842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2788919" y="2307806"/>
            <a:ext cx="235348" cy="11999"/>
          </a:xfrm>
          <a:custGeom>
            <a:rect b="b" l="l" r="r" t="t"/>
            <a:pathLst>
              <a:path extrusionOk="0" h="287" w="5629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2341179" y="2374613"/>
            <a:ext cx="149596" cy="13002"/>
          </a:xfrm>
          <a:custGeom>
            <a:rect b="b" l="l" r="r" t="t"/>
            <a:pathLst>
              <a:path extrusionOk="0" h="311" w="3578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1832606" y="3393650"/>
            <a:ext cx="1609476" cy="691078"/>
          </a:xfrm>
          <a:custGeom>
            <a:rect b="b" l="l" r="r" t="t"/>
            <a:pathLst>
              <a:path extrusionOk="0" h="16530" w="38495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1880478" y="3459202"/>
            <a:ext cx="309143" cy="281741"/>
          </a:xfrm>
          <a:custGeom>
            <a:rect b="b" l="l" r="r" t="t"/>
            <a:pathLst>
              <a:path extrusionOk="0" h="6739" w="7394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2001141" y="3536252"/>
            <a:ext cx="71830" cy="72829"/>
          </a:xfrm>
          <a:custGeom>
            <a:rect b="b" l="l" r="r" t="t"/>
            <a:pathLst>
              <a:path extrusionOk="0" h="1742" w="1718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1975219" y="3611044"/>
            <a:ext cx="124677" cy="63840"/>
          </a:xfrm>
          <a:custGeom>
            <a:rect b="b" l="l" r="r" t="t"/>
            <a:pathLst>
              <a:path extrusionOk="0" h="1527" w="2982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2317222" y="3526260"/>
            <a:ext cx="352040" cy="13002"/>
          </a:xfrm>
          <a:custGeom>
            <a:rect b="b" l="l" r="r" t="t"/>
            <a:pathLst>
              <a:path extrusionOk="0" h="311" w="842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2559551" y="3743655"/>
            <a:ext cx="351037" cy="11999"/>
          </a:xfrm>
          <a:custGeom>
            <a:rect b="b" l="l" r="r" t="t"/>
            <a:pathLst>
              <a:path extrusionOk="0" h="287" w="8396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2317222" y="3652893"/>
            <a:ext cx="352040" cy="12041"/>
          </a:xfrm>
          <a:custGeom>
            <a:rect b="b" l="l" r="r" t="t"/>
            <a:pathLst>
              <a:path extrusionOk="0" h="288" w="842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2763959" y="3652893"/>
            <a:ext cx="235390" cy="12041"/>
          </a:xfrm>
          <a:custGeom>
            <a:rect b="b" l="l" r="r" t="t"/>
            <a:pathLst>
              <a:path extrusionOk="0" h="288" w="563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2317222" y="3842360"/>
            <a:ext cx="352040" cy="11999"/>
          </a:xfrm>
          <a:custGeom>
            <a:rect b="b" l="l" r="r" t="t"/>
            <a:pathLst>
              <a:path extrusionOk="0" h="287" w="842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2763959" y="3842360"/>
            <a:ext cx="235390" cy="11999"/>
          </a:xfrm>
          <a:custGeom>
            <a:rect b="b" l="l" r="r" t="t"/>
            <a:pathLst>
              <a:path extrusionOk="0" h="287" w="563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2316219" y="3742651"/>
            <a:ext cx="149638" cy="11999"/>
          </a:xfrm>
          <a:custGeom>
            <a:rect b="b" l="l" r="r" t="t"/>
            <a:pathLst>
              <a:path extrusionOk="0" h="287" w="3579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9"/>
          <p:cNvSpPr/>
          <p:nvPr/>
        </p:nvSpPr>
        <p:spPr>
          <a:xfrm>
            <a:off x="1832606" y="858998"/>
            <a:ext cx="1609476" cy="1130809"/>
          </a:xfrm>
          <a:custGeom>
            <a:rect b="b" l="l" r="r" t="t"/>
            <a:pathLst>
              <a:path extrusionOk="0" h="27048" w="38495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9"/>
          <p:cNvSpPr/>
          <p:nvPr/>
        </p:nvSpPr>
        <p:spPr>
          <a:xfrm>
            <a:off x="2261406" y="970705"/>
            <a:ext cx="352040" cy="11999"/>
          </a:xfrm>
          <a:custGeom>
            <a:rect b="b" l="l" r="r" t="t"/>
            <a:pathLst>
              <a:path extrusionOk="0" h="287" w="842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2245435" y="1101309"/>
            <a:ext cx="1067033" cy="668126"/>
          </a:xfrm>
          <a:custGeom>
            <a:rect b="b" l="l" r="r" t="t"/>
            <a:pathLst>
              <a:path extrusionOk="0" h="15981" w="25521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9"/>
          <p:cNvSpPr/>
          <p:nvPr/>
        </p:nvSpPr>
        <p:spPr>
          <a:xfrm>
            <a:off x="2296276" y="1380494"/>
            <a:ext cx="967316" cy="300178"/>
          </a:xfrm>
          <a:custGeom>
            <a:rect b="b" l="l" r="r" t="t"/>
            <a:pathLst>
              <a:path extrusionOk="0" h="7180" w="23136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9"/>
          <p:cNvSpPr/>
          <p:nvPr/>
        </p:nvSpPr>
        <p:spPr>
          <a:xfrm>
            <a:off x="2778927" y="1183083"/>
            <a:ext cx="168578" cy="167564"/>
          </a:xfrm>
          <a:custGeom>
            <a:rect b="b" l="l" r="r" t="t"/>
            <a:pathLst>
              <a:path extrusionOk="0" h="4008" w="4032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9"/>
          <p:cNvSpPr/>
          <p:nvPr/>
        </p:nvSpPr>
        <p:spPr>
          <a:xfrm>
            <a:off x="1889426" y="922837"/>
            <a:ext cx="314160" cy="314142"/>
          </a:xfrm>
          <a:custGeom>
            <a:rect b="b" l="l" r="r" t="t"/>
            <a:pathLst>
              <a:path extrusionOk="0" h="7514" w="7514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9"/>
          <p:cNvSpPr/>
          <p:nvPr/>
        </p:nvSpPr>
        <p:spPr>
          <a:xfrm>
            <a:off x="1964223" y="999594"/>
            <a:ext cx="173553" cy="174546"/>
          </a:xfrm>
          <a:custGeom>
            <a:rect b="b" l="l" r="r" t="t"/>
            <a:pathLst>
              <a:path extrusionOk="0" h="4175" w="4151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9"/>
          <p:cNvSpPr/>
          <p:nvPr/>
        </p:nvSpPr>
        <p:spPr>
          <a:xfrm>
            <a:off x="2011092" y="960714"/>
            <a:ext cx="81822" cy="82821"/>
          </a:xfrm>
          <a:custGeom>
            <a:rect b="b" l="l" r="r" t="t"/>
            <a:pathLst>
              <a:path extrusionOk="0" h="1981" w="1957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9"/>
          <p:cNvSpPr/>
          <p:nvPr/>
        </p:nvSpPr>
        <p:spPr>
          <a:xfrm>
            <a:off x="2010088" y="1057454"/>
            <a:ext cx="82826" cy="9992"/>
          </a:xfrm>
          <a:custGeom>
            <a:rect b="b" l="l" r="r" t="t"/>
            <a:pathLst>
              <a:path extrusionOk="0" h="239" w="1981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9"/>
          <p:cNvSpPr/>
          <p:nvPr/>
        </p:nvSpPr>
        <p:spPr>
          <a:xfrm>
            <a:off x="3262539" y="3982956"/>
            <a:ext cx="111758" cy="111710"/>
          </a:xfrm>
          <a:custGeom>
            <a:rect b="b" l="l" r="r" t="t"/>
            <a:pathLst>
              <a:path extrusionOk="0" h="2672" w="2673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9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4" name="Google Shape;924;p39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rect b="b" l="l" r="r" t="t"/>
              <a:pathLst>
                <a:path extrusionOk="0" h="4164" w="1813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rect b="b" l="l" r="r" t="t"/>
              <a:pathLst>
                <a:path extrusionOk="0" h="4721" w="4318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rect b="b" l="l" r="r" t="t"/>
              <a:pathLst>
                <a:path extrusionOk="0" h="3027" w="2791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rect b="b" l="l" r="r" t="t"/>
              <a:pathLst>
                <a:path extrusionOk="0" h="2756" w="3817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rect b="b" l="l" r="r" t="t"/>
              <a:pathLst>
                <a:path extrusionOk="0" h="1278" w="3745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rect b="b" l="l" r="r" t="t"/>
              <a:pathLst>
                <a:path extrusionOk="0" h="10738" w="2624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rect b="b" l="l" r="r" t="t"/>
              <a:pathLst>
                <a:path extrusionOk="0" h="2986" w="3746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rect b="b" l="l" r="r" t="t"/>
              <a:pathLst>
                <a:path extrusionOk="0" h="1485" w="377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rect b="b" l="l" r="r" t="t"/>
              <a:pathLst>
                <a:path extrusionOk="0" h="11531" w="2648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rect b="b" l="l" r="r" t="t"/>
              <a:pathLst>
                <a:path extrusionOk="0" h="6441" w="687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rect b="b" l="l" r="r" t="t"/>
              <a:pathLst>
                <a:path extrusionOk="0" h="1427" w="1258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rect b="b" l="l" r="r" t="t"/>
              <a:pathLst>
                <a:path extrusionOk="0" h="1609" w="1838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rect b="b" l="l" r="r" t="t"/>
              <a:pathLst>
                <a:path extrusionOk="0" h="2338" w="2601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rect b="b" l="l" r="r" t="t"/>
              <a:pathLst>
                <a:path extrusionOk="0" h="2436" w="3049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 flipH="1">
              <a:off x="1808983" y="2079605"/>
              <a:ext cx="51925" cy="48366"/>
            </a:xfrm>
            <a:custGeom>
              <a:rect b="b" l="l" r="r" t="t"/>
              <a:pathLst>
                <a:path extrusionOk="0" h="598" w="642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rect b="b" l="l" r="r" t="t"/>
              <a:pathLst>
                <a:path extrusionOk="0" h="526" w="2672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 flipH="1">
              <a:off x="963796" y="4307658"/>
              <a:ext cx="214170" cy="44484"/>
            </a:xfrm>
            <a:custGeom>
              <a:rect b="b" l="l" r="r" t="t"/>
              <a:pathLst>
                <a:path extrusionOk="0" h="550" w="2648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 flipH="1">
              <a:off x="867388" y="4562346"/>
              <a:ext cx="256632" cy="42462"/>
            </a:xfrm>
            <a:custGeom>
              <a:rect b="b" l="l" r="r" t="t"/>
              <a:pathLst>
                <a:path extrusionOk="0" h="525" w="3173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rect b="b" l="l" r="r" t="t"/>
              <a:pathLst>
                <a:path extrusionOk="0" h="550" w="2267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rect b="b" l="l" r="r" t="t"/>
              <a:pathLst>
                <a:path extrusionOk="0" h="406" w="2266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rect b="b" l="l" r="r" t="t"/>
              <a:pathLst>
                <a:path extrusionOk="0" h="16410" w="4938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rect b="b" l="l" r="r" t="t"/>
              <a:pathLst>
                <a:path extrusionOk="0" h="16410" w="6107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rect b="b" l="l" r="r" t="t"/>
              <a:pathLst>
                <a:path extrusionOk="0" h="550" w="2959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rect b="b" l="l" r="r" t="t"/>
              <a:pathLst>
                <a:path extrusionOk="0" h="526" w="2958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rect b="b" l="l" r="r" t="t"/>
              <a:pathLst>
                <a:path extrusionOk="0" h="550" w="2958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rect b="b" l="l" r="r" t="t"/>
              <a:pathLst>
                <a:path extrusionOk="0" h="526" w="2792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rect b="b" l="l" r="r" t="t"/>
              <a:pathLst>
                <a:path extrusionOk="0" h="526" w="2266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rect b="b" l="l" r="r" t="t"/>
              <a:pathLst>
                <a:path extrusionOk="0" h="16410" w="5033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rect b="b" l="l" r="r" t="t"/>
              <a:pathLst>
                <a:path extrusionOk="0" h="16410" w="6345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rect b="b" l="l" r="r" t="t"/>
              <a:pathLst>
                <a:path extrusionOk="0" h="478" w="4199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4" name="Google Shape;954;p39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5" name="Google Shape;955;p39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rect b="b" l="l" r="r" t="t"/>
                <a:pathLst>
                  <a:path extrusionOk="0" h="17197" w="38495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rect b="b" l="l" r="r" t="t"/>
                <a:pathLst>
                  <a:path extrusionOk="0" h="311" w="8396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rect b="b" l="l" r="r" t="t"/>
                <a:pathLst>
                  <a:path extrusionOk="0" h="287" w="11616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rect b="b" l="l" r="r" t="t"/>
                <a:pathLst>
                  <a:path extrusionOk="0" h="287" w="7705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rect b="b" l="l" r="r" t="t"/>
                <a:pathLst>
                  <a:path extrusionOk="0" h="311" w="14574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rect b="b" l="l" r="r" t="t"/>
                <a:pathLst>
                  <a:path extrusionOk="0" h="311" w="11592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rect b="b" l="l" r="r" t="t"/>
                <a:pathLst>
                  <a:path extrusionOk="0" h="311" w="7728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rect b="b" l="l" r="r" t="t"/>
                <a:pathLst>
                  <a:path extrusionOk="0" h="311" w="4866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rect b="b" l="l" r="r" t="t"/>
                <a:pathLst>
                  <a:path extrusionOk="0" h="2004" w="1956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rect b="b" l="l" r="r" t="t"/>
                <a:pathLst>
                  <a:path extrusionOk="0" h="7514" w="7514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rect b="b" l="l" r="r" t="t"/>
                <a:pathLst>
                  <a:path extrusionOk="0" h="4174" w="4151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rect b="b" l="l" r="r" t="t"/>
                <a:pathLst>
                  <a:path extrusionOk="0" h="239" w="198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7" name="Google Shape;967;p39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rect b="b" l="l" r="r" t="t"/>
              <a:pathLst>
                <a:path extrusionOk="0" h="3543" w="2624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rect b="b" l="l" r="r" t="t"/>
              <a:pathLst>
                <a:path extrusionOk="0" h="1464" w="1647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rect b="b" l="l" r="r" t="t"/>
              <a:pathLst>
                <a:path extrusionOk="0" h="2238" w="3102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0"/>
          <p:cNvSpPr txBox="1"/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975" name="Google Shape;975;p40"/>
          <p:cNvSpPr txBox="1"/>
          <p:nvPr>
            <p:ph idx="5" type="subTitle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Innovación y elemento diferenciador</a:t>
            </a:r>
            <a:endParaRPr/>
          </a:p>
        </p:txBody>
      </p:sp>
      <p:sp>
        <p:nvSpPr>
          <p:cNvPr id="976" name="Google Shape;976;p40"/>
          <p:cNvSpPr txBox="1"/>
          <p:nvPr>
            <p:ph idx="6" type="subTitle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similares</a:t>
            </a:r>
            <a:endParaRPr/>
          </a:p>
        </p:txBody>
      </p:sp>
      <p:sp>
        <p:nvSpPr>
          <p:cNvPr id="977" name="Google Shape;977;p40"/>
          <p:cNvSpPr txBox="1"/>
          <p:nvPr>
            <p:ph idx="7" type="subTitle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978" name="Google Shape;978;p40"/>
          <p:cNvSpPr txBox="1"/>
          <p:nvPr>
            <p:ph idx="8" type="subTitle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</a:t>
            </a:r>
            <a:endParaRPr/>
          </a:p>
        </p:txBody>
      </p:sp>
      <p:sp>
        <p:nvSpPr>
          <p:cNvPr id="979" name="Google Shape;979;p40"/>
          <p:cNvSpPr txBox="1"/>
          <p:nvPr>
            <p:ph idx="9" type="title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0" name="Google Shape;980;p40"/>
          <p:cNvSpPr txBox="1"/>
          <p:nvPr>
            <p:ph idx="13" type="title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1" name="Google Shape;981;p40"/>
          <p:cNvSpPr txBox="1"/>
          <p:nvPr>
            <p:ph idx="14" type="title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2" name="Google Shape;982;p40"/>
          <p:cNvSpPr txBox="1"/>
          <p:nvPr>
            <p:ph idx="15" type="title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/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988" name="Google Shape;988;p41"/>
          <p:cNvSpPr txBox="1"/>
          <p:nvPr>
            <p:ph idx="1" type="subTitle"/>
          </p:nvPr>
        </p:nvSpPr>
        <p:spPr>
          <a:xfrm>
            <a:off x="633775" y="1276475"/>
            <a:ext cx="36066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¿Necesitas</a:t>
            </a:r>
            <a:r>
              <a:rPr lang="en">
                <a:solidFill>
                  <a:schemeClr val="dk2"/>
                </a:solidFill>
              </a:rPr>
              <a:t> un servicio </a:t>
            </a:r>
            <a:r>
              <a:rPr lang="en">
                <a:solidFill>
                  <a:schemeClr val="dk2"/>
                </a:solidFill>
              </a:rPr>
              <a:t>doméstico</a:t>
            </a:r>
            <a:r>
              <a:rPr lang="en">
                <a:solidFill>
                  <a:schemeClr val="dk2"/>
                </a:solidFill>
              </a:rPr>
              <a:t> en tu casa este fin de </a:t>
            </a:r>
            <a:r>
              <a:rPr lang="en">
                <a:solidFill>
                  <a:schemeClr val="dk2"/>
                </a:solidFill>
              </a:rPr>
              <a:t>semana</a:t>
            </a:r>
            <a:r>
              <a:rPr lang="en">
                <a:solidFill>
                  <a:schemeClr val="dk2"/>
                </a:solidFill>
              </a:rPr>
              <a:t> pero no conoces a nadie</a:t>
            </a:r>
            <a:r>
              <a:rPr lang="en">
                <a:solidFill>
                  <a:schemeClr val="dk2"/>
                </a:solidFill>
              </a:rPr>
              <a:t>? Quizá necesites un: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Trabajadora doméstica.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Carpintero.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Plomero.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Electricista.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Pintor.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Cerrajero.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Otros.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Siendo lo más importante que sean personas de confianza y con experiencia.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89" name="Google Shape;989;p41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990" name="Google Shape;990;p41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1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1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4" name="Google Shape;10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75" y="1759052"/>
            <a:ext cx="4295700" cy="26097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2"/>
          <p:cNvSpPr txBox="1"/>
          <p:nvPr>
            <p:ph type="title"/>
          </p:nvPr>
        </p:nvSpPr>
        <p:spPr>
          <a:xfrm>
            <a:off x="3568200" y="1228375"/>
            <a:ext cx="4074900" cy="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Innovación</a:t>
            </a:r>
            <a:r>
              <a:rPr lang="en"/>
              <a:t> y elemento diferenciador</a:t>
            </a:r>
            <a:endParaRPr/>
          </a:p>
        </p:txBody>
      </p:sp>
      <p:sp>
        <p:nvSpPr>
          <p:cNvPr id="1020" name="Google Shape;1020;p42"/>
          <p:cNvSpPr txBox="1"/>
          <p:nvPr>
            <p:ph idx="1" type="subTitle"/>
          </p:nvPr>
        </p:nvSpPr>
        <p:spPr>
          <a:xfrm>
            <a:off x="3453600" y="1908975"/>
            <a:ext cx="30624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Contacto directo con profesionales y </a:t>
            </a:r>
            <a:r>
              <a:rPr lang="en"/>
              <a:t>filtro</a:t>
            </a:r>
            <a:r>
              <a:rPr lang="en"/>
              <a:t> de estos.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Revisiones</a:t>
            </a:r>
            <a:r>
              <a:rPr lang="en"/>
              <a:t> y calificaciones tanto de trabajadores como de los usuarios que solicitan el servicio.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Validación</a:t>
            </a:r>
            <a:r>
              <a:rPr lang="en"/>
              <a:t> previa de la </a:t>
            </a:r>
            <a:r>
              <a:rPr lang="en"/>
              <a:t>información jurídica y legal</a:t>
            </a:r>
            <a:r>
              <a:rPr lang="en"/>
              <a:t> de los profesionales.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Descripción</a:t>
            </a:r>
            <a:r>
              <a:rPr lang="en"/>
              <a:t> de la experiencia y servicios del profesional</a:t>
            </a:r>
            <a:endParaRPr/>
          </a:p>
        </p:txBody>
      </p:sp>
      <p:sp>
        <p:nvSpPr>
          <p:cNvPr id="1021" name="Google Shape;1021;p42"/>
          <p:cNvSpPr/>
          <p:nvPr/>
        </p:nvSpPr>
        <p:spPr>
          <a:xfrm>
            <a:off x="2921300" y="3566950"/>
            <a:ext cx="210600" cy="210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42"/>
          <p:cNvGrpSpPr/>
          <p:nvPr/>
        </p:nvGrpSpPr>
        <p:grpSpPr>
          <a:xfrm>
            <a:off x="609180" y="481051"/>
            <a:ext cx="1201384" cy="1201674"/>
            <a:chOff x="1347125" y="349025"/>
            <a:chExt cx="4978800" cy="4980000"/>
          </a:xfrm>
        </p:grpSpPr>
        <p:sp>
          <p:nvSpPr>
            <p:cNvPr id="1023" name="Google Shape;1023;p42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2"/>
          <p:cNvGrpSpPr/>
          <p:nvPr/>
        </p:nvGrpSpPr>
        <p:grpSpPr>
          <a:xfrm>
            <a:off x="593244" y="319939"/>
            <a:ext cx="2538644" cy="4395721"/>
            <a:chOff x="2512225" y="459925"/>
            <a:chExt cx="2684975" cy="4831525"/>
          </a:xfrm>
        </p:grpSpPr>
        <p:sp>
          <p:nvSpPr>
            <p:cNvPr id="1046" name="Google Shape;1046;p42"/>
            <p:cNvSpPr/>
            <p:nvPr/>
          </p:nvSpPr>
          <p:spPr>
            <a:xfrm>
              <a:off x="2512225" y="459925"/>
              <a:ext cx="2684975" cy="4831525"/>
            </a:xfrm>
            <a:custGeom>
              <a:rect b="b" l="l" r="r" t="t"/>
              <a:pathLst>
                <a:path extrusionOk="0" h="193261" w="107399">
                  <a:moveTo>
                    <a:pt x="91085" y="7179"/>
                  </a:moveTo>
                  <a:cubicBezTo>
                    <a:pt x="96141" y="7179"/>
                    <a:pt x="100243" y="11282"/>
                    <a:pt x="100243" y="16314"/>
                  </a:cubicBezTo>
                  <a:lnTo>
                    <a:pt x="100243" y="176995"/>
                  </a:lnTo>
                  <a:cubicBezTo>
                    <a:pt x="100243" y="182027"/>
                    <a:pt x="96117" y="186129"/>
                    <a:pt x="91085" y="186129"/>
                  </a:cubicBezTo>
                  <a:lnTo>
                    <a:pt x="16314" y="186129"/>
                  </a:lnTo>
                  <a:cubicBezTo>
                    <a:pt x="11281" y="186129"/>
                    <a:pt x="7179" y="182027"/>
                    <a:pt x="7179" y="176995"/>
                  </a:cubicBezTo>
                  <a:lnTo>
                    <a:pt x="7179" y="16314"/>
                  </a:lnTo>
                  <a:cubicBezTo>
                    <a:pt x="7179" y="11282"/>
                    <a:pt x="11281" y="7179"/>
                    <a:pt x="16314" y="7179"/>
                  </a:cubicBezTo>
                  <a:close/>
                  <a:moveTo>
                    <a:pt x="16314" y="0"/>
                  </a:moveTo>
                  <a:cubicBezTo>
                    <a:pt x="7322" y="0"/>
                    <a:pt x="0" y="7322"/>
                    <a:pt x="0" y="16314"/>
                  </a:cubicBezTo>
                  <a:lnTo>
                    <a:pt x="0" y="176947"/>
                  </a:lnTo>
                  <a:cubicBezTo>
                    <a:pt x="0" y="185962"/>
                    <a:pt x="7322" y="193261"/>
                    <a:pt x="16314" y="193261"/>
                  </a:cubicBezTo>
                  <a:lnTo>
                    <a:pt x="91061" y="193261"/>
                  </a:lnTo>
                  <a:cubicBezTo>
                    <a:pt x="100076" y="193261"/>
                    <a:pt x="107374" y="185962"/>
                    <a:pt x="107398" y="176995"/>
                  </a:cubicBezTo>
                  <a:lnTo>
                    <a:pt x="107398" y="16314"/>
                  </a:lnTo>
                  <a:cubicBezTo>
                    <a:pt x="107398" y="7322"/>
                    <a:pt x="100100" y="0"/>
                    <a:pt x="9108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3228325" y="549950"/>
              <a:ext cx="1252775" cy="298175"/>
            </a:xfrm>
            <a:custGeom>
              <a:rect b="b" l="l" r="r" t="t"/>
              <a:pathLst>
                <a:path extrusionOk="0" h="11927" w="50111">
                  <a:moveTo>
                    <a:pt x="0" y="1"/>
                  </a:moveTo>
                  <a:lnTo>
                    <a:pt x="0" y="5677"/>
                  </a:lnTo>
                  <a:cubicBezTo>
                    <a:pt x="0" y="9136"/>
                    <a:pt x="2791" y="11926"/>
                    <a:pt x="6225" y="11926"/>
                  </a:cubicBezTo>
                  <a:lnTo>
                    <a:pt x="43885" y="11926"/>
                  </a:lnTo>
                  <a:cubicBezTo>
                    <a:pt x="47343" y="11926"/>
                    <a:pt x="50110" y="9136"/>
                    <a:pt x="50110" y="5725"/>
                  </a:cubicBezTo>
                  <a:lnTo>
                    <a:pt x="50110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8" name="Google Shape;10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63" y="1152750"/>
            <a:ext cx="2064834" cy="11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125" y="2866162"/>
            <a:ext cx="1966926" cy="10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42"/>
          <p:cNvSpPr/>
          <p:nvPr/>
        </p:nvSpPr>
        <p:spPr>
          <a:xfrm>
            <a:off x="2242200" y="481050"/>
            <a:ext cx="119400" cy="119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1" name="Google Shape;105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500" y="2557050"/>
            <a:ext cx="2277350" cy="1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/>
          <p:nvPr>
            <p:ph type="title"/>
          </p:nvPr>
        </p:nvSpPr>
        <p:spPr>
          <a:xfrm>
            <a:off x="2711350" y="114425"/>
            <a:ext cx="4995000" cy="7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similares</a:t>
            </a:r>
            <a:endParaRPr/>
          </a:p>
        </p:txBody>
      </p:sp>
      <p:grpSp>
        <p:nvGrpSpPr>
          <p:cNvPr id="1057" name="Google Shape;1057;p43"/>
          <p:cNvGrpSpPr/>
          <p:nvPr/>
        </p:nvGrpSpPr>
        <p:grpSpPr>
          <a:xfrm flipH="1">
            <a:off x="8142601" y="4380488"/>
            <a:ext cx="655210" cy="655368"/>
            <a:chOff x="1347125" y="349025"/>
            <a:chExt cx="4978800" cy="4980000"/>
          </a:xfrm>
        </p:grpSpPr>
        <p:sp>
          <p:nvSpPr>
            <p:cNvPr id="1058" name="Google Shape;1058;p43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43"/>
          <p:cNvSpPr/>
          <p:nvPr/>
        </p:nvSpPr>
        <p:spPr>
          <a:xfrm flipH="1">
            <a:off x="8181850" y="3776600"/>
            <a:ext cx="316800" cy="316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3"/>
          <p:cNvSpPr/>
          <p:nvPr/>
        </p:nvSpPr>
        <p:spPr>
          <a:xfrm flipH="1">
            <a:off x="7553025" y="-3585875"/>
            <a:ext cx="3172125" cy="4788775"/>
          </a:xfrm>
          <a:custGeom>
            <a:rect b="b" l="l" r="r" t="t"/>
            <a:pathLst>
              <a:path extrusionOk="0" h="191551" w="126885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2" name="Google Shape;1082;p43"/>
          <p:cNvGrpSpPr/>
          <p:nvPr/>
        </p:nvGrpSpPr>
        <p:grpSpPr>
          <a:xfrm>
            <a:off x="859608" y="-1"/>
            <a:ext cx="1051523" cy="1051776"/>
            <a:chOff x="1347125" y="349025"/>
            <a:chExt cx="4978800" cy="4980000"/>
          </a:xfrm>
        </p:grpSpPr>
        <p:sp>
          <p:nvSpPr>
            <p:cNvPr id="1083" name="Google Shape;1083;p43"/>
            <p:cNvSpPr/>
            <p:nvPr/>
          </p:nvSpPr>
          <p:spPr>
            <a:xfrm>
              <a:off x="4756525" y="523725"/>
              <a:ext cx="1394100" cy="1393475"/>
            </a:xfrm>
            <a:custGeom>
              <a:rect b="b" l="l" r="r" t="t"/>
              <a:pathLst>
                <a:path extrusionOk="0" h="55739" w="55764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312325" y="393150"/>
              <a:ext cx="1968875" cy="1968875"/>
            </a:xfrm>
            <a:custGeom>
              <a:rect b="b" l="l" r="r" t="t"/>
              <a:pathLst>
                <a:path extrusionOk="0" h="78755" w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3955175" y="350200"/>
              <a:ext cx="2370750" cy="2370175"/>
            </a:xfrm>
            <a:custGeom>
              <a:rect b="b" l="l" r="r" t="t"/>
              <a:pathLst>
                <a:path extrusionOk="0" h="94807" w="9483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3646300" y="349025"/>
              <a:ext cx="2679625" cy="2679625"/>
            </a:xfrm>
            <a:custGeom>
              <a:rect b="b" l="l" r="r" t="t"/>
              <a:pathLst>
                <a:path extrusionOk="0" h="107185" w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370225" y="377650"/>
              <a:ext cx="2926475" cy="2927650"/>
            </a:xfrm>
            <a:custGeom>
              <a:rect b="b" l="l" r="r" t="t"/>
              <a:pathLst>
                <a:path extrusionOk="0" h="117106" w="117059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118025" y="433675"/>
              <a:ext cx="3123825" cy="3123250"/>
            </a:xfrm>
            <a:custGeom>
              <a:rect b="b" l="l" r="r" t="t"/>
              <a:pathLst>
                <a:path extrusionOk="0" h="124930" w="124953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887275" y="510600"/>
              <a:ext cx="3277050" cy="3277675"/>
            </a:xfrm>
            <a:custGeom>
              <a:rect b="b" l="l" r="r" t="t"/>
              <a:pathLst>
                <a:path extrusionOk="0" h="131107" w="131082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673800" y="606600"/>
              <a:ext cx="3395125" cy="3395125"/>
            </a:xfrm>
            <a:custGeom>
              <a:rect b="b" l="l" r="r" t="t"/>
              <a:pathLst>
                <a:path extrusionOk="0" h="135805" w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475850" y="718100"/>
              <a:ext cx="3482175" cy="3481600"/>
            </a:xfrm>
            <a:custGeom>
              <a:rect b="b" l="l" r="r" t="t"/>
              <a:pathLst>
                <a:path extrusionOk="0" h="139264" w="139287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292800" y="843925"/>
              <a:ext cx="3538225" cy="3538825"/>
            </a:xfrm>
            <a:custGeom>
              <a:rect b="b" l="l" r="r" t="t"/>
              <a:pathLst>
                <a:path extrusionOk="0" h="141553" w="141529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124050" y="985825"/>
              <a:ext cx="3565650" cy="3565075"/>
            </a:xfrm>
            <a:custGeom>
              <a:rect b="b" l="l" r="r" t="t"/>
              <a:pathLst>
                <a:path extrusionOk="0" h="142603" w="142626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970825" y="1141450"/>
              <a:ext cx="3563250" cy="3563875"/>
            </a:xfrm>
            <a:custGeom>
              <a:rect b="b" l="l" r="r" t="t"/>
              <a:pathLst>
                <a:path extrusionOk="0" h="142555" w="14253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1830100" y="1311375"/>
              <a:ext cx="3534050" cy="3534075"/>
            </a:xfrm>
            <a:custGeom>
              <a:rect b="b" l="l" r="r" t="t"/>
              <a:pathLst>
                <a:path extrusionOk="0" h="141363" w="141362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704875" y="1495025"/>
              <a:ext cx="3476225" cy="3475050"/>
            </a:xfrm>
            <a:custGeom>
              <a:rect b="b" l="l" r="r" t="t"/>
              <a:pathLst>
                <a:path extrusionOk="0" h="139002" w="139049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1594575" y="1694175"/>
              <a:ext cx="3386775" cy="3386800"/>
            </a:xfrm>
            <a:custGeom>
              <a:rect b="b" l="l" r="r" t="t"/>
              <a:pathLst>
                <a:path extrusionOk="0" h="135472" w="135471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1500975" y="1909425"/>
              <a:ext cx="3264525" cy="3265150"/>
            </a:xfrm>
            <a:custGeom>
              <a:rect b="b" l="l" r="r" t="t"/>
              <a:pathLst>
                <a:path extrusionOk="0" h="130606" w="130581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425825" y="2142575"/>
              <a:ext cx="3107150" cy="3107125"/>
            </a:xfrm>
            <a:custGeom>
              <a:rect b="b" l="l" r="r" t="t"/>
              <a:pathLst>
                <a:path extrusionOk="0" h="124285" w="124286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1372175" y="2395975"/>
              <a:ext cx="2906775" cy="2906800"/>
            </a:xfrm>
            <a:custGeom>
              <a:rect b="b" l="l" r="r" t="t"/>
              <a:pathLst>
                <a:path extrusionOk="0" h="116272" w="116271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1347125" y="2675025"/>
              <a:ext cx="2653375" cy="2654000"/>
            </a:xfrm>
            <a:custGeom>
              <a:rect b="b" l="l" r="r" t="t"/>
              <a:pathLst>
                <a:path extrusionOk="0" h="106160" w="106135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349525" y="2987475"/>
              <a:ext cx="2337350" cy="2337375"/>
            </a:xfrm>
            <a:custGeom>
              <a:rect b="b" l="l" r="r" t="t"/>
              <a:pathLst>
                <a:path extrusionOk="0" h="93495" w="93494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398400" y="3351200"/>
              <a:ext cx="1924750" cy="1924750"/>
            </a:xfrm>
            <a:custGeom>
              <a:rect b="b" l="l" r="r" t="t"/>
              <a:pathLst>
                <a:path extrusionOk="0" h="76990" w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543300" y="3809125"/>
              <a:ext cx="1323125" cy="1323125"/>
            </a:xfrm>
            <a:custGeom>
              <a:rect b="b" l="l" r="r" t="t"/>
              <a:pathLst>
                <a:path extrusionOk="0" h="52925" w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5" name="Google Shape;11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249" y="1297149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43"/>
          <p:cNvSpPr txBox="1"/>
          <p:nvPr/>
        </p:nvSpPr>
        <p:spPr>
          <a:xfrm>
            <a:off x="1625250" y="2501500"/>
            <a:ext cx="17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Workplace from Meta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07" name="Google Shape;11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250" y="3246050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43"/>
          <p:cNvSpPr txBox="1"/>
          <p:nvPr/>
        </p:nvSpPr>
        <p:spPr>
          <a:xfrm>
            <a:off x="1990150" y="45974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Rappi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9" name="Google Shape;1109;p43"/>
          <p:cNvSpPr txBox="1"/>
          <p:nvPr/>
        </p:nvSpPr>
        <p:spPr>
          <a:xfrm>
            <a:off x="4149350" y="25533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Aliadas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0" name="Google Shape;111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025" y="1297150"/>
            <a:ext cx="1204349" cy="12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025" y="3246050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43"/>
          <p:cNvSpPr txBox="1"/>
          <p:nvPr/>
        </p:nvSpPr>
        <p:spPr>
          <a:xfrm>
            <a:off x="4170900" y="45974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Mr Jeff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3" name="Google Shape;111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700" y="1297150"/>
            <a:ext cx="1204350" cy="1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43"/>
          <p:cNvSpPr txBox="1"/>
          <p:nvPr/>
        </p:nvSpPr>
        <p:spPr>
          <a:xfrm>
            <a:off x="6016575" y="25533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Getmii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5" name="Google Shape;111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6600" y="3246050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43"/>
          <p:cNvSpPr txBox="1"/>
          <p:nvPr/>
        </p:nvSpPr>
        <p:spPr>
          <a:xfrm>
            <a:off x="6016575" y="446845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AyFix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4"/>
          <p:cNvPicPr preferRelativeResize="0"/>
          <p:nvPr/>
        </p:nvPicPr>
        <p:blipFill rotWithShape="1">
          <a:blip r:embed="rId3">
            <a:alphaModFix/>
          </a:blip>
          <a:srcRect b="0" l="16955" r="18942" t="20375"/>
          <a:stretch/>
        </p:blipFill>
        <p:spPr>
          <a:xfrm>
            <a:off x="1235288" y="2048675"/>
            <a:ext cx="1201533" cy="7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44"/>
          <p:cNvSpPr txBox="1"/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</a:t>
            </a:r>
            <a:endParaRPr/>
          </a:p>
        </p:txBody>
      </p:sp>
      <p:cxnSp>
        <p:nvCxnSpPr>
          <p:cNvPr id="1123" name="Google Shape;1123;p44"/>
          <p:cNvCxnSpPr/>
          <p:nvPr/>
        </p:nvCxnSpPr>
        <p:spPr>
          <a:xfrm flipH="1" rot="10800000">
            <a:off x="812850" y="3003588"/>
            <a:ext cx="7213500" cy="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124" name="Google Shape;1124;p44"/>
          <p:cNvSpPr/>
          <p:nvPr/>
        </p:nvSpPr>
        <p:spPr>
          <a:xfrm>
            <a:off x="1086825" y="2839250"/>
            <a:ext cx="1565100" cy="336300"/>
          </a:xfrm>
          <a:prstGeom prst="roundRect">
            <a:avLst>
              <a:gd fmla="val 16667" name="adj"/>
            </a:avLst>
          </a:pr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4"/>
          <p:cNvSpPr/>
          <p:nvPr/>
        </p:nvSpPr>
        <p:spPr>
          <a:xfrm>
            <a:off x="3499050" y="2802350"/>
            <a:ext cx="1927500" cy="336300"/>
          </a:xfrm>
          <a:prstGeom prst="roundRect">
            <a:avLst>
              <a:gd fmla="val 16667" name="adj"/>
            </a:avLst>
          </a:prstGeom>
          <a:solidFill>
            <a:srgbClr val="99E4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4"/>
          <p:cNvSpPr/>
          <p:nvPr/>
        </p:nvSpPr>
        <p:spPr>
          <a:xfrm>
            <a:off x="5954700" y="2839250"/>
            <a:ext cx="1729800" cy="336300"/>
          </a:xfrm>
          <a:prstGeom prst="roundRect">
            <a:avLst>
              <a:gd fmla="val 16667" name="adj"/>
            </a:avLst>
          </a:prstGeom>
          <a:solidFill>
            <a:srgbClr val="008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4"/>
          <p:cNvSpPr txBox="1"/>
          <p:nvPr/>
        </p:nvSpPr>
        <p:spPr>
          <a:xfrm>
            <a:off x="1086801" y="2839350"/>
            <a:ext cx="149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28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Plataforma</a:t>
            </a:r>
            <a:endParaRPr b="1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44"/>
          <p:cNvSpPr txBox="1"/>
          <p:nvPr/>
        </p:nvSpPr>
        <p:spPr>
          <a:xfrm>
            <a:off x="3499047" y="2802350"/>
            <a:ext cx="1927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28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Licenciamiento</a:t>
            </a:r>
            <a:endParaRPr b="1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44"/>
          <p:cNvSpPr/>
          <p:nvPr/>
        </p:nvSpPr>
        <p:spPr>
          <a:xfrm>
            <a:off x="3994650" y="1508113"/>
            <a:ext cx="799200" cy="799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4"/>
          <p:cNvSpPr/>
          <p:nvPr/>
        </p:nvSpPr>
        <p:spPr>
          <a:xfrm>
            <a:off x="6491423" y="1503028"/>
            <a:ext cx="819900" cy="820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p44"/>
          <p:cNvGrpSpPr/>
          <p:nvPr/>
        </p:nvGrpSpPr>
        <p:grpSpPr>
          <a:xfrm>
            <a:off x="4218692" y="1734800"/>
            <a:ext cx="351155" cy="346092"/>
            <a:chOff x="-64774725" y="1916550"/>
            <a:chExt cx="319000" cy="314400"/>
          </a:xfrm>
        </p:grpSpPr>
        <p:sp>
          <p:nvSpPr>
            <p:cNvPr id="1132" name="Google Shape;1132;p44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4" name="Google Shape;1134;p44"/>
          <p:cNvCxnSpPr/>
          <p:nvPr/>
        </p:nvCxnSpPr>
        <p:spPr>
          <a:xfrm rot="10800000">
            <a:off x="6901385" y="2306663"/>
            <a:ext cx="0" cy="578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5" name="Google Shape;1135;p44"/>
          <p:cNvSpPr txBox="1"/>
          <p:nvPr/>
        </p:nvSpPr>
        <p:spPr>
          <a:xfrm>
            <a:off x="995350" y="3264875"/>
            <a:ext cx="1665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Android</a:t>
            </a:r>
            <a:endParaRPr sz="3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6" name="Google Shape;1136;p44"/>
          <p:cNvSpPr txBox="1"/>
          <p:nvPr/>
        </p:nvSpPr>
        <p:spPr>
          <a:xfrm>
            <a:off x="3673800" y="3176325"/>
            <a:ext cx="142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Free</a:t>
            </a:r>
            <a:endParaRPr sz="3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7" name="Google Shape;1137;p44"/>
          <p:cNvSpPr txBox="1"/>
          <p:nvPr/>
        </p:nvSpPr>
        <p:spPr>
          <a:xfrm>
            <a:off x="5959975" y="3176325"/>
            <a:ext cx="1729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Ingresos por publicidad</a:t>
            </a:r>
            <a:endParaRPr sz="2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8" name="Google Shape;1138;p44"/>
          <p:cNvSpPr txBox="1"/>
          <p:nvPr/>
        </p:nvSpPr>
        <p:spPr>
          <a:xfrm>
            <a:off x="5954700" y="2839350"/>
            <a:ext cx="172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28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Comercialización</a:t>
            </a:r>
            <a:endParaRPr b="1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9" name="Google Shape;1139;p44"/>
          <p:cNvGrpSpPr/>
          <p:nvPr/>
        </p:nvGrpSpPr>
        <p:grpSpPr>
          <a:xfrm>
            <a:off x="6642237" y="1691959"/>
            <a:ext cx="529459" cy="419888"/>
            <a:chOff x="-62882850" y="1999375"/>
            <a:chExt cx="315850" cy="250500"/>
          </a:xfrm>
        </p:grpSpPr>
        <p:sp>
          <p:nvSpPr>
            <p:cNvPr id="1140" name="Google Shape;1140;p4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2" name="Google Shape;1142;p44"/>
          <p:cNvCxnSpPr>
            <a:endCxn id="1129" idx="4"/>
          </p:cNvCxnSpPr>
          <p:nvPr/>
        </p:nvCxnSpPr>
        <p:spPr>
          <a:xfrm rot="10800000">
            <a:off x="4394250" y="2307613"/>
            <a:ext cx="0" cy="531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