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1.xml" ContentType="application/vnd.openxmlformats-officedocument.themeOverr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sldIdLst>
    <p:sldId id="256" r:id="rId2"/>
    <p:sldId id="26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1" r:id="rId11"/>
    <p:sldId id="267" r:id="rId12"/>
    <p:sldId id="265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DF5AA2-8A78-442D-A557-FAFF62F9307A}" v="75" dt="2023-04-07T01:11:49.6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ego Menescal" userId="830ec79428ef3dfd" providerId="LiveId" clId="{31DF5AA2-8A78-442D-A557-FAFF62F9307A}"/>
    <pc:docChg chg="custSel addSld delSld modSld">
      <pc:chgData name="Diego Menescal" userId="830ec79428ef3dfd" providerId="LiveId" clId="{31DF5AA2-8A78-442D-A557-FAFF62F9307A}" dt="2023-04-07T01:11:49.600" v="215"/>
      <pc:docMkLst>
        <pc:docMk/>
      </pc:docMkLst>
      <pc:sldChg chg="modSp mod">
        <pc:chgData name="Diego Menescal" userId="830ec79428ef3dfd" providerId="LiveId" clId="{31DF5AA2-8A78-442D-A557-FAFF62F9307A}" dt="2022-09-22T21:20:24.628" v="76" actId="20577"/>
        <pc:sldMkLst>
          <pc:docMk/>
          <pc:sldMk cId="905079384" sldId="266"/>
        </pc:sldMkLst>
        <pc:spChg chg="mod">
          <ac:chgData name="Diego Menescal" userId="830ec79428ef3dfd" providerId="LiveId" clId="{31DF5AA2-8A78-442D-A557-FAFF62F9307A}" dt="2022-09-22T21:20:24.628" v="76" actId="20577"/>
          <ac:spMkLst>
            <pc:docMk/>
            <pc:sldMk cId="905079384" sldId="266"/>
            <ac:spMk id="3" creationId="{3135319C-4B43-430E-ABBB-739C7580CC05}"/>
          </ac:spMkLst>
        </pc:spChg>
      </pc:sldChg>
      <pc:sldChg chg="addSp delSp modSp mod">
        <pc:chgData name="Diego Menescal" userId="830ec79428ef3dfd" providerId="LiveId" clId="{31DF5AA2-8A78-442D-A557-FAFF62F9307A}" dt="2022-09-22T21:20:57.443" v="77" actId="478"/>
        <pc:sldMkLst>
          <pc:docMk/>
          <pc:sldMk cId="3907169095" sldId="267"/>
        </pc:sldMkLst>
        <pc:spChg chg="del">
          <ac:chgData name="Diego Menescal" userId="830ec79428ef3dfd" providerId="LiveId" clId="{31DF5AA2-8A78-442D-A557-FAFF62F9307A}" dt="2022-09-22T21:20:57.443" v="77" actId="478"/>
          <ac:spMkLst>
            <pc:docMk/>
            <pc:sldMk cId="3907169095" sldId="267"/>
            <ac:spMk id="3" creationId="{0931D609-E020-4AA4-85CE-F6693F1F47B7}"/>
          </ac:spMkLst>
        </pc:spChg>
        <pc:spChg chg="add mod">
          <ac:chgData name="Diego Menescal" userId="830ec79428ef3dfd" providerId="LiveId" clId="{31DF5AA2-8A78-442D-A557-FAFF62F9307A}" dt="2022-09-22T21:20:57.443" v="77" actId="478"/>
          <ac:spMkLst>
            <pc:docMk/>
            <pc:sldMk cId="3907169095" sldId="267"/>
            <ac:spMk id="5" creationId="{7CCB6DBB-CE30-8192-9EE4-C15B7F9B1F5E}"/>
          </ac:spMkLst>
        </pc:spChg>
      </pc:sldChg>
      <pc:sldChg chg="modSp">
        <pc:chgData name="Diego Menescal" userId="830ec79428ef3dfd" providerId="LiveId" clId="{31DF5AA2-8A78-442D-A557-FAFF62F9307A}" dt="2023-04-07T01:11:49.600" v="215"/>
        <pc:sldMkLst>
          <pc:docMk/>
          <pc:sldMk cId="4149303496" sldId="270"/>
        </pc:sldMkLst>
        <pc:graphicFrameChg chg="mod">
          <ac:chgData name="Diego Menescal" userId="830ec79428ef3dfd" providerId="LiveId" clId="{31DF5AA2-8A78-442D-A557-FAFF62F9307A}" dt="2023-04-07T01:11:49.600" v="215"/>
          <ac:graphicFrameMkLst>
            <pc:docMk/>
            <pc:sldMk cId="4149303496" sldId="270"/>
            <ac:graphicFrameMk id="30" creationId="{D1E3AE9C-076A-403A-B13A-F889A7C85ED0}"/>
          </ac:graphicFrameMkLst>
        </pc:graphicFrameChg>
      </pc:sldChg>
      <pc:sldChg chg="modSp add del mod">
        <pc:chgData name="Diego Menescal" userId="830ec79428ef3dfd" providerId="LiveId" clId="{31DF5AA2-8A78-442D-A557-FAFF62F9307A}" dt="2022-09-22T21:24:36.550" v="173" actId="47"/>
        <pc:sldMkLst>
          <pc:docMk/>
          <pc:sldMk cId="3559842854" sldId="272"/>
        </pc:sldMkLst>
        <pc:spChg chg="mod">
          <ac:chgData name="Diego Menescal" userId="830ec79428ef3dfd" providerId="LiveId" clId="{31DF5AA2-8A78-442D-A557-FAFF62F9307A}" dt="2022-09-22T21:23:50.685" v="159" actId="20577"/>
          <ac:spMkLst>
            <pc:docMk/>
            <pc:sldMk cId="3559842854" sldId="272"/>
            <ac:spMk id="2" creationId="{55B1FFE7-1E8B-4575-A4D7-4CBE62CAFA3E}"/>
          </ac:spMkLst>
        </pc:spChg>
        <pc:graphicFrameChg chg="mod">
          <ac:chgData name="Diego Menescal" userId="830ec79428ef3dfd" providerId="LiveId" clId="{31DF5AA2-8A78-442D-A557-FAFF62F9307A}" dt="2022-09-22T21:24:34.570" v="172" actId="20577"/>
          <ac:graphicFrameMkLst>
            <pc:docMk/>
            <pc:sldMk cId="3559842854" sldId="272"/>
            <ac:graphicFrameMk id="5" creationId="{8608A6CF-B532-4018-A09B-60AB3343D8C7}"/>
          </ac:graphicFrameMkLst>
        </pc:graphicFrameChg>
      </pc:sldChg>
    </pc:docChg>
  </pc:docChgLst>
  <pc:docChgLst>
    <pc:chgData name="Diego Menescal" userId="830ec79428ef3dfd" providerId="LiveId" clId="{231AA356-C228-4D20-AD17-7D7771673243}"/>
    <pc:docChg chg="custSel addSld modSld">
      <pc:chgData name="Diego Menescal" userId="830ec79428ef3dfd" providerId="LiveId" clId="{231AA356-C228-4D20-AD17-7D7771673243}" dt="2021-04-22T16:33:51.058" v="939" actId="20577"/>
      <pc:docMkLst>
        <pc:docMk/>
      </pc:docMkLst>
      <pc:sldChg chg="modSp mod">
        <pc:chgData name="Diego Menescal" userId="830ec79428ef3dfd" providerId="LiveId" clId="{231AA356-C228-4D20-AD17-7D7771673243}" dt="2021-04-22T16:08:08.287" v="60" actId="20577"/>
        <pc:sldMkLst>
          <pc:docMk/>
          <pc:sldMk cId="2125945897" sldId="258"/>
        </pc:sldMkLst>
        <pc:spChg chg="mod">
          <ac:chgData name="Diego Menescal" userId="830ec79428ef3dfd" providerId="LiveId" clId="{231AA356-C228-4D20-AD17-7D7771673243}" dt="2021-04-22T16:08:08.287" v="60" actId="20577"/>
          <ac:spMkLst>
            <pc:docMk/>
            <pc:sldMk cId="2125945897" sldId="258"/>
            <ac:spMk id="2" creationId="{F68927BE-14C4-46A9-BC3D-34C9CC052E82}"/>
          </ac:spMkLst>
        </pc:spChg>
      </pc:sldChg>
      <pc:sldChg chg="modSp mod">
        <pc:chgData name="Diego Menescal" userId="830ec79428ef3dfd" providerId="LiveId" clId="{231AA356-C228-4D20-AD17-7D7771673243}" dt="2021-04-22T16:08:28.265" v="92" actId="20577"/>
        <pc:sldMkLst>
          <pc:docMk/>
          <pc:sldMk cId="389149520" sldId="259"/>
        </pc:sldMkLst>
        <pc:spChg chg="mod">
          <ac:chgData name="Diego Menescal" userId="830ec79428ef3dfd" providerId="LiveId" clId="{231AA356-C228-4D20-AD17-7D7771673243}" dt="2021-04-22T16:08:28.265" v="92" actId="20577"/>
          <ac:spMkLst>
            <pc:docMk/>
            <pc:sldMk cId="389149520" sldId="259"/>
            <ac:spMk id="2" creationId="{58E23C96-4C1E-4BF7-AD1D-F9B73076BE84}"/>
          </ac:spMkLst>
        </pc:spChg>
      </pc:sldChg>
      <pc:sldChg chg="modSp mod">
        <pc:chgData name="Diego Menescal" userId="830ec79428ef3dfd" providerId="LiveId" clId="{231AA356-C228-4D20-AD17-7D7771673243}" dt="2021-04-22T16:08:56.813" v="124" actId="27636"/>
        <pc:sldMkLst>
          <pc:docMk/>
          <pc:sldMk cId="3769029558" sldId="260"/>
        </pc:sldMkLst>
        <pc:spChg chg="mod">
          <ac:chgData name="Diego Menescal" userId="830ec79428ef3dfd" providerId="LiveId" clId="{231AA356-C228-4D20-AD17-7D7771673243}" dt="2021-04-22T16:08:56.813" v="124" actId="27636"/>
          <ac:spMkLst>
            <pc:docMk/>
            <pc:sldMk cId="3769029558" sldId="260"/>
            <ac:spMk id="2" creationId="{2344F889-0972-4456-9AB4-84E83352B37B}"/>
          </ac:spMkLst>
        </pc:spChg>
      </pc:sldChg>
      <pc:sldChg chg="modSp mod">
        <pc:chgData name="Diego Menescal" userId="830ec79428ef3dfd" providerId="LiveId" clId="{231AA356-C228-4D20-AD17-7D7771673243}" dt="2021-04-22T16:28:22.117" v="150" actId="20577"/>
        <pc:sldMkLst>
          <pc:docMk/>
          <pc:sldMk cId="769757176" sldId="261"/>
        </pc:sldMkLst>
        <pc:spChg chg="mod">
          <ac:chgData name="Diego Menescal" userId="830ec79428ef3dfd" providerId="LiveId" clId="{231AA356-C228-4D20-AD17-7D7771673243}" dt="2021-04-22T16:28:22.117" v="150" actId="20577"/>
          <ac:spMkLst>
            <pc:docMk/>
            <pc:sldMk cId="769757176" sldId="261"/>
            <ac:spMk id="2" creationId="{BA049C93-036A-4A7D-96D1-8F13147C5A88}"/>
          </ac:spMkLst>
        </pc:spChg>
      </pc:sldChg>
      <pc:sldChg chg="modSp mod">
        <pc:chgData name="Diego Menescal" userId="830ec79428ef3dfd" providerId="LiveId" clId="{231AA356-C228-4D20-AD17-7D7771673243}" dt="2021-04-22T16:28:35.117" v="173" actId="20577"/>
        <pc:sldMkLst>
          <pc:docMk/>
          <pc:sldMk cId="1931525257" sldId="262"/>
        </pc:sldMkLst>
        <pc:spChg chg="mod">
          <ac:chgData name="Diego Menescal" userId="830ec79428ef3dfd" providerId="LiveId" clId="{231AA356-C228-4D20-AD17-7D7771673243}" dt="2021-04-22T16:28:35.117" v="173" actId="20577"/>
          <ac:spMkLst>
            <pc:docMk/>
            <pc:sldMk cId="1931525257" sldId="262"/>
            <ac:spMk id="2" creationId="{7426269F-79E1-42AB-AACA-FBB195001701}"/>
          </ac:spMkLst>
        </pc:spChg>
      </pc:sldChg>
      <pc:sldChg chg="modSp mod">
        <pc:chgData name="Diego Menescal" userId="830ec79428ef3dfd" providerId="LiveId" clId="{231AA356-C228-4D20-AD17-7D7771673243}" dt="2021-04-22T16:28:51.649" v="207" actId="20577"/>
        <pc:sldMkLst>
          <pc:docMk/>
          <pc:sldMk cId="3935469430" sldId="263"/>
        </pc:sldMkLst>
        <pc:spChg chg="mod">
          <ac:chgData name="Diego Menescal" userId="830ec79428ef3dfd" providerId="LiveId" clId="{231AA356-C228-4D20-AD17-7D7771673243}" dt="2021-04-22T16:28:51.649" v="207" actId="20577"/>
          <ac:spMkLst>
            <pc:docMk/>
            <pc:sldMk cId="3935469430" sldId="263"/>
            <ac:spMk id="2" creationId="{BD2F0708-6B10-4C43-B7A8-E942C329778D}"/>
          </ac:spMkLst>
        </pc:spChg>
      </pc:sldChg>
      <pc:sldChg chg="modSp mod">
        <pc:chgData name="Diego Menescal" userId="830ec79428ef3dfd" providerId="LiveId" clId="{231AA356-C228-4D20-AD17-7D7771673243}" dt="2021-04-22T16:29:04.863" v="235" actId="20577"/>
        <pc:sldMkLst>
          <pc:docMk/>
          <pc:sldMk cId="946682030" sldId="264"/>
        </pc:sldMkLst>
        <pc:spChg chg="mod">
          <ac:chgData name="Diego Menescal" userId="830ec79428ef3dfd" providerId="LiveId" clId="{231AA356-C228-4D20-AD17-7D7771673243}" dt="2021-04-22T16:29:04.863" v="235" actId="20577"/>
          <ac:spMkLst>
            <pc:docMk/>
            <pc:sldMk cId="946682030" sldId="264"/>
            <ac:spMk id="2" creationId="{55B1FFE7-1E8B-4575-A4D7-4CBE62CAFA3E}"/>
          </ac:spMkLst>
        </pc:spChg>
      </pc:sldChg>
      <pc:sldChg chg="modSp mod">
        <pc:chgData name="Diego Menescal" userId="830ec79428ef3dfd" providerId="LiveId" clId="{231AA356-C228-4D20-AD17-7D7771673243}" dt="2021-04-22T16:07:30.171" v="30" actId="20577"/>
        <pc:sldMkLst>
          <pc:docMk/>
          <pc:sldMk cId="114727040" sldId="265"/>
        </pc:sldMkLst>
        <pc:spChg chg="mod">
          <ac:chgData name="Diego Menescal" userId="830ec79428ef3dfd" providerId="LiveId" clId="{231AA356-C228-4D20-AD17-7D7771673243}" dt="2021-04-22T16:07:30.171" v="30" actId="20577"/>
          <ac:spMkLst>
            <pc:docMk/>
            <pc:sldMk cId="114727040" sldId="265"/>
            <ac:spMk id="2" creationId="{55B1FFE7-1E8B-4575-A4D7-4CBE62CAFA3E}"/>
          </ac:spMkLst>
        </pc:spChg>
      </pc:sldChg>
      <pc:sldChg chg="modSp mod">
        <pc:chgData name="Diego Menescal" userId="830ec79428ef3dfd" providerId="LiveId" clId="{231AA356-C228-4D20-AD17-7D7771673243}" dt="2021-04-22T16:29:14.616" v="237" actId="20577"/>
        <pc:sldMkLst>
          <pc:docMk/>
          <pc:sldMk cId="3400911834" sldId="268"/>
        </pc:sldMkLst>
        <pc:spChg chg="mod">
          <ac:chgData name="Diego Menescal" userId="830ec79428ef3dfd" providerId="LiveId" clId="{231AA356-C228-4D20-AD17-7D7771673243}" dt="2021-04-22T16:29:14.616" v="237" actId="20577"/>
          <ac:spMkLst>
            <pc:docMk/>
            <pc:sldMk cId="3400911834" sldId="268"/>
            <ac:spMk id="2" creationId="{55B1FFE7-1E8B-4575-A4D7-4CBE62CAFA3E}"/>
          </ac:spMkLst>
        </pc:spChg>
      </pc:sldChg>
      <pc:sldChg chg="modSp add mod">
        <pc:chgData name="Diego Menescal" userId="830ec79428ef3dfd" providerId="LiveId" clId="{231AA356-C228-4D20-AD17-7D7771673243}" dt="2021-04-22T16:33:51.058" v="939" actId="20577"/>
        <pc:sldMkLst>
          <pc:docMk/>
          <pc:sldMk cId="3429269604" sldId="271"/>
        </pc:sldMkLst>
        <pc:spChg chg="mod">
          <ac:chgData name="Diego Menescal" userId="830ec79428ef3dfd" providerId="LiveId" clId="{231AA356-C228-4D20-AD17-7D7771673243}" dt="2021-04-22T16:29:51.831" v="272" actId="20577"/>
          <ac:spMkLst>
            <pc:docMk/>
            <pc:sldMk cId="3429269604" sldId="271"/>
            <ac:spMk id="2" creationId="{55B1FFE7-1E8B-4575-A4D7-4CBE62CAFA3E}"/>
          </ac:spMkLst>
        </pc:spChg>
        <pc:spChg chg="mod">
          <ac:chgData name="Diego Menescal" userId="830ec79428ef3dfd" providerId="LiveId" clId="{231AA356-C228-4D20-AD17-7D7771673243}" dt="2021-04-22T16:33:51.058" v="939" actId="20577"/>
          <ac:spMkLst>
            <pc:docMk/>
            <pc:sldMk cId="3429269604" sldId="271"/>
            <ac:spMk id="3" creationId="{4161060B-8BAF-461D-A0DD-C909D90EA0BA}"/>
          </ac:spMkLst>
        </pc:spChg>
      </pc:sldChg>
    </pc:docChg>
  </pc:docChgLst>
  <pc:docChgLst>
    <pc:chgData name="Diego Menescal" userId="830ec79428ef3dfd" providerId="LiveId" clId="{5957B945-2A96-4726-AF89-6838BA994AE9}"/>
    <pc:docChg chg="undo redo custSel mod addSld delSld modSld">
      <pc:chgData name="Diego Menescal" userId="830ec79428ef3dfd" providerId="LiveId" clId="{5957B945-2A96-4726-AF89-6838BA994AE9}" dt="2020-10-13T13:12:22.415" v="6296" actId="26606"/>
      <pc:docMkLst>
        <pc:docMk/>
      </pc:docMkLst>
      <pc:sldChg chg="addSp modSp mod">
        <pc:chgData name="Diego Menescal" userId="830ec79428ef3dfd" providerId="LiveId" clId="{5957B945-2A96-4726-AF89-6838BA994AE9}" dt="2020-10-13T12:48:23.028" v="3576" actId="20577"/>
        <pc:sldMkLst>
          <pc:docMk/>
          <pc:sldMk cId="1428713453" sldId="256"/>
        </pc:sldMkLst>
        <pc:spChg chg="mod">
          <ac:chgData name="Diego Menescal" userId="830ec79428ef3dfd" providerId="LiveId" clId="{5957B945-2A96-4726-AF89-6838BA994AE9}" dt="2020-10-13T12:47:24.082" v="3473" actId="20577"/>
          <ac:spMkLst>
            <pc:docMk/>
            <pc:sldMk cId="1428713453" sldId="256"/>
            <ac:spMk id="2" creationId="{A26895A7-2634-47F3-98FE-D64DFF39F559}"/>
          </ac:spMkLst>
        </pc:spChg>
        <pc:spChg chg="add mod">
          <ac:chgData name="Diego Menescal" userId="830ec79428ef3dfd" providerId="LiveId" clId="{5957B945-2A96-4726-AF89-6838BA994AE9}" dt="2020-10-13T12:48:23.028" v="3576" actId="20577"/>
          <ac:spMkLst>
            <pc:docMk/>
            <pc:sldMk cId="1428713453" sldId="256"/>
            <ac:spMk id="5" creationId="{865520D5-E06B-4250-B21A-FB7ACF59E593}"/>
          </ac:spMkLst>
        </pc:spChg>
      </pc:sldChg>
      <pc:sldChg chg="del">
        <pc:chgData name="Diego Menescal" userId="830ec79428ef3dfd" providerId="LiveId" clId="{5957B945-2A96-4726-AF89-6838BA994AE9}" dt="2020-10-13T12:49:39.286" v="3654" actId="47"/>
        <pc:sldMkLst>
          <pc:docMk/>
          <pc:sldMk cId="2051849176" sldId="257"/>
        </pc:sldMkLst>
      </pc:sldChg>
      <pc:sldChg chg="addSp delSp modSp mod">
        <pc:chgData name="Diego Menescal" userId="830ec79428ef3dfd" providerId="LiveId" clId="{5957B945-2A96-4726-AF89-6838BA994AE9}" dt="2020-10-13T13:11:33.061" v="6287" actId="26606"/>
        <pc:sldMkLst>
          <pc:docMk/>
          <pc:sldMk cId="2125945897" sldId="258"/>
        </pc:sldMkLst>
        <pc:spChg chg="mod">
          <ac:chgData name="Diego Menescal" userId="830ec79428ef3dfd" providerId="LiveId" clId="{5957B945-2A96-4726-AF89-6838BA994AE9}" dt="2020-10-13T13:11:33.061" v="6287" actId="26606"/>
          <ac:spMkLst>
            <pc:docMk/>
            <pc:sldMk cId="2125945897" sldId="258"/>
            <ac:spMk id="2" creationId="{F68927BE-14C4-46A9-BC3D-34C9CC052E82}"/>
          </ac:spMkLst>
        </pc:spChg>
        <pc:spChg chg="add del">
          <ac:chgData name="Diego Menescal" userId="830ec79428ef3dfd" providerId="LiveId" clId="{5957B945-2A96-4726-AF89-6838BA994AE9}" dt="2020-10-13T13:10:08.536" v="6271" actId="26606"/>
          <ac:spMkLst>
            <pc:docMk/>
            <pc:sldMk cId="2125945897" sldId="258"/>
            <ac:spMk id="3" creationId="{08255D31-9E19-49BF-B3A2-B8054FDB5F29}"/>
          </ac:spMkLst>
        </pc:spChg>
        <pc:spChg chg="add del">
          <ac:chgData name="Diego Menescal" userId="830ec79428ef3dfd" providerId="LiveId" clId="{5957B945-2A96-4726-AF89-6838BA994AE9}" dt="2020-10-13T13:10:08.536" v="6271" actId="26606"/>
          <ac:spMkLst>
            <pc:docMk/>
            <pc:sldMk cId="2125945897" sldId="258"/>
            <ac:spMk id="8" creationId="{81775E6C-9FE7-4AE4-ABE7-2568D95DEAE0}"/>
          </ac:spMkLst>
        </pc:spChg>
        <pc:spChg chg="add del">
          <ac:chgData name="Diego Menescal" userId="830ec79428ef3dfd" providerId="LiveId" clId="{5957B945-2A96-4726-AF89-6838BA994AE9}" dt="2020-10-13T13:10:08.536" v="6271" actId="26606"/>
          <ac:spMkLst>
            <pc:docMk/>
            <pc:sldMk cId="2125945897" sldId="258"/>
            <ac:spMk id="10" creationId="{6F1D8699-067D-4768-9F87-3E302B3797BC}"/>
          </ac:spMkLst>
        </pc:spChg>
        <pc:spChg chg="add del">
          <ac:chgData name="Diego Menescal" userId="830ec79428ef3dfd" providerId="LiveId" clId="{5957B945-2A96-4726-AF89-6838BA994AE9}" dt="2020-10-13T13:10:30.973" v="6278" actId="26606"/>
          <ac:spMkLst>
            <pc:docMk/>
            <pc:sldMk cId="2125945897" sldId="258"/>
            <ac:spMk id="27" creationId="{43212609-D162-4F14-8C68-E33A0AD32827}"/>
          </ac:spMkLst>
        </pc:spChg>
        <pc:spChg chg="add del">
          <ac:chgData name="Diego Menescal" userId="830ec79428ef3dfd" providerId="LiveId" clId="{5957B945-2A96-4726-AF89-6838BA994AE9}" dt="2020-10-13T13:09:59.251" v="6264" actId="26606"/>
          <ac:spMkLst>
            <pc:docMk/>
            <pc:sldMk cId="2125945897" sldId="258"/>
            <ac:spMk id="28" creationId="{A6CA7A60-8DF8-4B78-BFE3-B372B90AB9F5}"/>
          </ac:spMkLst>
        </pc:spChg>
        <pc:spChg chg="add del">
          <ac:chgData name="Diego Menescal" userId="830ec79428ef3dfd" providerId="LiveId" clId="{5957B945-2A96-4726-AF89-6838BA994AE9}" dt="2020-10-13T13:10:30.973" v="6278" actId="26606"/>
          <ac:spMkLst>
            <pc:docMk/>
            <pc:sldMk cId="2125945897" sldId="258"/>
            <ac:spMk id="29" creationId="{A051066A-31DA-4C12-889F-9501574F1440}"/>
          </ac:spMkLst>
        </pc:spChg>
        <pc:spChg chg="add del">
          <ac:chgData name="Diego Menescal" userId="830ec79428ef3dfd" providerId="LiveId" clId="{5957B945-2A96-4726-AF89-6838BA994AE9}" dt="2020-10-13T13:09:59.251" v="6264" actId="26606"/>
          <ac:spMkLst>
            <pc:docMk/>
            <pc:sldMk cId="2125945897" sldId="258"/>
            <ac:spMk id="30" creationId="{FF4BD241-F172-410B-B0DE-9D7344B35BA6}"/>
          </ac:spMkLst>
        </pc:spChg>
        <pc:spChg chg="add del">
          <ac:chgData name="Diego Menescal" userId="830ec79428ef3dfd" providerId="LiveId" clId="{5957B945-2A96-4726-AF89-6838BA994AE9}" dt="2020-10-13T13:10:03.130" v="6266" actId="26606"/>
          <ac:spMkLst>
            <pc:docMk/>
            <pc:sldMk cId="2125945897" sldId="258"/>
            <ac:spMk id="34" creationId="{03F1FC93-1440-4B98-BEA3-8750A194972A}"/>
          </ac:spMkLst>
        </pc:spChg>
        <pc:spChg chg="add del">
          <ac:chgData name="Diego Menescal" userId="830ec79428ef3dfd" providerId="LiveId" clId="{5957B945-2A96-4726-AF89-6838BA994AE9}" dt="2020-10-13T13:10:06.762" v="6268" actId="26606"/>
          <ac:spMkLst>
            <pc:docMk/>
            <pc:sldMk cId="2125945897" sldId="258"/>
            <ac:spMk id="39" creationId="{A6CA7A60-8DF8-4B78-BFE3-B372B90AB9F5}"/>
          </ac:spMkLst>
        </pc:spChg>
        <pc:spChg chg="add del">
          <ac:chgData name="Diego Menescal" userId="830ec79428ef3dfd" providerId="LiveId" clId="{5957B945-2A96-4726-AF89-6838BA994AE9}" dt="2020-10-13T13:10:06.762" v="6268" actId="26606"/>
          <ac:spMkLst>
            <pc:docMk/>
            <pc:sldMk cId="2125945897" sldId="258"/>
            <ac:spMk id="40" creationId="{469A5737-8D36-4BF8-AC7D-2AA2B6B633CA}"/>
          </ac:spMkLst>
        </pc:spChg>
        <pc:spChg chg="add del">
          <ac:chgData name="Diego Menescal" userId="830ec79428ef3dfd" providerId="LiveId" clId="{5957B945-2A96-4726-AF89-6838BA994AE9}" dt="2020-10-13T13:10:08.525" v="6270" actId="26606"/>
          <ac:spMkLst>
            <pc:docMk/>
            <pc:sldMk cId="2125945897" sldId="258"/>
            <ac:spMk id="45" creationId="{A6CA7A60-8DF8-4B78-BFE3-B372B90AB9F5}"/>
          </ac:spMkLst>
        </pc:spChg>
        <pc:spChg chg="add del">
          <ac:chgData name="Diego Menescal" userId="830ec79428ef3dfd" providerId="LiveId" clId="{5957B945-2A96-4726-AF89-6838BA994AE9}" dt="2020-10-13T13:10:08.525" v="6270" actId="26606"/>
          <ac:spMkLst>
            <pc:docMk/>
            <pc:sldMk cId="2125945897" sldId="258"/>
            <ac:spMk id="46" creationId="{FF4BD241-F172-410B-B0DE-9D7344B35BA6}"/>
          </ac:spMkLst>
        </pc:spChg>
        <pc:spChg chg="add del">
          <ac:chgData name="Diego Menescal" userId="830ec79428ef3dfd" providerId="LiveId" clId="{5957B945-2A96-4726-AF89-6838BA994AE9}" dt="2020-10-13T13:10:30.973" v="6278" actId="26606"/>
          <ac:spMkLst>
            <pc:docMk/>
            <pc:sldMk cId="2125945897" sldId="258"/>
            <ac:spMk id="50" creationId="{08255D31-9E19-49BF-B3A2-B8054FDB5F29}"/>
          </ac:spMkLst>
        </pc:spChg>
        <pc:spChg chg="add del">
          <ac:chgData name="Diego Menescal" userId="830ec79428ef3dfd" providerId="LiveId" clId="{5957B945-2A96-4726-AF89-6838BA994AE9}" dt="2020-10-13T13:10:25.466" v="6273" actId="26606"/>
          <ac:spMkLst>
            <pc:docMk/>
            <pc:sldMk cId="2125945897" sldId="258"/>
            <ac:spMk id="56" creationId="{A6CA7A60-8DF8-4B78-BFE3-B372B90AB9F5}"/>
          </ac:spMkLst>
        </pc:spChg>
        <pc:spChg chg="add del">
          <ac:chgData name="Diego Menescal" userId="830ec79428ef3dfd" providerId="LiveId" clId="{5957B945-2A96-4726-AF89-6838BA994AE9}" dt="2020-10-13T13:10:25.466" v="6273" actId="26606"/>
          <ac:spMkLst>
            <pc:docMk/>
            <pc:sldMk cId="2125945897" sldId="258"/>
            <ac:spMk id="58" creationId="{469A5737-8D36-4BF8-AC7D-2AA2B6B633CA}"/>
          </ac:spMkLst>
        </pc:spChg>
        <pc:spChg chg="add del">
          <ac:chgData name="Diego Menescal" userId="830ec79428ef3dfd" providerId="LiveId" clId="{5957B945-2A96-4726-AF89-6838BA994AE9}" dt="2020-10-13T13:10:27.803" v="6275" actId="26606"/>
          <ac:spMkLst>
            <pc:docMk/>
            <pc:sldMk cId="2125945897" sldId="258"/>
            <ac:spMk id="64" creationId="{A6CA7A60-8DF8-4B78-BFE3-B372B90AB9F5}"/>
          </ac:spMkLst>
        </pc:spChg>
        <pc:spChg chg="add del">
          <ac:chgData name="Diego Menescal" userId="830ec79428ef3dfd" providerId="LiveId" clId="{5957B945-2A96-4726-AF89-6838BA994AE9}" dt="2020-10-13T13:10:27.803" v="6275" actId="26606"/>
          <ac:spMkLst>
            <pc:docMk/>
            <pc:sldMk cId="2125945897" sldId="258"/>
            <ac:spMk id="65" creationId="{469A5737-8D36-4BF8-AC7D-2AA2B6B633CA}"/>
          </ac:spMkLst>
        </pc:spChg>
        <pc:spChg chg="add del">
          <ac:chgData name="Diego Menescal" userId="830ec79428ef3dfd" providerId="LiveId" clId="{5957B945-2A96-4726-AF89-6838BA994AE9}" dt="2020-10-13T13:11:33.061" v="6287" actId="26606"/>
          <ac:spMkLst>
            <pc:docMk/>
            <pc:sldMk cId="2125945897" sldId="258"/>
            <ac:spMk id="72" creationId="{A6CA7A60-8DF8-4B78-BFE3-B372B90AB9F5}"/>
          </ac:spMkLst>
        </pc:spChg>
        <pc:spChg chg="add del">
          <ac:chgData name="Diego Menescal" userId="830ec79428ef3dfd" providerId="LiveId" clId="{5957B945-2A96-4726-AF89-6838BA994AE9}" dt="2020-10-13T13:11:33.061" v="6287" actId="26606"/>
          <ac:spMkLst>
            <pc:docMk/>
            <pc:sldMk cId="2125945897" sldId="258"/>
            <ac:spMk id="73" creationId="{469A5737-8D36-4BF8-AC7D-2AA2B6B633CA}"/>
          </ac:spMkLst>
        </pc:spChg>
        <pc:spChg chg="add">
          <ac:chgData name="Diego Menescal" userId="830ec79428ef3dfd" providerId="LiveId" clId="{5957B945-2A96-4726-AF89-6838BA994AE9}" dt="2020-10-13T13:11:33.061" v="6287" actId="26606"/>
          <ac:spMkLst>
            <pc:docMk/>
            <pc:sldMk cId="2125945897" sldId="258"/>
            <ac:spMk id="81" creationId="{A6CA7A60-8DF8-4B78-BFE3-B372B90AB9F5}"/>
          </ac:spMkLst>
        </pc:spChg>
        <pc:spChg chg="add">
          <ac:chgData name="Diego Menescal" userId="830ec79428ef3dfd" providerId="LiveId" clId="{5957B945-2A96-4726-AF89-6838BA994AE9}" dt="2020-10-13T13:11:33.061" v="6287" actId="26606"/>
          <ac:spMkLst>
            <pc:docMk/>
            <pc:sldMk cId="2125945897" sldId="258"/>
            <ac:spMk id="83" creationId="{FF4BD241-F172-410B-B0DE-9D7344B35BA6}"/>
          </ac:spMkLst>
        </pc:spChg>
        <pc:graphicFrameChg chg="add del">
          <ac:chgData name="Diego Menescal" userId="830ec79428ef3dfd" providerId="LiveId" clId="{5957B945-2A96-4726-AF89-6838BA994AE9}" dt="2020-10-13T13:09:59.251" v="6264" actId="26606"/>
          <ac:graphicFrameMkLst>
            <pc:docMk/>
            <pc:sldMk cId="2125945897" sldId="258"/>
            <ac:graphicFrameMk id="24" creationId="{CD5ED6A8-B0D6-428D-848A-0EF3082967C4}"/>
          </ac:graphicFrameMkLst>
        </pc:graphicFrameChg>
        <pc:graphicFrameChg chg="add del">
          <ac:chgData name="Diego Menescal" userId="830ec79428ef3dfd" providerId="LiveId" clId="{5957B945-2A96-4726-AF89-6838BA994AE9}" dt="2020-10-13T13:10:03.130" v="6266" actId="26606"/>
          <ac:graphicFrameMkLst>
            <pc:docMk/>
            <pc:sldMk cId="2125945897" sldId="258"/>
            <ac:graphicFrameMk id="37" creationId="{30CEF86E-5F42-4D1F-BE5B-9D7AF31404B4}"/>
          </ac:graphicFrameMkLst>
        </pc:graphicFrameChg>
        <pc:graphicFrameChg chg="add del">
          <ac:chgData name="Diego Menescal" userId="830ec79428ef3dfd" providerId="LiveId" clId="{5957B945-2A96-4726-AF89-6838BA994AE9}" dt="2020-10-13T13:10:06.762" v="6268" actId="26606"/>
          <ac:graphicFrameMkLst>
            <pc:docMk/>
            <pc:sldMk cId="2125945897" sldId="258"/>
            <ac:graphicFrameMk id="43" creationId="{0126211B-5C81-41F8-AB84-7C6C4E71218C}"/>
          </ac:graphicFrameMkLst>
        </pc:graphicFrameChg>
        <pc:graphicFrameChg chg="add del">
          <ac:chgData name="Diego Menescal" userId="830ec79428ef3dfd" providerId="LiveId" clId="{5957B945-2A96-4726-AF89-6838BA994AE9}" dt="2020-10-13T13:10:08.525" v="6270" actId="26606"/>
          <ac:graphicFrameMkLst>
            <pc:docMk/>
            <pc:sldMk cId="2125945897" sldId="258"/>
            <ac:graphicFrameMk id="48" creationId="{AB9F2BD7-7592-40C2-9DF2-ECD076D37761}"/>
          </ac:graphicFrameMkLst>
        </pc:graphicFrameChg>
        <pc:graphicFrameChg chg="add del">
          <ac:chgData name="Diego Menescal" userId="830ec79428ef3dfd" providerId="LiveId" clId="{5957B945-2A96-4726-AF89-6838BA994AE9}" dt="2020-10-13T13:10:25.466" v="6273" actId="26606"/>
          <ac:graphicFrameMkLst>
            <pc:docMk/>
            <pc:sldMk cId="2125945897" sldId="258"/>
            <ac:graphicFrameMk id="52" creationId="{F29B426B-CCF6-4EA5-B3E8-07E953433200}"/>
          </ac:graphicFrameMkLst>
        </pc:graphicFrameChg>
        <pc:graphicFrameChg chg="add del">
          <ac:chgData name="Diego Menescal" userId="830ec79428ef3dfd" providerId="LiveId" clId="{5957B945-2A96-4726-AF89-6838BA994AE9}" dt="2020-10-13T13:10:27.803" v="6275" actId="26606"/>
          <ac:graphicFrameMkLst>
            <pc:docMk/>
            <pc:sldMk cId="2125945897" sldId="258"/>
            <ac:graphicFrameMk id="68" creationId="{49646190-FB83-4651-A952-733FE614D312}"/>
          </ac:graphicFrameMkLst>
        </pc:graphicFrameChg>
        <pc:graphicFrameChg chg="add del">
          <ac:chgData name="Diego Menescal" userId="830ec79428ef3dfd" providerId="LiveId" clId="{5957B945-2A96-4726-AF89-6838BA994AE9}" dt="2020-10-13T13:10:30.940" v="6277" actId="26606"/>
          <ac:graphicFrameMkLst>
            <pc:docMk/>
            <pc:sldMk cId="2125945897" sldId="258"/>
            <ac:graphicFrameMk id="70" creationId="{C6EE43DF-1878-47C0-8DDE-561179E6E9A6}"/>
          </ac:graphicFrameMkLst>
        </pc:graphicFrameChg>
        <pc:graphicFrameChg chg="add mod modGraphic">
          <ac:chgData name="Diego Menescal" userId="830ec79428ef3dfd" providerId="LiveId" clId="{5957B945-2A96-4726-AF89-6838BA994AE9}" dt="2020-10-13T13:11:33.061" v="6287" actId="26606"/>
          <ac:graphicFrameMkLst>
            <pc:docMk/>
            <pc:sldMk cId="2125945897" sldId="258"/>
            <ac:graphicFrameMk id="76" creationId="{49646190-FB83-4651-A952-733FE614D312}"/>
          </ac:graphicFrameMkLst>
        </pc:graphicFrameChg>
        <pc:cxnChg chg="add del">
          <ac:chgData name="Diego Menescal" userId="830ec79428ef3dfd" providerId="LiveId" clId="{5957B945-2A96-4726-AF89-6838BA994AE9}" dt="2020-10-13T13:10:08.536" v="6271" actId="26606"/>
          <ac:cxnSpMkLst>
            <pc:docMk/>
            <pc:sldMk cId="2125945897" sldId="258"/>
            <ac:cxnSpMk id="12" creationId="{E8A66062-E0FE-4EE7-9840-EC05B87ACF47}"/>
          </ac:cxnSpMkLst>
        </pc:cxnChg>
        <pc:cxnChg chg="add del">
          <ac:chgData name="Diego Menescal" userId="830ec79428ef3dfd" providerId="LiveId" clId="{5957B945-2A96-4726-AF89-6838BA994AE9}" dt="2020-10-13T13:10:08.536" v="6271" actId="26606"/>
          <ac:cxnSpMkLst>
            <pc:docMk/>
            <pc:sldMk cId="2125945897" sldId="258"/>
            <ac:cxnSpMk id="14" creationId="{7A364443-B44B-44C9-B8C4-AED23CB62151}"/>
          </ac:cxnSpMkLst>
        </pc:cxnChg>
        <pc:cxnChg chg="add del">
          <ac:chgData name="Diego Menescal" userId="830ec79428ef3dfd" providerId="LiveId" clId="{5957B945-2A96-4726-AF89-6838BA994AE9}" dt="2020-10-13T13:10:08.536" v="6271" actId="26606"/>
          <ac:cxnSpMkLst>
            <pc:docMk/>
            <pc:sldMk cId="2125945897" sldId="258"/>
            <ac:cxnSpMk id="16" creationId="{B3087726-EFA7-48B6-8527-80902BB5587C}"/>
          </ac:cxnSpMkLst>
        </pc:cxnChg>
        <pc:cxnChg chg="add del">
          <ac:chgData name="Diego Menescal" userId="830ec79428ef3dfd" providerId="LiveId" clId="{5957B945-2A96-4726-AF89-6838BA994AE9}" dt="2020-10-13T13:10:08.536" v="6271" actId="26606"/>
          <ac:cxnSpMkLst>
            <pc:docMk/>
            <pc:sldMk cId="2125945897" sldId="258"/>
            <ac:cxnSpMk id="18" creationId="{384CA14D-52DC-4F3C-A1CE-235B99A179A8}"/>
          </ac:cxnSpMkLst>
        </pc:cxnChg>
        <pc:cxnChg chg="add del">
          <ac:chgData name="Diego Menescal" userId="830ec79428ef3dfd" providerId="LiveId" clId="{5957B945-2A96-4726-AF89-6838BA994AE9}" dt="2020-10-13T13:10:08.536" v="6271" actId="26606"/>
          <ac:cxnSpMkLst>
            <pc:docMk/>
            <pc:sldMk cId="2125945897" sldId="258"/>
            <ac:cxnSpMk id="20" creationId="{A3B4C179-2540-4304-9C9C-2AAAA53EFDC7}"/>
          </ac:cxnSpMkLst>
        </pc:cxnChg>
        <pc:cxnChg chg="add del">
          <ac:chgData name="Diego Menescal" userId="830ec79428ef3dfd" providerId="LiveId" clId="{5957B945-2A96-4726-AF89-6838BA994AE9}" dt="2020-10-13T13:10:08.536" v="6271" actId="26606"/>
          <ac:cxnSpMkLst>
            <pc:docMk/>
            <pc:sldMk cId="2125945897" sldId="258"/>
            <ac:cxnSpMk id="22" creationId="{C5950BAB-F521-4A52-A263-D105789771E6}"/>
          </ac:cxnSpMkLst>
        </pc:cxnChg>
        <pc:cxnChg chg="add del">
          <ac:chgData name="Diego Menescal" userId="830ec79428ef3dfd" providerId="LiveId" clId="{5957B945-2A96-4726-AF89-6838BA994AE9}" dt="2020-10-13T13:10:30.973" v="6278" actId="26606"/>
          <ac:cxnSpMkLst>
            <pc:docMk/>
            <pc:sldMk cId="2125945897" sldId="258"/>
            <ac:cxnSpMk id="31" creationId="{51CC929A-D182-4575-9DA1-D0A9F7D88E0E}"/>
          </ac:cxnSpMkLst>
        </pc:cxnChg>
        <pc:cxnChg chg="add del">
          <ac:chgData name="Diego Menescal" userId="830ec79428ef3dfd" providerId="LiveId" clId="{5957B945-2A96-4726-AF89-6838BA994AE9}" dt="2020-10-13T13:09:59.251" v="6264" actId="26606"/>
          <ac:cxnSpMkLst>
            <pc:docMk/>
            <pc:sldMk cId="2125945897" sldId="258"/>
            <ac:cxnSpMk id="32" creationId="{F1CEFB97-33B1-4F90-A6B8-EAA26EEA1E7E}"/>
          </ac:cxnSpMkLst>
        </pc:cxnChg>
        <pc:cxnChg chg="add del">
          <ac:chgData name="Diego Menescal" userId="830ec79428ef3dfd" providerId="LiveId" clId="{5957B945-2A96-4726-AF89-6838BA994AE9}" dt="2020-10-13T13:10:30.973" v="6278" actId="26606"/>
          <ac:cxnSpMkLst>
            <pc:docMk/>
            <pc:sldMk cId="2125945897" sldId="258"/>
            <ac:cxnSpMk id="33" creationId="{1E00B559-A482-42D9-8F01-524D46EE561E}"/>
          </ac:cxnSpMkLst>
        </pc:cxnChg>
        <pc:cxnChg chg="add del">
          <ac:chgData name="Diego Menescal" userId="830ec79428ef3dfd" providerId="LiveId" clId="{5957B945-2A96-4726-AF89-6838BA994AE9}" dt="2020-10-13T13:10:03.130" v="6266" actId="26606"/>
          <ac:cxnSpMkLst>
            <pc:docMk/>
            <pc:sldMk cId="2125945897" sldId="258"/>
            <ac:cxnSpMk id="35" creationId="{EE8097BD-3640-487B-BBD8-EE139DA0A603}"/>
          </ac:cxnSpMkLst>
        </pc:cxnChg>
        <pc:cxnChg chg="add del">
          <ac:chgData name="Diego Menescal" userId="830ec79428ef3dfd" providerId="LiveId" clId="{5957B945-2A96-4726-AF89-6838BA994AE9}" dt="2020-10-13T13:10:03.130" v="6266" actId="26606"/>
          <ac:cxnSpMkLst>
            <pc:docMk/>
            <pc:sldMk cId="2125945897" sldId="258"/>
            <ac:cxnSpMk id="36" creationId="{38B72F05-10A2-4D83-96F2-5DDFC587FD9F}"/>
          </ac:cxnSpMkLst>
        </pc:cxnChg>
        <pc:cxnChg chg="add del">
          <ac:chgData name="Diego Menescal" userId="830ec79428ef3dfd" providerId="LiveId" clId="{5957B945-2A96-4726-AF89-6838BA994AE9}" dt="2020-10-13T13:10:06.762" v="6268" actId="26606"/>
          <ac:cxnSpMkLst>
            <pc:docMk/>
            <pc:sldMk cId="2125945897" sldId="258"/>
            <ac:cxnSpMk id="41" creationId="{72ECE8B0-6962-4F5B-830A-E8F8F97267E0}"/>
          </ac:cxnSpMkLst>
        </pc:cxnChg>
        <pc:cxnChg chg="add del">
          <ac:chgData name="Diego Menescal" userId="830ec79428ef3dfd" providerId="LiveId" clId="{5957B945-2A96-4726-AF89-6838BA994AE9}" dt="2020-10-13T13:10:06.762" v="6268" actId="26606"/>
          <ac:cxnSpMkLst>
            <pc:docMk/>
            <pc:sldMk cId="2125945897" sldId="258"/>
            <ac:cxnSpMk id="42" creationId="{FEAF673E-0279-495F-A8A9-F84D0AB5A491}"/>
          </ac:cxnSpMkLst>
        </pc:cxnChg>
        <pc:cxnChg chg="add del">
          <ac:chgData name="Diego Menescal" userId="830ec79428ef3dfd" providerId="LiveId" clId="{5957B945-2A96-4726-AF89-6838BA994AE9}" dt="2020-10-13T13:10:08.525" v="6270" actId="26606"/>
          <ac:cxnSpMkLst>
            <pc:docMk/>
            <pc:sldMk cId="2125945897" sldId="258"/>
            <ac:cxnSpMk id="47" creationId="{F1CEFB97-33B1-4F90-A6B8-EAA26EEA1E7E}"/>
          </ac:cxnSpMkLst>
        </pc:cxnChg>
        <pc:cxnChg chg="add del">
          <ac:chgData name="Diego Menescal" userId="830ec79428ef3dfd" providerId="LiveId" clId="{5957B945-2A96-4726-AF89-6838BA994AE9}" dt="2020-10-13T13:10:25.466" v="6273" actId="26606"/>
          <ac:cxnSpMkLst>
            <pc:docMk/>
            <pc:sldMk cId="2125945897" sldId="258"/>
            <ac:cxnSpMk id="60" creationId="{72ECE8B0-6962-4F5B-830A-E8F8F97267E0}"/>
          </ac:cxnSpMkLst>
        </pc:cxnChg>
        <pc:cxnChg chg="add del">
          <ac:chgData name="Diego Menescal" userId="830ec79428ef3dfd" providerId="LiveId" clId="{5957B945-2A96-4726-AF89-6838BA994AE9}" dt="2020-10-13T13:10:25.466" v="6273" actId="26606"/>
          <ac:cxnSpMkLst>
            <pc:docMk/>
            <pc:sldMk cId="2125945897" sldId="258"/>
            <ac:cxnSpMk id="62" creationId="{FEAF673E-0279-495F-A8A9-F84D0AB5A491}"/>
          </ac:cxnSpMkLst>
        </pc:cxnChg>
        <pc:cxnChg chg="add del">
          <ac:chgData name="Diego Menescal" userId="830ec79428ef3dfd" providerId="LiveId" clId="{5957B945-2A96-4726-AF89-6838BA994AE9}" dt="2020-10-13T13:10:27.803" v="6275" actId="26606"/>
          <ac:cxnSpMkLst>
            <pc:docMk/>
            <pc:sldMk cId="2125945897" sldId="258"/>
            <ac:cxnSpMk id="66" creationId="{72ECE8B0-6962-4F5B-830A-E8F8F97267E0}"/>
          </ac:cxnSpMkLst>
        </pc:cxnChg>
        <pc:cxnChg chg="add del">
          <ac:chgData name="Diego Menescal" userId="830ec79428ef3dfd" providerId="LiveId" clId="{5957B945-2A96-4726-AF89-6838BA994AE9}" dt="2020-10-13T13:10:27.803" v="6275" actId="26606"/>
          <ac:cxnSpMkLst>
            <pc:docMk/>
            <pc:sldMk cId="2125945897" sldId="258"/>
            <ac:cxnSpMk id="67" creationId="{FEAF673E-0279-495F-A8A9-F84D0AB5A491}"/>
          </ac:cxnSpMkLst>
        </pc:cxnChg>
        <pc:cxnChg chg="add del">
          <ac:chgData name="Diego Menescal" userId="830ec79428ef3dfd" providerId="LiveId" clId="{5957B945-2A96-4726-AF89-6838BA994AE9}" dt="2020-10-13T13:11:33.061" v="6287" actId="26606"/>
          <ac:cxnSpMkLst>
            <pc:docMk/>
            <pc:sldMk cId="2125945897" sldId="258"/>
            <ac:cxnSpMk id="74" creationId="{72ECE8B0-6962-4F5B-830A-E8F8F97267E0}"/>
          </ac:cxnSpMkLst>
        </pc:cxnChg>
        <pc:cxnChg chg="add del">
          <ac:chgData name="Diego Menescal" userId="830ec79428ef3dfd" providerId="LiveId" clId="{5957B945-2A96-4726-AF89-6838BA994AE9}" dt="2020-10-13T13:11:33.061" v="6287" actId="26606"/>
          <ac:cxnSpMkLst>
            <pc:docMk/>
            <pc:sldMk cId="2125945897" sldId="258"/>
            <ac:cxnSpMk id="75" creationId="{FEAF673E-0279-495F-A8A9-F84D0AB5A491}"/>
          </ac:cxnSpMkLst>
        </pc:cxnChg>
        <pc:cxnChg chg="add">
          <ac:chgData name="Diego Menescal" userId="830ec79428ef3dfd" providerId="LiveId" clId="{5957B945-2A96-4726-AF89-6838BA994AE9}" dt="2020-10-13T13:11:33.061" v="6287" actId="26606"/>
          <ac:cxnSpMkLst>
            <pc:docMk/>
            <pc:sldMk cId="2125945897" sldId="258"/>
            <ac:cxnSpMk id="85" creationId="{F1CEFB97-33B1-4F90-A6B8-EAA26EEA1E7E}"/>
          </ac:cxnSpMkLst>
        </pc:cxnChg>
      </pc:sldChg>
      <pc:sldChg chg="addSp delSp modSp mod setBg setClrOvrMap delDesignElem">
        <pc:chgData name="Diego Menescal" userId="830ec79428ef3dfd" providerId="LiveId" clId="{5957B945-2A96-4726-AF89-6838BA994AE9}" dt="2020-10-13T13:11:44.994" v="6288" actId="26606"/>
        <pc:sldMkLst>
          <pc:docMk/>
          <pc:sldMk cId="389149520" sldId="259"/>
        </pc:sldMkLst>
        <pc:spChg chg="mod">
          <ac:chgData name="Diego Menescal" userId="830ec79428ef3dfd" providerId="LiveId" clId="{5957B945-2A96-4726-AF89-6838BA994AE9}" dt="2020-10-13T13:11:44.994" v="6288" actId="26606"/>
          <ac:spMkLst>
            <pc:docMk/>
            <pc:sldMk cId="389149520" sldId="259"/>
            <ac:spMk id="2" creationId="{58E23C96-4C1E-4BF7-AD1D-F9B73076BE84}"/>
          </ac:spMkLst>
        </pc:spChg>
        <pc:spChg chg="mod">
          <ac:chgData name="Diego Menescal" userId="830ec79428ef3dfd" providerId="LiveId" clId="{5957B945-2A96-4726-AF89-6838BA994AE9}" dt="2020-10-13T13:11:44.994" v="6288" actId="26606"/>
          <ac:spMkLst>
            <pc:docMk/>
            <pc:sldMk cId="389149520" sldId="259"/>
            <ac:spMk id="3" creationId="{902802D3-7EB5-4611-974E-A14286E71C82}"/>
          </ac:spMkLst>
        </pc:spChg>
        <pc:spChg chg="add del">
          <ac:chgData name="Diego Menescal" userId="830ec79428ef3dfd" providerId="LiveId" clId="{5957B945-2A96-4726-AF89-6838BA994AE9}" dt="2020-10-13T13:11:23.050" v="6286" actId="26606"/>
          <ac:spMkLst>
            <pc:docMk/>
            <pc:sldMk cId="389149520" sldId="259"/>
            <ac:spMk id="5" creationId="{81775E6C-9FE7-4AE4-ABE7-2568D95DEAE0}"/>
          </ac:spMkLst>
        </pc:spChg>
        <pc:spChg chg="add del">
          <ac:chgData name="Diego Menescal" userId="830ec79428ef3dfd" providerId="LiveId" clId="{5957B945-2A96-4726-AF89-6838BA994AE9}" dt="2020-10-13T13:11:23.050" v="6286" actId="26606"/>
          <ac:spMkLst>
            <pc:docMk/>
            <pc:sldMk cId="389149520" sldId="259"/>
            <ac:spMk id="6" creationId="{8CECB99A-E2AB-482F-A307-48795531018B}"/>
          </ac:spMkLst>
        </pc:spChg>
        <pc:spChg chg="del">
          <ac:chgData name="Diego Menescal" userId="830ec79428ef3dfd" providerId="LiveId" clId="{5957B945-2A96-4726-AF89-6838BA994AE9}" dt="2020-10-13T13:10:42.315" v="6279" actId="26606"/>
          <ac:spMkLst>
            <pc:docMk/>
            <pc:sldMk cId="389149520" sldId="259"/>
            <ac:spMk id="8" creationId="{81775E6C-9FE7-4AE4-ABE7-2568D95DEAE0}"/>
          </ac:spMkLst>
        </pc:spChg>
        <pc:spChg chg="del">
          <ac:chgData name="Diego Menescal" userId="830ec79428ef3dfd" providerId="LiveId" clId="{5957B945-2A96-4726-AF89-6838BA994AE9}" dt="2020-10-13T13:10:42.315" v="6279" actId="26606"/>
          <ac:spMkLst>
            <pc:docMk/>
            <pc:sldMk cId="389149520" sldId="259"/>
            <ac:spMk id="10" creationId="{6F1D8699-067D-4768-9F87-3E302B3797BC}"/>
          </ac:spMkLst>
        </pc:spChg>
        <pc:spChg chg="add del">
          <ac:chgData name="Diego Menescal" userId="830ec79428ef3dfd" providerId="LiveId" clId="{5957B945-2A96-4726-AF89-6838BA994AE9}" dt="2020-10-13T13:11:44.994" v="6288" actId="26606"/>
          <ac:spMkLst>
            <pc:docMk/>
            <pc:sldMk cId="389149520" sldId="259"/>
            <ac:spMk id="11" creationId="{81775E6C-9FE7-4AE4-ABE7-2568D95DEAE0}"/>
          </ac:spMkLst>
        </pc:spChg>
        <pc:spChg chg="add del">
          <ac:chgData name="Diego Menescal" userId="830ec79428ef3dfd" providerId="LiveId" clId="{5957B945-2A96-4726-AF89-6838BA994AE9}" dt="2020-10-13T13:11:44.994" v="6288" actId="26606"/>
          <ac:spMkLst>
            <pc:docMk/>
            <pc:sldMk cId="389149520" sldId="259"/>
            <ac:spMk id="16" creationId="{C161622E-3A00-40AA-904E-B75E5910B141}"/>
          </ac:spMkLst>
        </pc:spChg>
        <pc:spChg chg="add">
          <ac:chgData name="Diego Menescal" userId="830ec79428ef3dfd" providerId="LiveId" clId="{5957B945-2A96-4726-AF89-6838BA994AE9}" dt="2020-10-13T13:11:44.994" v="6288" actId="26606"/>
          <ac:spMkLst>
            <pc:docMk/>
            <pc:sldMk cId="389149520" sldId="259"/>
            <ac:spMk id="29" creationId="{81775E6C-9FE7-4AE4-ABE7-2568D95DEAE0}"/>
          </ac:spMkLst>
        </pc:spChg>
        <pc:spChg chg="add">
          <ac:chgData name="Diego Menescal" userId="830ec79428ef3dfd" providerId="LiveId" clId="{5957B945-2A96-4726-AF89-6838BA994AE9}" dt="2020-10-13T13:11:44.994" v="6288" actId="26606"/>
          <ac:spMkLst>
            <pc:docMk/>
            <pc:sldMk cId="389149520" sldId="259"/>
            <ac:spMk id="31" creationId="{6F1D8699-067D-4768-9F87-3E302B3797BC}"/>
          </ac:spMkLst>
        </pc:spChg>
        <pc:spChg chg="add del">
          <ac:chgData name="Diego Menescal" userId="830ec79428ef3dfd" providerId="LiveId" clId="{5957B945-2A96-4726-AF89-6838BA994AE9}" dt="2020-10-13T13:10:55.136" v="6281"/>
          <ac:spMkLst>
            <pc:docMk/>
            <pc:sldMk cId="389149520" sldId="259"/>
            <ac:spMk id="33" creationId="{81775E6C-9FE7-4AE4-ABE7-2568D95DEAE0}"/>
          </ac:spMkLst>
        </pc:spChg>
        <pc:spChg chg="add del">
          <ac:chgData name="Diego Menescal" userId="830ec79428ef3dfd" providerId="LiveId" clId="{5957B945-2A96-4726-AF89-6838BA994AE9}" dt="2020-10-13T13:10:55.136" v="6281"/>
          <ac:spMkLst>
            <pc:docMk/>
            <pc:sldMk cId="389149520" sldId="259"/>
            <ac:spMk id="35" creationId="{C161622E-3A00-40AA-904E-B75E5910B141}"/>
          </ac:spMkLst>
        </pc:spChg>
        <pc:cxnChg chg="add del">
          <ac:chgData name="Diego Menescal" userId="830ec79428ef3dfd" providerId="LiveId" clId="{5957B945-2A96-4726-AF89-6838BA994AE9}" dt="2020-10-13T13:11:23.050" v="6286" actId="26606"/>
          <ac:cxnSpMkLst>
            <pc:docMk/>
            <pc:sldMk cId="389149520" sldId="259"/>
            <ac:cxnSpMk id="7" creationId="{E8A66062-E0FE-4EE7-9840-EC05B87ACF47}"/>
          </ac:cxnSpMkLst>
        </pc:cxnChg>
        <pc:cxnChg chg="add del">
          <ac:chgData name="Diego Menescal" userId="830ec79428ef3dfd" providerId="LiveId" clId="{5957B945-2A96-4726-AF89-6838BA994AE9}" dt="2020-10-13T13:11:23.050" v="6286" actId="26606"/>
          <ac:cxnSpMkLst>
            <pc:docMk/>
            <pc:sldMk cId="389149520" sldId="259"/>
            <ac:cxnSpMk id="9" creationId="{A3B4C179-2540-4304-9C9C-2AAAA53EFDC7}"/>
          </ac:cxnSpMkLst>
        </pc:cxnChg>
        <pc:cxnChg chg="del">
          <ac:chgData name="Diego Menescal" userId="830ec79428ef3dfd" providerId="LiveId" clId="{5957B945-2A96-4726-AF89-6838BA994AE9}" dt="2020-10-13T13:10:42.315" v="6279" actId="26606"/>
          <ac:cxnSpMkLst>
            <pc:docMk/>
            <pc:sldMk cId="389149520" sldId="259"/>
            <ac:cxnSpMk id="12" creationId="{E8A66062-E0FE-4EE7-9840-EC05B87ACF47}"/>
          </ac:cxnSpMkLst>
        </pc:cxnChg>
        <pc:cxnChg chg="add del">
          <ac:chgData name="Diego Menescal" userId="830ec79428ef3dfd" providerId="LiveId" clId="{5957B945-2A96-4726-AF89-6838BA994AE9}" dt="2020-10-13T13:11:44.994" v="6288" actId="26606"/>
          <ac:cxnSpMkLst>
            <pc:docMk/>
            <pc:sldMk cId="389149520" sldId="259"/>
            <ac:cxnSpMk id="13" creationId="{EAC9B2E5-D7C8-4575-9C92-245984A14A03}"/>
          </ac:cxnSpMkLst>
        </pc:cxnChg>
        <pc:cxnChg chg="del">
          <ac:chgData name="Diego Menescal" userId="830ec79428ef3dfd" providerId="LiveId" clId="{5957B945-2A96-4726-AF89-6838BA994AE9}" dt="2020-10-13T13:10:42.315" v="6279" actId="26606"/>
          <ac:cxnSpMkLst>
            <pc:docMk/>
            <pc:sldMk cId="389149520" sldId="259"/>
            <ac:cxnSpMk id="14" creationId="{7A364443-B44B-44C9-B8C4-AED23CB62151}"/>
          </ac:cxnSpMkLst>
        </pc:cxnChg>
        <pc:cxnChg chg="add del">
          <ac:chgData name="Diego Menescal" userId="830ec79428ef3dfd" providerId="LiveId" clId="{5957B945-2A96-4726-AF89-6838BA994AE9}" dt="2020-10-13T13:11:44.994" v="6288" actId="26606"/>
          <ac:cxnSpMkLst>
            <pc:docMk/>
            <pc:sldMk cId="389149520" sldId="259"/>
            <ac:cxnSpMk id="18" creationId="{7A364443-B44B-44C9-B8C4-AED23CB62151}"/>
          </ac:cxnSpMkLst>
        </pc:cxnChg>
        <pc:cxnChg chg="add del">
          <ac:chgData name="Diego Menescal" userId="830ec79428ef3dfd" providerId="LiveId" clId="{5957B945-2A96-4726-AF89-6838BA994AE9}" dt="2020-10-13T13:11:44.994" v="6288" actId="26606"/>
          <ac:cxnSpMkLst>
            <pc:docMk/>
            <pc:sldMk cId="389149520" sldId="259"/>
            <ac:cxnSpMk id="20" creationId="{A3B4C179-2540-4304-9C9C-2AAAA53EFDC7}"/>
          </ac:cxnSpMkLst>
        </pc:cxnChg>
        <pc:cxnChg chg="add del">
          <ac:chgData name="Diego Menescal" userId="830ec79428ef3dfd" providerId="LiveId" clId="{5957B945-2A96-4726-AF89-6838BA994AE9}" dt="2020-10-13T13:11:44.994" v="6288" actId="26606"/>
          <ac:cxnSpMkLst>
            <pc:docMk/>
            <pc:sldMk cId="389149520" sldId="259"/>
            <ac:cxnSpMk id="22" creationId="{C5950BAB-F521-4A52-A263-D105789771E6}"/>
          </ac:cxnSpMkLst>
        </pc:cxnChg>
        <pc:cxnChg chg="add del">
          <ac:chgData name="Diego Menescal" userId="830ec79428ef3dfd" providerId="LiveId" clId="{5957B945-2A96-4726-AF89-6838BA994AE9}" dt="2020-10-13T13:11:44.994" v="6288" actId="26606"/>
          <ac:cxnSpMkLst>
            <pc:docMk/>
            <pc:sldMk cId="389149520" sldId="259"/>
            <ac:cxnSpMk id="24" creationId="{384CA14D-52DC-4F3C-A1CE-235B99A179A8}"/>
          </ac:cxnSpMkLst>
        </pc:cxnChg>
        <pc:cxnChg chg="del">
          <ac:chgData name="Diego Menescal" userId="830ec79428ef3dfd" providerId="LiveId" clId="{5957B945-2A96-4726-AF89-6838BA994AE9}" dt="2020-10-13T13:10:42.315" v="6279" actId="26606"/>
          <ac:cxnSpMkLst>
            <pc:docMk/>
            <pc:sldMk cId="389149520" sldId="259"/>
            <ac:cxnSpMk id="25" creationId="{B3087726-EFA7-48B6-8527-80902BB5587C}"/>
          </ac:cxnSpMkLst>
        </pc:cxnChg>
        <pc:cxnChg chg="del">
          <ac:chgData name="Diego Menescal" userId="830ec79428ef3dfd" providerId="LiveId" clId="{5957B945-2A96-4726-AF89-6838BA994AE9}" dt="2020-10-13T13:10:42.315" v="6279" actId="26606"/>
          <ac:cxnSpMkLst>
            <pc:docMk/>
            <pc:sldMk cId="389149520" sldId="259"/>
            <ac:cxnSpMk id="26" creationId="{384CA14D-52DC-4F3C-A1CE-235B99A179A8}"/>
          </ac:cxnSpMkLst>
        </pc:cxnChg>
        <pc:cxnChg chg="del">
          <ac:chgData name="Diego Menescal" userId="830ec79428ef3dfd" providerId="LiveId" clId="{5957B945-2A96-4726-AF89-6838BA994AE9}" dt="2020-10-13T13:10:42.315" v="6279" actId="26606"/>
          <ac:cxnSpMkLst>
            <pc:docMk/>
            <pc:sldMk cId="389149520" sldId="259"/>
            <ac:cxnSpMk id="27" creationId="{A3B4C179-2540-4304-9C9C-2AAAA53EFDC7}"/>
          </ac:cxnSpMkLst>
        </pc:cxnChg>
        <pc:cxnChg chg="del">
          <ac:chgData name="Diego Menescal" userId="830ec79428ef3dfd" providerId="LiveId" clId="{5957B945-2A96-4726-AF89-6838BA994AE9}" dt="2020-10-13T13:10:42.315" v="6279" actId="26606"/>
          <ac:cxnSpMkLst>
            <pc:docMk/>
            <pc:sldMk cId="389149520" sldId="259"/>
            <ac:cxnSpMk id="28" creationId="{C5950BAB-F521-4A52-A263-D105789771E6}"/>
          </ac:cxnSpMkLst>
        </pc:cxnChg>
        <pc:cxnChg chg="add">
          <ac:chgData name="Diego Menescal" userId="830ec79428ef3dfd" providerId="LiveId" clId="{5957B945-2A96-4726-AF89-6838BA994AE9}" dt="2020-10-13T13:11:44.994" v="6288" actId="26606"/>
          <ac:cxnSpMkLst>
            <pc:docMk/>
            <pc:sldMk cId="389149520" sldId="259"/>
            <ac:cxnSpMk id="30" creationId="{E8A66062-E0FE-4EE7-9840-EC05B87ACF47}"/>
          </ac:cxnSpMkLst>
        </pc:cxnChg>
        <pc:cxnChg chg="add">
          <ac:chgData name="Diego Menescal" userId="830ec79428ef3dfd" providerId="LiveId" clId="{5957B945-2A96-4726-AF89-6838BA994AE9}" dt="2020-10-13T13:11:44.994" v="6288" actId="26606"/>
          <ac:cxnSpMkLst>
            <pc:docMk/>
            <pc:sldMk cId="389149520" sldId="259"/>
            <ac:cxnSpMk id="32" creationId="{7A364443-B44B-44C9-B8C4-AED23CB62151}"/>
          </ac:cxnSpMkLst>
        </pc:cxnChg>
        <pc:cxnChg chg="add">
          <ac:chgData name="Diego Menescal" userId="830ec79428ef3dfd" providerId="LiveId" clId="{5957B945-2A96-4726-AF89-6838BA994AE9}" dt="2020-10-13T13:11:44.994" v="6288" actId="26606"/>
          <ac:cxnSpMkLst>
            <pc:docMk/>
            <pc:sldMk cId="389149520" sldId="259"/>
            <ac:cxnSpMk id="34" creationId="{A3B4C179-2540-4304-9C9C-2AAAA53EFDC7}"/>
          </ac:cxnSpMkLst>
        </pc:cxnChg>
        <pc:cxnChg chg="add">
          <ac:chgData name="Diego Menescal" userId="830ec79428ef3dfd" providerId="LiveId" clId="{5957B945-2A96-4726-AF89-6838BA994AE9}" dt="2020-10-13T13:11:44.994" v="6288" actId="26606"/>
          <ac:cxnSpMkLst>
            <pc:docMk/>
            <pc:sldMk cId="389149520" sldId="259"/>
            <ac:cxnSpMk id="36" creationId="{C5950BAB-F521-4A52-A263-D105789771E6}"/>
          </ac:cxnSpMkLst>
        </pc:cxnChg>
        <pc:cxnChg chg="add del">
          <ac:chgData name="Diego Menescal" userId="830ec79428ef3dfd" providerId="LiveId" clId="{5957B945-2A96-4726-AF89-6838BA994AE9}" dt="2020-10-13T13:10:55.136" v="6281"/>
          <ac:cxnSpMkLst>
            <pc:docMk/>
            <pc:sldMk cId="389149520" sldId="259"/>
            <ac:cxnSpMk id="37" creationId="{7A364443-B44B-44C9-B8C4-AED23CB62151}"/>
          </ac:cxnSpMkLst>
        </pc:cxnChg>
        <pc:cxnChg chg="add">
          <ac:chgData name="Diego Menescal" userId="830ec79428ef3dfd" providerId="LiveId" clId="{5957B945-2A96-4726-AF89-6838BA994AE9}" dt="2020-10-13T13:11:44.994" v="6288" actId="26606"/>
          <ac:cxnSpMkLst>
            <pc:docMk/>
            <pc:sldMk cId="389149520" sldId="259"/>
            <ac:cxnSpMk id="38" creationId="{B3087726-EFA7-48B6-8527-80902BB5587C}"/>
          </ac:cxnSpMkLst>
        </pc:cxnChg>
        <pc:cxnChg chg="add del">
          <ac:chgData name="Diego Menescal" userId="830ec79428ef3dfd" providerId="LiveId" clId="{5957B945-2A96-4726-AF89-6838BA994AE9}" dt="2020-10-13T13:10:55.136" v="6281"/>
          <ac:cxnSpMkLst>
            <pc:docMk/>
            <pc:sldMk cId="389149520" sldId="259"/>
            <ac:cxnSpMk id="39" creationId="{A3B4C179-2540-4304-9C9C-2AAAA53EFDC7}"/>
          </ac:cxnSpMkLst>
        </pc:cxnChg>
        <pc:cxnChg chg="add">
          <ac:chgData name="Diego Menescal" userId="830ec79428ef3dfd" providerId="LiveId" clId="{5957B945-2A96-4726-AF89-6838BA994AE9}" dt="2020-10-13T13:11:44.994" v="6288" actId="26606"/>
          <ac:cxnSpMkLst>
            <pc:docMk/>
            <pc:sldMk cId="389149520" sldId="259"/>
            <ac:cxnSpMk id="40" creationId="{8E972B62-9819-493C-A305-2C04A2D43252}"/>
          </ac:cxnSpMkLst>
        </pc:cxnChg>
        <pc:cxnChg chg="add del">
          <ac:chgData name="Diego Menescal" userId="830ec79428ef3dfd" providerId="LiveId" clId="{5957B945-2A96-4726-AF89-6838BA994AE9}" dt="2020-10-13T13:10:55.136" v="6281"/>
          <ac:cxnSpMkLst>
            <pc:docMk/>
            <pc:sldMk cId="389149520" sldId="259"/>
            <ac:cxnSpMk id="41" creationId="{C5950BAB-F521-4A52-A263-D105789771E6}"/>
          </ac:cxnSpMkLst>
        </pc:cxnChg>
        <pc:cxnChg chg="add del">
          <ac:chgData name="Diego Menescal" userId="830ec79428ef3dfd" providerId="LiveId" clId="{5957B945-2A96-4726-AF89-6838BA994AE9}" dt="2020-10-13T13:10:55.136" v="6281"/>
          <ac:cxnSpMkLst>
            <pc:docMk/>
            <pc:sldMk cId="389149520" sldId="259"/>
            <ac:cxnSpMk id="43" creationId="{384CA14D-52DC-4F3C-A1CE-235B99A179A8}"/>
          </ac:cxnSpMkLst>
        </pc:cxnChg>
        <pc:cxnChg chg="add del">
          <ac:chgData name="Diego Menescal" userId="830ec79428ef3dfd" providerId="LiveId" clId="{5957B945-2A96-4726-AF89-6838BA994AE9}" dt="2020-10-13T13:10:55.136" v="6281"/>
          <ac:cxnSpMkLst>
            <pc:docMk/>
            <pc:sldMk cId="389149520" sldId="259"/>
            <ac:cxnSpMk id="45" creationId="{EAC9B2E5-D7C8-4575-9C92-245984A14A03}"/>
          </ac:cxnSpMkLst>
        </pc:cxnChg>
      </pc:sldChg>
      <pc:sldChg chg="addSp delSp modSp mod setBg">
        <pc:chgData name="Diego Menescal" userId="830ec79428ef3dfd" providerId="LiveId" clId="{5957B945-2A96-4726-AF89-6838BA994AE9}" dt="2020-10-13T13:11:19.775" v="6285" actId="26606"/>
        <pc:sldMkLst>
          <pc:docMk/>
          <pc:sldMk cId="3769029558" sldId="260"/>
        </pc:sldMkLst>
        <pc:spChg chg="mod">
          <ac:chgData name="Diego Menescal" userId="830ec79428ef3dfd" providerId="LiveId" clId="{5957B945-2A96-4726-AF89-6838BA994AE9}" dt="2020-10-13T13:11:19.775" v="6285" actId="26606"/>
          <ac:spMkLst>
            <pc:docMk/>
            <pc:sldMk cId="3769029558" sldId="260"/>
            <ac:spMk id="2" creationId="{2344F889-0972-4456-9AB4-84E83352B37B}"/>
          </ac:spMkLst>
        </pc:spChg>
        <pc:spChg chg="add del mod">
          <ac:chgData name="Diego Menescal" userId="830ec79428ef3dfd" providerId="LiveId" clId="{5957B945-2A96-4726-AF89-6838BA994AE9}" dt="2020-10-13T13:11:19.775" v="6285" actId="26606"/>
          <ac:spMkLst>
            <pc:docMk/>
            <pc:sldMk cId="3769029558" sldId="260"/>
            <ac:spMk id="3" creationId="{D6A8AAF3-128A-40C9-9652-3033D9577B33}"/>
          </ac:spMkLst>
        </pc:spChg>
        <pc:spChg chg="add del">
          <ac:chgData name="Diego Menescal" userId="830ec79428ef3dfd" providerId="LiveId" clId="{5957B945-2A96-4726-AF89-6838BA994AE9}" dt="2020-10-13T13:11:19.775" v="6285" actId="26606"/>
          <ac:spMkLst>
            <pc:docMk/>
            <pc:sldMk cId="3769029558" sldId="260"/>
            <ac:spMk id="8" creationId="{81775E6C-9FE7-4AE4-ABE7-2568D95DEAE0}"/>
          </ac:spMkLst>
        </pc:spChg>
        <pc:spChg chg="add del">
          <ac:chgData name="Diego Menescal" userId="830ec79428ef3dfd" providerId="LiveId" clId="{5957B945-2A96-4726-AF89-6838BA994AE9}" dt="2020-10-13T13:11:19.775" v="6285" actId="26606"/>
          <ac:spMkLst>
            <pc:docMk/>
            <pc:sldMk cId="3769029558" sldId="260"/>
            <ac:spMk id="10" creationId="{6F1D8699-067D-4768-9F87-3E302B3797BC}"/>
          </ac:spMkLst>
        </pc:spChg>
        <pc:spChg chg="add">
          <ac:chgData name="Diego Menescal" userId="830ec79428ef3dfd" providerId="LiveId" clId="{5957B945-2A96-4726-AF89-6838BA994AE9}" dt="2020-10-13T13:11:19.775" v="6285" actId="26606"/>
          <ac:spMkLst>
            <pc:docMk/>
            <pc:sldMk cId="3769029558" sldId="260"/>
            <ac:spMk id="27" creationId="{81775E6C-9FE7-4AE4-ABE7-2568D95DEAE0}"/>
          </ac:spMkLst>
        </pc:spChg>
        <pc:spChg chg="add del">
          <ac:chgData name="Diego Menescal" userId="830ec79428ef3dfd" providerId="LiveId" clId="{5957B945-2A96-4726-AF89-6838BA994AE9}" dt="2020-10-13T13:11:19.761" v="6284" actId="26606"/>
          <ac:spMkLst>
            <pc:docMk/>
            <pc:sldMk cId="3769029558" sldId="260"/>
            <ac:spMk id="28" creationId="{75A5BB70-1673-4097-A7F8-BCF5F4F19B52}"/>
          </ac:spMkLst>
        </pc:spChg>
        <pc:spChg chg="add">
          <ac:chgData name="Diego Menescal" userId="830ec79428ef3dfd" providerId="LiveId" clId="{5957B945-2A96-4726-AF89-6838BA994AE9}" dt="2020-10-13T13:11:19.775" v="6285" actId="26606"/>
          <ac:spMkLst>
            <pc:docMk/>
            <pc:sldMk cId="3769029558" sldId="260"/>
            <ac:spMk id="29" creationId="{6F1D8699-067D-4768-9F87-3E302B3797BC}"/>
          </ac:spMkLst>
        </pc:spChg>
        <pc:spChg chg="add del">
          <ac:chgData name="Diego Menescal" userId="830ec79428ef3dfd" providerId="LiveId" clId="{5957B945-2A96-4726-AF89-6838BA994AE9}" dt="2020-10-13T13:11:19.761" v="6284" actId="26606"/>
          <ac:spMkLst>
            <pc:docMk/>
            <pc:sldMk cId="3769029558" sldId="260"/>
            <ac:spMk id="30" creationId="{7AA72C55-67D2-47FE-9C0B-01A954C8BF4B}"/>
          </ac:spMkLst>
        </pc:spChg>
        <pc:spChg chg="add">
          <ac:chgData name="Diego Menescal" userId="830ec79428ef3dfd" providerId="LiveId" clId="{5957B945-2A96-4726-AF89-6838BA994AE9}" dt="2020-10-13T13:11:19.775" v="6285" actId="26606"/>
          <ac:spMkLst>
            <pc:docMk/>
            <pc:sldMk cId="3769029558" sldId="260"/>
            <ac:spMk id="36" creationId="{D6A8AAF3-128A-40C9-9652-3033D9577B33}"/>
          </ac:spMkLst>
        </pc:spChg>
        <pc:graphicFrameChg chg="add del">
          <ac:chgData name="Diego Menescal" userId="830ec79428ef3dfd" providerId="LiveId" clId="{5957B945-2A96-4726-AF89-6838BA994AE9}" dt="2020-10-13T13:11:19.761" v="6284" actId="26606"/>
          <ac:graphicFrameMkLst>
            <pc:docMk/>
            <pc:sldMk cId="3769029558" sldId="260"/>
            <ac:graphicFrameMk id="24" creationId="{CEC32795-4096-46A7-B659-72883206E70F}"/>
          </ac:graphicFrameMkLst>
        </pc:graphicFrameChg>
        <pc:cxnChg chg="add del">
          <ac:chgData name="Diego Menescal" userId="830ec79428ef3dfd" providerId="LiveId" clId="{5957B945-2A96-4726-AF89-6838BA994AE9}" dt="2020-10-13T13:11:19.775" v="6285" actId="26606"/>
          <ac:cxnSpMkLst>
            <pc:docMk/>
            <pc:sldMk cId="3769029558" sldId="260"/>
            <ac:cxnSpMk id="12" creationId="{E8A66062-E0FE-4EE7-9840-EC05B87ACF47}"/>
          </ac:cxnSpMkLst>
        </pc:cxnChg>
        <pc:cxnChg chg="add del">
          <ac:chgData name="Diego Menescal" userId="830ec79428ef3dfd" providerId="LiveId" clId="{5957B945-2A96-4726-AF89-6838BA994AE9}" dt="2020-10-13T13:11:19.775" v="6285" actId="26606"/>
          <ac:cxnSpMkLst>
            <pc:docMk/>
            <pc:sldMk cId="3769029558" sldId="260"/>
            <ac:cxnSpMk id="14" creationId="{7A364443-B44B-44C9-B8C4-AED23CB62151}"/>
          </ac:cxnSpMkLst>
        </pc:cxnChg>
        <pc:cxnChg chg="add del">
          <ac:chgData name="Diego Menescal" userId="830ec79428ef3dfd" providerId="LiveId" clId="{5957B945-2A96-4726-AF89-6838BA994AE9}" dt="2020-10-13T13:11:19.775" v="6285" actId="26606"/>
          <ac:cxnSpMkLst>
            <pc:docMk/>
            <pc:sldMk cId="3769029558" sldId="260"/>
            <ac:cxnSpMk id="16" creationId="{B3087726-EFA7-48B6-8527-80902BB5587C}"/>
          </ac:cxnSpMkLst>
        </pc:cxnChg>
        <pc:cxnChg chg="add del">
          <ac:chgData name="Diego Menescal" userId="830ec79428ef3dfd" providerId="LiveId" clId="{5957B945-2A96-4726-AF89-6838BA994AE9}" dt="2020-10-13T13:11:19.775" v="6285" actId="26606"/>
          <ac:cxnSpMkLst>
            <pc:docMk/>
            <pc:sldMk cId="3769029558" sldId="260"/>
            <ac:cxnSpMk id="18" creationId="{384CA14D-52DC-4F3C-A1CE-235B99A179A8}"/>
          </ac:cxnSpMkLst>
        </pc:cxnChg>
        <pc:cxnChg chg="add del">
          <ac:chgData name="Diego Menescal" userId="830ec79428ef3dfd" providerId="LiveId" clId="{5957B945-2A96-4726-AF89-6838BA994AE9}" dt="2020-10-13T13:11:19.775" v="6285" actId="26606"/>
          <ac:cxnSpMkLst>
            <pc:docMk/>
            <pc:sldMk cId="3769029558" sldId="260"/>
            <ac:cxnSpMk id="20" creationId="{A3B4C179-2540-4304-9C9C-2AAAA53EFDC7}"/>
          </ac:cxnSpMkLst>
        </pc:cxnChg>
        <pc:cxnChg chg="add del">
          <ac:chgData name="Diego Menescal" userId="830ec79428ef3dfd" providerId="LiveId" clId="{5957B945-2A96-4726-AF89-6838BA994AE9}" dt="2020-10-13T13:11:19.775" v="6285" actId="26606"/>
          <ac:cxnSpMkLst>
            <pc:docMk/>
            <pc:sldMk cId="3769029558" sldId="260"/>
            <ac:cxnSpMk id="22" creationId="{C5950BAB-F521-4A52-A263-D105789771E6}"/>
          </ac:cxnSpMkLst>
        </pc:cxnChg>
        <pc:cxnChg chg="add">
          <ac:chgData name="Diego Menescal" userId="830ec79428ef3dfd" providerId="LiveId" clId="{5957B945-2A96-4726-AF89-6838BA994AE9}" dt="2020-10-13T13:11:19.775" v="6285" actId="26606"/>
          <ac:cxnSpMkLst>
            <pc:docMk/>
            <pc:sldMk cId="3769029558" sldId="260"/>
            <ac:cxnSpMk id="31" creationId="{E8A66062-E0FE-4EE7-9840-EC05B87ACF47}"/>
          </ac:cxnSpMkLst>
        </pc:cxnChg>
        <pc:cxnChg chg="add del">
          <ac:chgData name="Diego Menescal" userId="830ec79428ef3dfd" providerId="LiveId" clId="{5957B945-2A96-4726-AF89-6838BA994AE9}" dt="2020-10-13T13:11:19.761" v="6284" actId="26606"/>
          <ac:cxnSpMkLst>
            <pc:docMk/>
            <pc:sldMk cId="3769029558" sldId="260"/>
            <ac:cxnSpMk id="32" creationId="{CED23ACC-C318-4DEB-B776-570408C7FBA0}"/>
          </ac:cxnSpMkLst>
        </pc:cxnChg>
        <pc:cxnChg chg="add">
          <ac:chgData name="Diego Menescal" userId="830ec79428ef3dfd" providerId="LiveId" clId="{5957B945-2A96-4726-AF89-6838BA994AE9}" dt="2020-10-13T13:11:19.775" v="6285" actId="26606"/>
          <ac:cxnSpMkLst>
            <pc:docMk/>
            <pc:sldMk cId="3769029558" sldId="260"/>
            <ac:cxnSpMk id="33" creationId="{7A364443-B44B-44C9-B8C4-AED23CB62151}"/>
          </ac:cxnSpMkLst>
        </pc:cxnChg>
        <pc:cxnChg chg="add del">
          <ac:chgData name="Diego Menescal" userId="830ec79428ef3dfd" providerId="LiveId" clId="{5957B945-2A96-4726-AF89-6838BA994AE9}" dt="2020-10-13T13:11:19.761" v="6284" actId="26606"/>
          <ac:cxnSpMkLst>
            <pc:docMk/>
            <pc:sldMk cId="3769029558" sldId="260"/>
            <ac:cxnSpMk id="34" creationId="{C5D9BE15-6B66-4F4C-B41A-B2A4C304902F}"/>
          </ac:cxnSpMkLst>
        </pc:cxnChg>
        <pc:cxnChg chg="add">
          <ac:chgData name="Diego Menescal" userId="830ec79428ef3dfd" providerId="LiveId" clId="{5957B945-2A96-4726-AF89-6838BA994AE9}" dt="2020-10-13T13:11:19.775" v="6285" actId="26606"/>
          <ac:cxnSpMkLst>
            <pc:docMk/>
            <pc:sldMk cId="3769029558" sldId="260"/>
            <ac:cxnSpMk id="35" creationId="{A3B4C179-2540-4304-9C9C-2AAAA53EFDC7}"/>
          </ac:cxnSpMkLst>
        </pc:cxnChg>
        <pc:cxnChg chg="add">
          <ac:chgData name="Diego Menescal" userId="830ec79428ef3dfd" providerId="LiveId" clId="{5957B945-2A96-4726-AF89-6838BA994AE9}" dt="2020-10-13T13:11:19.775" v="6285" actId="26606"/>
          <ac:cxnSpMkLst>
            <pc:docMk/>
            <pc:sldMk cId="3769029558" sldId="260"/>
            <ac:cxnSpMk id="37" creationId="{C5950BAB-F521-4A52-A263-D105789771E6}"/>
          </ac:cxnSpMkLst>
        </pc:cxnChg>
        <pc:cxnChg chg="add">
          <ac:chgData name="Diego Menescal" userId="830ec79428ef3dfd" providerId="LiveId" clId="{5957B945-2A96-4726-AF89-6838BA994AE9}" dt="2020-10-13T13:11:19.775" v="6285" actId="26606"/>
          <ac:cxnSpMkLst>
            <pc:docMk/>
            <pc:sldMk cId="3769029558" sldId="260"/>
            <ac:cxnSpMk id="39" creationId="{B3087726-EFA7-48B6-8527-80902BB5587C}"/>
          </ac:cxnSpMkLst>
        </pc:cxnChg>
        <pc:cxnChg chg="add">
          <ac:chgData name="Diego Menescal" userId="830ec79428ef3dfd" providerId="LiveId" clId="{5957B945-2A96-4726-AF89-6838BA994AE9}" dt="2020-10-13T13:11:19.775" v="6285" actId="26606"/>
          <ac:cxnSpMkLst>
            <pc:docMk/>
            <pc:sldMk cId="3769029558" sldId="260"/>
            <ac:cxnSpMk id="41" creationId="{8E972B62-9819-493C-A305-2C04A2D43252}"/>
          </ac:cxnSpMkLst>
        </pc:cxnChg>
      </pc:sldChg>
      <pc:sldChg chg="addSp modSp new mod setBg">
        <pc:chgData name="Diego Menescal" userId="830ec79428ef3dfd" providerId="LiveId" clId="{5957B945-2A96-4726-AF89-6838BA994AE9}" dt="2020-10-13T13:11:53.149" v="6289" actId="26606"/>
        <pc:sldMkLst>
          <pc:docMk/>
          <pc:sldMk cId="769757176" sldId="261"/>
        </pc:sldMkLst>
        <pc:spChg chg="mod">
          <ac:chgData name="Diego Menescal" userId="830ec79428ef3dfd" providerId="LiveId" clId="{5957B945-2A96-4726-AF89-6838BA994AE9}" dt="2020-10-13T13:11:53.149" v="6289" actId="26606"/>
          <ac:spMkLst>
            <pc:docMk/>
            <pc:sldMk cId="769757176" sldId="261"/>
            <ac:spMk id="2" creationId="{BA049C93-036A-4A7D-96D1-8F13147C5A88}"/>
          </ac:spMkLst>
        </pc:spChg>
        <pc:spChg chg="mod">
          <ac:chgData name="Diego Menescal" userId="830ec79428ef3dfd" providerId="LiveId" clId="{5957B945-2A96-4726-AF89-6838BA994AE9}" dt="2020-10-13T13:11:53.149" v="6289" actId="26606"/>
          <ac:spMkLst>
            <pc:docMk/>
            <pc:sldMk cId="769757176" sldId="261"/>
            <ac:spMk id="3" creationId="{2507D6B7-4A1E-4144-BD39-066A79537A44}"/>
          </ac:spMkLst>
        </pc:spChg>
        <pc:spChg chg="add">
          <ac:chgData name="Diego Menescal" userId="830ec79428ef3dfd" providerId="LiveId" clId="{5957B945-2A96-4726-AF89-6838BA994AE9}" dt="2020-10-13T13:11:53.149" v="6289" actId="26606"/>
          <ac:spMkLst>
            <pc:docMk/>
            <pc:sldMk cId="769757176" sldId="261"/>
            <ac:spMk id="8" creationId="{81775E6C-9FE7-4AE4-ABE7-2568D95DEAE0}"/>
          </ac:spMkLst>
        </pc:spChg>
        <pc:spChg chg="add">
          <ac:chgData name="Diego Menescal" userId="830ec79428ef3dfd" providerId="LiveId" clId="{5957B945-2A96-4726-AF89-6838BA994AE9}" dt="2020-10-13T13:11:53.149" v="6289" actId="26606"/>
          <ac:spMkLst>
            <pc:docMk/>
            <pc:sldMk cId="769757176" sldId="261"/>
            <ac:spMk id="10" creationId="{6F1D8699-067D-4768-9F87-3E302B3797BC}"/>
          </ac:spMkLst>
        </pc:spChg>
        <pc:cxnChg chg="add">
          <ac:chgData name="Diego Menescal" userId="830ec79428ef3dfd" providerId="LiveId" clId="{5957B945-2A96-4726-AF89-6838BA994AE9}" dt="2020-10-13T13:11:53.149" v="6289" actId="26606"/>
          <ac:cxnSpMkLst>
            <pc:docMk/>
            <pc:sldMk cId="769757176" sldId="261"/>
            <ac:cxnSpMk id="12" creationId="{E8A66062-E0FE-4EE7-9840-EC05B87ACF47}"/>
          </ac:cxnSpMkLst>
        </pc:cxnChg>
        <pc:cxnChg chg="add">
          <ac:chgData name="Diego Menescal" userId="830ec79428ef3dfd" providerId="LiveId" clId="{5957B945-2A96-4726-AF89-6838BA994AE9}" dt="2020-10-13T13:11:53.149" v="6289" actId="26606"/>
          <ac:cxnSpMkLst>
            <pc:docMk/>
            <pc:sldMk cId="769757176" sldId="261"/>
            <ac:cxnSpMk id="14" creationId="{7A364443-B44B-44C9-B8C4-AED23CB62151}"/>
          </ac:cxnSpMkLst>
        </pc:cxnChg>
        <pc:cxnChg chg="add">
          <ac:chgData name="Diego Menescal" userId="830ec79428ef3dfd" providerId="LiveId" clId="{5957B945-2A96-4726-AF89-6838BA994AE9}" dt="2020-10-13T13:11:53.149" v="6289" actId="26606"/>
          <ac:cxnSpMkLst>
            <pc:docMk/>
            <pc:sldMk cId="769757176" sldId="261"/>
            <ac:cxnSpMk id="16" creationId="{A3B4C179-2540-4304-9C9C-2AAAA53EFDC7}"/>
          </ac:cxnSpMkLst>
        </pc:cxnChg>
        <pc:cxnChg chg="add">
          <ac:chgData name="Diego Menescal" userId="830ec79428ef3dfd" providerId="LiveId" clId="{5957B945-2A96-4726-AF89-6838BA994AE9}" dt="2020-10-13T13:11:53.149" v="6289" actId="26606"/>
          <ac:cxnSpMkLst>
            <pc:docMk/>
            <pc:sldMk cId="769757176" sldId="261"/>
            <ac:cxnSpMk id="18" creationId="{C5950BAB-F521-4A52-A263-D105789771E6}"/>
          </ac:cxnSpMkLst>
        </pc:cxnChg>
        <pc:cxnChg chg="add">
          <ac:chgData name="Diego Menescal" userId="830ec79428ef3dfd" providerId="LiveId" clId="{5957B945-2A96-4726-AF89-6838BA994AE9}" dt="2020-10-13T13:11:53.149" v="6289" actId="26606"/>
          <ac:cxnSpMkLst>
            <pc:docMk/>
            <pc:sldMk cId="769757176" sldId="261"/>
            <ac:cxnSpMk id="20" creationId="{B3087726-EFA7-48B6-8527-80902BB5587C}"/>
          </ac:cxnSpMkLst>
        </pc:cxnChg>
        <pc:cxnChg chg="add">
          <ac:chgData name="Diego Menescal" userId="830ec79428ef3dfd" providerId="LiveId" clId="{5957B945-2A96-4726-AF89-6838BA994AE9}" dt="2020-10-13T13:11:53.149" v="6289" actId="26606"/>
          <ac:cxnSpMkLst>
            <pc:docMk/>
            <pc:sldMk cId="769757176" sldId="261"/>
            <ac:cxnSpMk id="22" creationId="{8E972B62-9819-493C-A305-2C04A2D43252}"/>
          </ac:cxnSpMkLst>
        </pc:cxnChg>
      </pc:sldChg>
      <pc:sldChg chg="addSp delSp modSp new mod setBg">
        <pc:chgData name="Diego Menescal" userId="830ec79428ef3dfd" providerId="LiveId" clId="{5957B945-2A96-4726-AF89-6838BA994AE9}" dt="2020-10-13T13:12:02.161" v="6292" actId="26606"/>
        <pc:sldMkLst>
          <pc:docMk/>
          <pc:sldMk cId="1931525257" sldId="262"/>
        </pc:sldMkLst>
        <pc:spChg chg="mod">
          <ac:chgData name="Diego Menescal" userId="830ec79428ef3dfd" providerId="LiveId" clId="{5957B945-2A96-4726-AF89-6838BA994AE9}" dt="2020-10-13T13:12:02.161" v="6292" actId="26606"/>
          <ac:spMkLst>
            <pc:docMk/>
            <pc:sldMk cId="1931525257" sldId="262"/>
            <ac:spMk id="2" creationId="{7426269F-79E1-42AB-AACA-FBB195001701}"/>
          </ac:spMkLst>
        </pc:spChg>
        <pc:spChg chg="add del mod">
          <ac:chgData name="Diego Menescal" userId="830ec79428ef3dfd" providerId="LiveId" clId="{5957B945-2A96-4726-AF89-6838BA994AE9}" dt="2020-10-13T13:12:02.161" v="6292" actId="26606"/>
          <ac:spMkLst>
            <pc:docMk/>
            <pc:sldMk cId="1931525257" sldId="262"/>
            <ac:spMk id="3" creationId="{10367487-C912-4ADD-A1AE-AF0EAB8966B3}"/>
          </ac:spMkLst>
        </pc:spChg>
        <pc:spChg chg="add">
          <ac:chgData name="Diego Menescal" userId="830ec79428ef3dfd" providerId="LiveId" clId="{5957B945-2A96-4726-AF89-6838BA994AE9}" dt="2020-10-13T13:12:02.161" v="6292" actId="26606"/>
          <ac:spMkLst>
            <pc:docMk/>
            <pc:sldMk cId="1931525257" sldId="262"/>
            <ac:spMk id="8" creationId="{81775E6C-9FE7-4AE4-ABE7-2568D95DEAE0}"/>
          </ac:spMkLst>
        </pc:spChg>
        <pc:spChg chg="add del">
          <ac:chgData name="Diego Menescal" userId="830ec79428ef3dfd" providerId="LiveId" clId="{5957B945-2A96-4726-AF89-6838BA994AE9}" dt="2020-10-13T13:12:02.146" v="6291" actId="26606"/>
          <ac:spMkLst>
            <pc:docMk/>
            <pc:sldMk cId="1931525257" sldId="262"/>
            <ac:spMk id="9" creationId="{75A5BB70-1673-4097-A7F8-BCF5F4F19B52}"/>
          </ac:spMkLst>
        </pc:spChg>
        <pc:spChg chg="add">
          <ac:chgData name="Diego Menescal" userId="830ec79428ef3dfd" providerId="LiveId" clId="{5957B945-2A96-4726-AF89-6838BA994AE9}" dt="2020-10-13T13:12:02.161" v="6292" actId="26606"/>
          <ac:spMkLst>
            <pc:docMk/>
            <pc:sldMk cId="1931525257" sldId="262"/>
            <ac:spMk id="10" creationId="{6F1D8699-067D-4768-9F87-3E302B3797BC}"/>
          </ac:spMkLst>
        </pc:spChg>
        <pc:spChg chg="add del">
          <ac:chgData name="Diego Menescal" userId="830ec79428ef3dfd" providerId="LiveId" clId="{5957B945-2A96-4726-AF89-6838BA994AE9}" dt="2020-10-13T13:12:02.146" v="6291" actId="26606"/>
          <ac:spMkLst>
            <pc:docMk/>
            <pc:sldMk cId="1931525257" sldId="262"/>
            <ac:spMk id="11" creationId="{7AA72C55-67D2-47FE-9C0B-01A954C8BF4B}"/>
          </ac:spMkLst>
        </pc:spChg>
        <pc:spChg chg="add">
          <ac:chgData name="Diego Menescal" userId="830ec79428ef3dfd" providerId="LiveId" clId="{5957B945-2A96-4726-AF89-6838BA994AE9}" dt="2020-10-13T13:12:02.161" v="6292" actId="26606"/>
          <ac:spMkLst>
            <pc:docMk/>
            <pc:sldMk cId="1931525257" sldId="262"/>
            <ac:spMk id="17" creationId="{10367487-C912-4ADD-A1AE-AF0EAB8966B3}"/>
          </ac:spMkLst>
        </pc:spChg>
        <pc:graphicFrameChg chg="add del">
          <ac:chgData name="Diego Menescal" userId="830ec79428ef3dfd" providerId="LiveId" clId="{5957B945-2A96-4726-AF89-6838BA994AE9}" dt="2020-10-13T13:12:02.146" v="6291" actId="26606"/>
          <ac:graphicFrameMkLst>
            <pc:docMk/>
            <pc:sldMk cId="1931525257" sldId="262"/>
            <ac:graphicFrameMk id="5" creationId="{88C13764-ABB5-4F05-B0DC-33532E2468E7}"/>
          </ac:graphicFrameMkLst>
        </pc:graphicFrameChg>
        <pc:cxnChg chg="add">
          <ac:chgData name="Diego Menescal" userId="830ec79428ef3dfd" providerId="LiveId" clId="{5957B945-2A96-4726-AF89-6838BA994AE9}" dt="2020-10-13T13:12:02.161" v="6292" actId="26606"/>
          <ac:cxnSpMkLst>
            <pc:docMk/>
            <pc:sldMk cId="1931525257" sldId="262"/>
            <ac:cxnSpMk id="12" creationId="{E8A66062-E0FE-4EE7-9840-EC05B87ACF47}"/>
          </ac:cxnSpMkLst>
        </pc:cxnChg>
        <pc:cxnChg chg="add del">
          <ac:chgData name="Diego Menescal" userId="830ec79428ef3dfd" providerId="LiveId" clId="{5957B945-2A96-4726-AF89-6838BA994AE9}" dt="2020-10-13T13:12:02.146" v="6291" actId="26606"/>
          <ac:cxnSpMkLst>
            <pc:docMk/>
            <pc:sldMk cId="1931525257" sldId="262"/>
            <ac:cxnSpMk id="13" creationId="{CED23ACC-C318-4DEB-B776-570408C7FBA0}"/>
          </ac:cxnSpMkLst>
        </pc:cxnChg>
        <pc:cxnChg chg="add">
          <ac:chgData name="Diego Menescal" userId="830ec79428ef3dfd" providerId="LiveId" clId="{5957B945-2A96-4726-AF89-6838BA994AE9}" dt="2020-10-13T13:12:02.161" v="6292" actId="26606"/>
          <ac:cxnSpMkLst>
            <pc:docMk/>
            <pc:sldMk cId="1931525257" sldId="262"/>
            <ac:cxnSpMk id="14" creationId="{7A364443-B44B-44C9-B8C4-AED23CB62151}"/>
          </ac:cxnSpMkLst>
        </pc:cxnChg>
        <pc:cxnChg chg="add del">
          <ac:chgData name="Diego Menescal" userId="830ec79428ef3dfd" providerId="LiveId" clId="{5957B945-2A96-4726-AF89-6838BA994AE9}" dt="2020-10-13T13:12:02.146" v="6291" actId="26606"/>
          <ac:cxnSpMkLst>
            <pc:docMk/>
            <pc:sldMk cId="1931525257" sldId="262"/>
            <ac:cxnSpMk id="15" creationId="{C5D9BE15-6B66-4F4C-B41A-B2A4C304902F}"/>
          </ac:cxnSpMkLst>
        </pc:cxnChg>
        <pc:cxnChg chg="add">
          <ac:chgData name="Diego Menescal" userId="830ec79428ef3dfd" providerId="LiveId" clId="{5957B945-2A96-4726-AF89-6838BA994AE9}" dt="2020-10-13T13:12:02.161" v="6292" actId="26606"/>
          <ac:cxnSpMkLst>
            <pc:docMk/>
            <pc:sldMk cId="1931525257" sldId="262"/>
            <ac:cxnSpMk id="16" creationId="{A3B4C179-2540-4304-9C9C-2AAAA53EFDC7}"/>
          </ac:cxnSpMkLst>
        </pc:cxnChg>
        <pc:cxnChg chg="add">
          <ac:chgData name="Diego Menescal" userId="830ec79428ef3dfd" providerId="LiveId" clId="{5957B945-2A96-4726-AF89-6838BA994AE9}" dt="2020-10-13T13:12:02.161" v="6292" actId="26606"/>
          <ac:cxnSpMkLst>
            <pc:docMk/>
            <pc:sldMk cId="1931525257" sldId="262"/>
            <ac:cxnSpMk id="18" creationId="{C5950BAB-F521-4A52-A263-D105789771E6}"/>
          </ac:cxnSpMkLst>
        </pc:cxnChg>
        <pc:cxnChg chg="add">
          <ac:chgData name="Diego Menescal" userId="830ec79428ef3dfd" providerId="LiveId" clId="{5957B945-2A96-4726-AF89-6838BA994AE9}" dt="2020-10-13T13:12:02.161" v="6292" actId="26606"/>
          <ac:cxnSpMkLst>
            <pc:docMk/>
            <pc:sldMk cId="1931525257" sldId="262"/>
            <ac:cxnSpMk id="20" creationId="{B3087726-EFA7-48B6-8527-80902BB5587C}"/>
          </ac:cxnSpMkLst>
        </pc:cxnChg>
        <pc:cxnChg chg="add">
          <ac:chgData name="Diego Menescal" userId="830ec79428ef3dfd" providerId="LiveId" clId="{5957B945-2A96-4726-AF89-6838BA994AE9}" dt="2020-10-13T13:12:02.161" v="6292" actId="26606"/>
          <ac:cxnSpMkLst>
            <pc:docMk/>
            <pc:sldMk cId="1931525257" sldId="262"/>
            <ac:cxnSpMk id="22" creationId="{8E972B62-9819-493C-A305-2C04A2D43252}"/>
          </ac:cxnSpMkLst>
        </pc:cxnChg>
      </pc:sldChg>
      <pc:sldChg chg="addSp modSp new mod setBg">
        <pc:chgData name="Diego Menescal" userId="830ec79428ef3dfd" providerId="LiveId" clId="{5957B945-2A96-4726-AF89-6838BA994AE9}" dt="2020-10-13T13:12:07.048" v="6293" actId="26606"/>
        <pc:sldMkLst>
          <pc:docMk/>
          <pc:sldMk cId="3935469430" sldId="263"/>
        </pc:sldMkLst>
        <pc:spChg chg="mod">
          <ac:chgData name="Diego Menescal" userId="830ec79428ef3dfd" providerId="LiveId" clId="{5957B945-2A96-4726-AF89-6838BA994AE9}" dt="2020-10-13T13:12:07.048" v="6293" actId="26606"/>
          <ac:spMkLst>
            <pc:docMk/>
            <pc:sldMk cId="3935469430" sldId="263"/>
            <ac:spMk id="2" creationId="{BD2F0708-6B10-4C43-B7A8-E942C329778D}"/>
          </ac:spMkLst>
        </pc:spChg>
        <pc:spChg chg="mod">
          <ac:chgData name="Diego Menescal" userId="830ec79428ef3dfd" providerId="LiveId" clId="{5957B945-2A96-4726-AF89-6838BA994AE9}" dt="2020-10-13T13:12:07.048" v="6293" actId="26606"/>
          <ac:spMkLst>
            <pc:docMk/>
            <pc:sldMk cId="3935469430" sldId="263"/>
            <ac:spMk id="3" creationId="{0958777E-5C36-4A40-B218-1C36258FF218}"/>
          </ac:spMkLst>
        </pc:spChg>
        <pc:spChg chg="add">
          <ac:chgData name="Diego Menescal" userId="830ec79428ef3dfd" providerId="LiveId" clId="{5957B945-2A96-4726-AF89-6838BA994AE9}" dt="2020-10-13T13:12:07.048" v="6293" actId="26606"/>
          <ac:spMkLst>
            <pc:docMk/>
            <pc:sldMk cId="3935469430" sldId="263"/>
            <ac:spMk id="8" creationId="{81775E6C-9FE7-4AE4-ABE7-2568D95DEAE0}"/>
          </ac:spMkLst>
        </pc:spChg>
        <pc:spChg chg="add">
          <ac:chgData name="Diego Menescal" userId="830ec79428ef3dfd" providerId="LiveId" clId="{5957B945-2A96-4726-AF89-6838BA994AE9}" dt="2020-10-13T13:12:07.048" v="6293" actId="26606"/>
          <ac:spMkLst>
            <pc:docMk/>
            <pc:sldMk cId="3935469430" sldId="263"/>
            <ac:spMk id="10" creationId="{6F1D8699-067D-4768-9F87-3E302B3797BC}"/>
          </ac:spMkLst>
        </pc:spChg>
        <pc:cxnChg chg="add">
          <ac:chgData name="Diego Menescal" userId="830ec79428ef3dfd" providerId="LiveId" clId="{5957B945-2A96-4726-AF89-6838BA994AE9}" dt="2020-10-13T13:12:07.048" v="6293" actId="26606"/>
          <ac:cxnSpMkLst>
            <pc:docMk/>
            <pc:sldMk cId="3935469430" sldId="263"/>
            <ac:cxnSpMk id="12" creationId="{E8A66062-E0FE-4EE7-9840-EC05B87ACF47}"/>
          </ac:cxnSpMkLst>
        </pc:cxnChg>
        <pc:cxnChg chg="add">
          <ac:chgData name="Diego Menescal" userId="830ec79428ef3dfd" providerId="LiveId" clId="{5957B945-2A96-4726-AF89-6838BA994AE9}" dt="2020-10-13T13:12:07.048" v="6293" actId="26606"/>
          <ac:cxnSpMkLst>
            <pc:docMk/>
            <pc:sldMk cId="3935469430" sldId="263"/>
            <ac:cxnSpMk id="14" creationId="{7A364443-B44B-44C9-B8C4-AED23CB62151}"/>
          </ac:cxnSpMkLst>
        </pc:cxnChg>
        <pc:cxnChg chg="add">
          <ac:chgData name="Diego Menescal" userId="830ec79428ef3dfd" providerId="LiveId" clId="{5957B945-2A96-4726-AF89-6838BA994AE9}" dt="2020-10-13T13:12:07.048" v="6293" actId="26606"/>
          <ac:cxnSpMkLst>
            <pc:docMk/>
            <pc:sldMk cId="3935469430" sldId="263"/>
            <ac:cxnSpMk id="16" creationId="{A3B4C179-2540-4304-9C9C-2AAAA53EFDC7}"/>
          </ac:cxnSpMkLst>
        </pc:cxnChg>
        <pc:cxnChg chg="add">
          <ac:chgData name="Diego Menescal" userId="830ec79428ef3dfd" providerId="LiveId" clId="{5957B945-2A96-4726-AF89-6838BA994AE9}" dt="2020-10-13T13:12:07.048" v="6293" actId="26606"/>
          <ac:cxnSpMkLst>
            <pc:docMk/>
            <pc:sldMk cId="3935469430" sldId="263"/>
            <ac:cxnSpMk id="18" creationId="{C5950BAB-F521-4A52-A263-D105789771E6}"/>
          </ac:cxnSpMkLst>
        </pc:cxnChg>
        <pc:cxnChg chg="add">
          <ac:chgData name="Diego Menescal" userId="830ec79428ef3dfd" providerId="LiveId" clId="{5957B945-2A96-4726-AF89-6838BA994AE9}" dt="2020-10-13T13:12:07.048" v="6293" actId="26606"/>
          <ac:cxnSpMkLst>
            <pc:docMk/>
            <pc:sldMk cId="3935469430" sldId="263"/>
            <ac:cxnSpMk id="20" creationId="{B3087726-EFA7-48B6-8527-80902BB5587C}"/>
          </ac:cxnSpMkLst>
        </pc:cxnChg>
        <pc:cxnChg chg="add">
          <ac:chgData name="Diego Menescal" userId="830ec79428ef3dfd" providerId="LiveId" clId="{5957B945-2A96-4726-AF89-6838BA994AE9}" dt="2020-10-13T13:12:07.048" v="6293" actId="26606"/>
          <ac:cxnSpMkLst>
            <pc:docMk/>
            <pc:sldMk cId="3935469430" sldId="263"/>
            <ac:cxnSpMk id="22" creationId="{8E972B62-9819-493C-A305-2C04A2D43252}"/>
          </ac:cxnSpMkLst>
        </pc:cxnChg>
      </pc:sldChg>
      <pc:sldChg chg="addSp modSp new mod setBg">
        <pc:chgData name="Diego Menescal" userId="830ec79428ef3dfd" providerId="LiveId" clId="{5957B945-2A96-4726-AF89-6838BA994AE9}" dt="2020-10-13T13:12:09.654" v="6294" actId="26606"/>
        <pc:sldMkLst>
          <pc:docMk/>
          <pc:sldMk cId="946682030" sldId="264"/>
        </pc:sldMkLst>
        <pc:spChg chg="mod">
          <ac:chgData name="Diego Menescal" userId="830ec79428ef3dfd" providerId="LiveId" clId="{5957B945-2A96-4726-AF89-6838BA994AE9}" dt="2020-10-13T13:12:09.654" v="6294" actId="26606"/>
          <ac:spMkLst>
            <pc:docMk/>
            <pc:sldMk cId="946682030" sldId="264"/>
            <ac:spMk id="2" creationId="{55B1FFE7-1E8B-4575-A4D7-4CBE62CAFA3E}"/>
          </ac:spMkLst>
        </pc:spChg>
        <pc:spChg chg="mod">
          <ac:chgData name="Diego Menescal" userId="830ec79428ef3dfd" providerId="LiveId" clId="{5957B945-2A96-4726-AF89-6838BA994AE9}" dt="2020-10-13T13:12:09.654" v="6294" actId="26606"/>
          <ac:spMkLst>
            <pc:docMk/>
            <pc:sldMk cId="946682030" sldId="264"/>
            <ac:spMk id="3" creationId="{4161060B-8BAF-461D-A0DD-C909D90EA0BA}"/>
          </ac:spMkLst>
        </pc:spChg>
        <pc:spChg chg="add">
          <ac:chgData name="Diego Menescal" userId="830ec79428ef3dfd" providerId="LiveId" clId="{5957B945-2A96-4726-AF89-6838BA994AE9}" dt="2020-10-13T13:12:09.654" v="6294" actId="26606"/>
          <ac:spMkLst>
            <pc:docMk/>
            <pc:sldMk cId="946682030" sldId="264"/>
            <ac:spMk id="8" creationId="{81775E6C-9FE7-4AE4-ABE7-2568D95DEAE0}"/>
          </ac:spMkLst>
        </pc:spChg>
        <pc:spChg chg="add">
          <ac:chgData name="Diego Menescal" userId="830ec79428ef3dfd" providerId="LiveId" clId="{5957B945-2A96-4726-AF89-6838BA994AE9}" dt="2020-10-13T13:12:09.654" v="6294" actId="26606"/>
          <ac:spMkLst>
            <pc:docMk/>
            <pc:sldMk cId="946682030" sldId="264"/>
            <ac:spMk id="10" creationId="{6F1D8699-067D-4768-9F87-3E302B3797BC}"/>
          </ac:spMkLst>
        </pc:spChg>
        <pc:cxnChg chg="add">
          <ac:chgData name="Diego Menescal" userId="830ec79428ef3dfd" providerId="LiveId" clId="{5957B945-2A96-4726-AF89-6838BA994AE9}" dt="2020-10-13T13:12:09.654" v="6294" actId="26606"/>
          <ac:cxnSpMkLst>
            <pc:docMk/>
            <pc:sldMk cId="946682030" sldId="264"/>
            <ac:cxnSpMk id="12" creationId="{E8A66062-E0FE-4EE7-9840-EC05B87ACF47}"/>
          </ac:cxnSpMkLst>
        </pc:cxnChg>
        <pc:cxnChg chg="add">
          <ac:chgData name="Diego Menescal" userId="830ec79428ef3dfd" providerId="LiveId" clId="{5957B945-2A96-4726-AF89-6838BA994AE9}" dt="2020-10-13T13:12:09.654" v="6294" actId="26606"/>
          <ac:cxnSpMkLst>
            <pc:docMk/>
            <pc:sldMk cId="946682030" sldId="264"/>
            <ac:cxnSpMk id="14" creationId="{7A364443-B44B-44C9-B8C4-AED23CB62151}"/>
          </ac:cxnSpMkLst>
        </pc:cxnChg>
        <pc:cxnChg chg="add">
          <ac:chgData name="Diego Menescal" userId="830ec79428ef3dfd" providerId="LiveId" clId="{5957B945-2A96-4726-AF89-6838BA994AE9}" dt="2020-10-13T13:12:09.654" v="6294" actId="26606"/>
          <ac:cxnSpMkLst>
            <pc:docMk/>
            <pc:sldMk cId="946682030" sldId="264"/>
            <ac:cxnSpMk id="16" creationId="{A3B4C179-2540-4304-9C9C-2AAAA53EFDC7}"/>
          </ac:cxnSpMkLst>
        </pc:cxnChg>
        <pc:cxnChg chg="add">
          <ac:chgData name="Diego Menescal" userId="830ec79428ef3dfd" providerId="LiveId" clId="{5957B945-2A96-4726-AF89-6838BA994AE9}" dt="2020-10-13T13:12:09.654" v="6294" actId="26606"/>
          <ac:cxnSpMkLst>
            <pc:docMk/>
            <pc:sldMk cId="946682030" sldId="264"/>
            <ac:cxnSpMk id="18" creationId="{C5950BAB-F521-4A52-A263-D105789771E6}"/>
          </ac:cxnSpMkLst>
        </pc:cxnChg>
        <pc:cxnChg chg="add">
          <ac:chgData name="Diego Menescal" userId="830ec79428ef3dfd" providerId="LiveId" clId="{5957B945-2A96-4726-AF89-6838BA994AE9}" dt="2020-10-13T13:12:09.654" v="6294" actId="26606"/>
          <ac:cxnSpMkLst>
            <pc:docMk/>
            <pc:sldMk cId="946682030" sldId="264"/>
            <ac:cxnSpMk id="20" creationId="{B3087726-EFA7-48B6-8527-80902BB5587C}"/>
          </ac:cxnSpMkLst>
        </pc:cxnChg>
        <pc:cxnChg chg="add">
          <ac:chgData name="Diego Menescal" userId="830ec79428ef3dfd" providerId="LiveId" clId="{5957B945-2A96-4726-AF89-6838BA994AE9}" dt="2020-10-13T13:12:09.654" v="6294" actId="26606"/>
          <ac:cxnSpMkLst>
            <pc:docMk/>
            <pc:sldMk cId="946682030" sldId="264"/>
            <ac:cxnSpMk id="22" creationId="{8E972B62-9819-493C-A305-2C04A2D43252}"/>
          </ac:cxnSpMkLst>
        </pc:cxnChg>
      </pc:sldChg>
      <pc:sldChg chg="addSp modSp add mod setBg">
        <pc:chgData name="Diego Menescal" userId="830ec79428ef3dfd" providerId="LiveId" clId="{5957B945-2A96-4726-AF89-6838BA994AE9}" dt="2020-10-13T13:12:15.480" v="6295" actId="26606"/>
        <pc:sldMkLst>
          <pc:docMk/>
          <pc:sldMk cId="114727040" sldId="265"/>
        </pc:sldMkLst>
        <pc:spChg chg="mod">
          <ac:chgData name="Diego Menescal" userId="830ec79428ef3dfd" providerId="LiveId" clId="{5957B945-2A96-4726-AF89-6838BA994AE9}" dt="2020-10-13T13:12:15.480" v="6295" actId="26606"/>
          <ac:spMkLst>
            <pc:docMk/>
            <pc:sldMk cId="114727040" sldId="265"/>
            <ac:spMk id="2" creationId="{55B1FFE7-1E8B-4575-A4D7-4CBE62CAFA3E}"/>
          </ac:spMkLst>
        </pc:spChg>
        <pc:spChg chg="mod">
          <ac:chgData name="Diego Menescal" userId="830ec79428ef3dfd" providerId="LiveId" clId="{5957B945-2A96-4726-AF89-6838BA994AE9}" dt="2020-10-13T13:12:15.480" v="6295" actId="26606"/>
          <ac:spMkLst>
            <pc:docMk/>
            <pc:sldMk cId="114727040" sldId="265"/>
            <ac:spMk id="3" creationId="{4161060B-8BAF-461D-A0DD-C909D90EA0BA}"/>
          </ac:spMkLst>
        </pc:spChg>
        <pc:spChg chg="add">
          <ac:chgData name="Diego Menescal" userId="830ec79428ef3dfd" providerId="LiveId" clId="{5957B945-2A96-4726-AF89-6838BA994AE9}" dt="2020-10-13T13:12:15.480" v="6295" actId="26606"/>
          <ac:spMkLst>
            <pc:docMk/>
            <pc:sldMk cId="114727040" sldId="265"/>
            <ac:spMk id="8" creationId="{D3E0373C-BDE9-4FAA-892A-B226DD970D36}"/>
          </ac:spMkLst>
        </pc:spChg>
        <pc:spChg chg="add">
          <ac:chgData name="Diego Menescal" userId="830ec79428ef3dfd" providerId="LiveId" clId="{5957B945-2A96-4726-AF89-6838BA994AE9}" dt="2020-10-13T13:12:15.480" v="6295" actId="26606"/>
          <ac:spMkLst>
            <pc:docMk/>
            <pc:sldMk cId="114727040" sldId="265"/>
            <ac:spMk id="10" creationId="{FC2BFFFF-16DA-434F-B48D-28B539690C2E}"/>
          </ac:spMkLst>
        </pc:spChg>
        <pc:cxnChg chg="add">
          <ac:chgData name="Diego Menescal" userId="830ec79428ef3dfd" providerId="LiveId" clId="{5957B945-2A96-4726-AF89-6838BA994AE9}" dt="2020-10-13T13:12:15.480" v="6295" actId="26606"/>
          <ac:cxnSpMkLst>
            <pc:docMk/>
            <pc:sldMk cId="114727040" sldId="265"/>
            <ac:cxnSpMk id="12" creationId="{E8EAD419-2D3B-4CD6-A841-F11CA09440D3}"/>
          </ac:cxnSpMkLst>
        </pc:cxnChg>
      </pc:sldChg>
      <pc:sldChg chg="addSp modSp new mod setBg">
        <pc:chgData name="Diego Menescal" userId="830ec79428ef3dfd" providerId="LiveId" clId="{5957B945-2A96-4726-AF89-6838BA994AE9}" dt="2020-10-13T13:09:49.791" v="6262" actId="26606"/>
        <pc:sldMkLst>
          <pc:docMk/>
          <pc:sldMk cId="905079384" sldId="266"/>
        </pc:sldMkLst>
        <pc:spChg chg="mod">
          <ac:chgData name="Diego Menescal" userId="830ec79428ef3dfd" providerId="LiveId" clId="{5957B945-2A96-4726-AF89-6838BA994AE9}" dt="2020-10-13T13:09:49.791" v="6262" actId="26606"/>
          <ac:spMkLst>
            <pc:docMk/>
            <pc:sldMk cId="905079384" sldId="266"/>
            <ac:spMk id="2" creationId="{43BD8720-7E47-4909-BD6F-1C2069391C7D}"/>
          </ac:spMkLst>
        </pc:spChg>
        <pc:spChg chg="mod">
          <ac:chgData name="Diego Menescal" userId="830ec79428ef3dfd" providerId="LiveId" clId="{5957B945-2A96-4726-AF89-6838BA994AE9}" dt="2020-10-13T13:09:49.791" v="6262" actId="26606"/>
          <ac:spMkLst>
            <pc:docMk/>
            <pc:sldMk cId="905079384" sldId="266"/>
            <ac:spMk id="3" creationId="{3135319C-4B43-430E-ABBB-739C7580CC05}"/>
          </ac:spMkLst>
        </pc:spChg>
        <pc:spChg chg="add">
          <ac:chgData name="Diego Menescal" userId="830ec79428ef3dfd" providerId="LiveId" clId="{5957B945-2A96-4726-AF89-6838BA994AE9}" dt="2020-10-13T13:09:49.791" v="6262" actId="26606"/>
          <ac:spMkLst>
            <pc:docMk/>
            <pc:sldMk cId="905079384" sldId="266"/>
            <ac:spMk id="22" creationId="{BE9D3906-2326-41A8-81ED-03D3A38FB517}"/>
          </ac:spMkLst>
        </pc:spChg>
        <pc:spChg chg="add">
          <ac:chgData name="Diego Menescal" userId="830ec79428ef3dfd" providerId="LiveId" clId="{5957B945-2A96-4726-AF89-6838BA994AE9}" dt="2020-10-13T13:09:49.791" v="6262" actId="26606"/>
          <ac:spMkLst>
            <pc:docMk/>
            <pc:sldMk cId="905079384" sldId="266"/>
            <ac:spMk id="24" creationId="{A98FDB75-8534-4735-AF49-9D2EAF7DCA5E}"/>
          </ac:spMkLst>
        </pc:spChg>
        <pc:spChg chg="add">
          <ac:chgData name="Diego Menescal" userId="830ec79428ef3dfd" providerId="LiveId" clId="{5957B945-2A96-4726-AF89-6838BA994AE9}" dt="2020-10-13T13:09:49.791" v="6262" actId="26606"/>
          <ac:spMkLst>
            <pc:docMk/>
            <pc:sldMk cId="905079384" sldId="266"/>
            <ac:spMk id="26" creationId="{4C4EF532-641A-4CC5-A071-83BEEC207A53}"/>
          </ac:spMkLst>
        </pc:spChg>
        <pc:cxnChg chg="add">
          <ac:chgData name="Diego Menescal" userId="830ec79428ef3dfd" providerId="LiveId" clId="{5957B945-2A96-4726-AF89-6838BA994AE9}" dt="2020-10-13T13:09:49.791" v="6262" actId="26606"/>
          <ac:cxnSpMkLst>
            <pc:docMk/>
            <pc:sldMk cId="905079384" sldId="266"/>
            <ac:cxnSpMk id="8" creationId="{4436E0F2-A64B-471E-93C0-8DFE08CC57C8}"/>
          </ac:cxnSpMkLst>
        </pc:cxnChg>
        <pc:cxnChg chg="add">
          <ac:chgData name="Diego Menescal" userId="830ec79428ef3dfd" providerId="LiveId" clId="{5957B945-2A96-4726-AF89-6838BA994AE9}" dt="2020-10-13T13:09:49.791" v="6262" actId="26606"/>
          <ac:cxnSpMkLst>
            <pc:docMk/>
            <pc:sldMk cId="905079384" sldId="266"/>
            <ac:cxnSpMk id="10" creationId="{DC1E3AB1-2A8C-4607-9FAE-D8BDB280FE1A}"/>
          </ac:cxnSpMkLst>
        </pc:cxnChg>
        <pc:cxnChg chg="add">
          <ac:chgData name="Diego Menescal" userId="830ec79428ef3dfd" providerId="LiveId" clId="{5957B945-2A96-4726-AF89-6838BA994AE9}" dt="2020-10-13T13:09:49.791" v="6262" actId="26606"/>
          <ac:cxnSpMkLst>
            <pc:docMk/>
            <pc:sldMk cId="905079384" sldId="266"/>
            <ac:cxnSpMk id="12" creationId="{26D66059-832F-40B6-A35F-F56C8F38A1E7}"/>
          </ac:cxnSpMkLst>
        </pc:cxnChg>
        <pc:cxnChg chg="add">
          <ac:chgData name="Diego Menescal" userId="830ec79428ef3dfd" providerId="LiveId" clId="{5957B945-2A96-4726-AF89-6838BA994AE9}" dt="2020-10-13T13:09:49.791" v="6262" actId="26606"/>
          <ac:cxnSpMkLst>
            <pc:docMk/>
            <pc:sldMk cId="905079384" sldId="266"/>
            <ac:cxnSpMk id="14" creationId="{A515E2ED-7EA9-448D-83FA-54C3DF9723BD}"/>
          </ac:cxnSpMkLst>
        </pc:cxnChg>
        <pc:cxnChg chg="add">
          <ac:chgData name="Diego Menescal" userId="830ec79428ef3dfd" providerId="LiveId" clId="{5957B945-2A96-4726-AF89-6838BA994AE9}" dt="2020-10-13T13:09:49.791" v="6262" actId="26606"/>
          <ac:cxnSpMkLst>
            <pc:docMk/>
            <pc:sldMk cId="905079384" sldId="266"/>
            <ac:cxnSpMk id="16" creationId="{20595356-EABD-4767-AC9D-EA21FF115EC0}"/>
          </ac:cxnSpMkLst>
        </pc:cxnChg>
        <pc:cxnChg chg="add">
          <ac:chgData name="Diego Menescal" userId="830ec79428ef3dfd" providerId="LiveId" clId="{5957B945-2A96-4726-AF89-6838BA994AE9}" dt="2020-10-13T13:09:49.791" v="6262" actId="26606"/>
          <ac:cxnSpMkLst>
            <pc:docMk/>
            <pc:sldMk cId="905079384" sldId="266"/>
            <ac:cxnSpMk id="18" creationId="{28CD9F06-9628-469C-B788-A894E3E08281}"/>
          </ac:cxnSpMkLst>
        </pc:cxnChg>
        <pc:cxnChg chg="add">
          <ac:chgData name="Diego Menescal" userId="830ec79428ef3dfd" providerId="LiveId" clId="{5957B945-2A96-4726-AF89-6838BA994AE9}" dt="2020-10-13T13:09:49.791" v="6262" actId="26606"/>
          <ac:cxnSpMkLst>
            <pc:docMk/>
            <pc:sldMk cId="905079384" sldId="266"/>
            <ac:cxnSpMk id="20" creationId="{8550A431-0B61-421B-B4B7-24C0CFF0F938}"/>
          </ac:cxnSpMkLst>
        </pc:cxnChg>
        <pc:cxnChg chg="add">
          <ac:chgData name="Diego Menescal" userId="830ec79428ef3dfd" providerId="LiveId" clId="{5957B945-2A96-4726-AF89-6838BA994AE9}" dt="2020-10-13T13:09:49.791" v="6262" actId="26606"/>
          <ac:cxnSpMkLst>
            <pc:docMk/>
            <pc:sldMk cId="905079384" sldId="266"/>
            <ac:cxnSpMk id="28" creationId="{13280B82-CD55-43FD-92C4-F05E2A8D1367}"/>
          </ac:cxnSpMkLst>
        </pc:cxnChg>
        <pc:cxnChg chg="add">
          <ac:chgData name="Diego Menescal" userId="830ec79428ef3dfd" providerId="LiveId" clId="{5957B945-2A96-4726-AF89-6838BA994AE9}" dt="2020-10-13T13:09:49.791" v="6262" actId="26606"/>
          <ac:cxnSpMkLst>
            <pc:docMk/>
            <pc:sldMk cId="905079384" sldId="266"/>
            <ac:cxnSpMk id="30" creationId="{B0A4F542-D561-4AFB-8321-EB900BAF0A0E}"/>
          </ac:cxnSpMkLst>
        </pc:cxnChg>
        <pc:cxnChg chg="add">
          <ac:chgData name="Diego Menescal" userId="830ec79428ef3dfd" providerId="LiveId" clId="{5957B945-2A96-4726-AF89-6838BA994AE9}" dt="2020-10-13T13:09:49.791" v="6262" actId="26606"/>
          <ac:cxnSpMkLst>
            <pc:docMk/>
            <pc:sldMk cId="905079384" sldId="266"/>
            <ac:cxnSpMk id="32" creationId="{A4D9248B-0006-4BFE-8110-40C16E45C0AC}"/>
          </ac:cxnSpMkLst>
        </pc:cxnChg>
        <pc:cxnChg chg="add">
          <ac:chgData name="Diego Menescal" userId="830ec79428ef3dfd" providerId="LiveId" clId="{5957B945-2A96-4726-AF89-6838BA994AE9}" dt="2020-10-13T13:09:49.791" v="6262" actId="26606"/>
          <ac:cxnSpMkLst>
            <pc:docMk/>
            <pc:sldMk cId="905079384" sldId="266"/>
            <ac:cxnSpMk id="34" creationId="{14C10EA2-1BD8-4267-AA7D-AB8CCA53C3D7}"/>
          </ac:cxnSpMkLst>
        </pc:cxnChg>
        <pc:cxnChg chg="add">
          <ac:chgData name="Diego Menescal" userId="830ec79428ef3dfd" providerId="LiveId" clId="{5957B945-2A96-4726-AF89-6838BA994AE9}" dt="2020-10-13T13:09:49.791" v="6262" actId="26606"/>
          <ac:cxnSpMkLst>
            <pc:docMk/>
            <pc:sldMk cId="905079384" sldId="266"/>
            <ac:cxnSpMk id="36" creationId="{3B04B14B-9533-46E5-A48D-58ECB1B40B49}"/>
          </ac:cxnSpMkLst>
        </pc:cxnChg>
        <pc:cxnChg chg="add">
          <ac:chgData name="Diego Menescal" userId="830ec79428ef3dfd" providerId="LiveId" clId="{5957B945-2A96-4726-AF89-6838BA994AE9}" dt="2020-10-13T13:09:49.791" v="6262" actId="26606"/>
          <ac:cxnSpMkLst>
            <pc:docMk/>
            <pc:sldMk cId="905079384" sldId="266"/>
            <ac:cxnSpMk id="38" creationId="{F521483B-CE28-412B-9C71-9BE081E9DCE3}"/>
          </ac:cxnSpMkLst>
        </pc:cxnChg>
      </pc:sldChg>
      <pc:sldChg chg="addSp modSp new mod setBg">
        <pc:chgData name="Diego Menescal" userId="830ec79428ef3dfd" providerId="LiveId" clId="{5957B945-2A96-4726-AF89-6838BA994AE9}" dt="2020-10-13T13:02:04.468" v="5566" actId="26606"/>
        <pc:sldMkLst>
          <pc:docMk/>
          <pc:sldMk cId="3907169095" sldId="267"/>
        </pc:sldMkLst>
        <pc:spChg chg="mod">
          <ac:chgData name="Diego Menescal" userId="830ec79428ef3dfd" providerId="LiveId" clId="{5957B945-2A96-4726-AF89-6838BA994AE9}" dt="2020-10-13T13:02:04.468" v="5566" actId="26606"/>
          <ac:spMkLst>
            <pc:docMk/>
            <pc:sldMk cId="3907169095" sldId="267"/>
            <ac:spMk id="2" creationId="{34F813D6-48DB-4576-B8B9-26EDD9403531}"/>
          </ac:spMkLst>
        </pc:spChg>
        <pc:spChg chg="mod">
          <ac:chgData name="Diego Menescal" userId="830ec79428ef3dfd" providerId="LiveId" clId="{5957B945-2A96-4726-AF89-6838BA994AE9}" dt="2020-10-13T13:02:04.468" v="5566" actId="26606"/>
          <ac:spMkLst>
            <pc:docMk/>
            <pc:sldMk cId="3907169095" sldId="267"/>
            <ac:spMk id="3" creationId="{0931D609-E020-4AA4-85CE-F6693F1F47B7}"/>
          </ac:spMkLst>
        </pc:spChg>
        <pc:spChg chg="add">
          <ac:chgData name="Diego Menescal" userId="830ec79428ef3dfd" providerId="LiveId" clId="{5957B945-2A96-4726-AF89-6838BA994AE9}" dt="2020-10-13T13:02:04.468" v="5566" actId="26606"/>
          <ac:spMkLst>
            <pc:docMk/>
            <pc:sldMk cId="3907169095" sldId="267"/>
            <ac:spMk id="24" creationId="{EA3B6404-C37D-4FE3-8124-9FC5ECE56273}"/>
          </ac:spMkLst>
        </pc:spChg>
        <pc:spChg chg="add">
          <ac:chgData name="Diego Menescal" userId="830ec79428ef3dfd" providerId="LiveId" clId="{5957B945-2A96-4726-AF89-6838BA994AE9}" dt="2020-10-13T13:02:04.468" v="5566" actId="26606"/>
          <ac:spMkLst>
            <pc:docMk/>
            <pc:sldMk cId="3907169095" sldId="267"/>
            <ac:spMk id="26" creationId="{ED61EC8C-9F54-4671-8E82-4AE6101D6C84}"/>
          </ac:spMkLst>
        </pc:spChg>
        <pc:picChg chg="add">
          <ac:chgData name="Diego Menescal" userId="830ec79428ef3dfd" providerId="LiveId" clId="{5957B945-2A96-4726-AF89-6838BA994AE9}" dt="2020-10-13T13:02:04.468" v="5566" actId="26606"/>
          <ac:picMkLst>
            <pc:docMk/>
            <pc:sldMk cId="3907169095" sldId="267"/>
            <ac:picMk id="7" creationId="{80944E4D-C823-40D5-86D0-8C04FD991018}"/>
          </ac:picMkLst>
        </pc:picChg>
        <pc:cxnChg chg="add">
          <ac:chgData name="Diego Menescal" userId="830ec79428ef3dfd" providerId="LiveId" clId="{5957B945-2A96-4726-AF89-6838BA994AE9}" dt="2020-10-13T13:02:04.468" v="5566" actId="26606"/>
          <ac:cxnSpMkLst>
            <pc:docMk/>
            <pc:sldMk cId="3907169095" sldId="267"/>
            <ac:cxnSpMk id="10" creationId="{4436E0F2-A64B-471E-93C0-8DFE08CC57C8}"/>
          </ac:cxnSpMkLst>
        </pc:cxnChg>
        <pc:cxnChg chg="add">
          <ac:chgData name="Diego Menescal" userId="830ec79428ef3dfd" providerId="LiveId" clId="{5957B945-2A96-4726-AF89-6838BA994AE9}" dt="2020-10-13T13:02:04.468" v="5566" actId="26606"/>
          <ac:cxnSpMkLst>
            <pc:docMk/>
            <pc:sldMk cId="3907169095" sldId="267"/>
            <ac:cxnSpMk id="12" creationId="{DC1E3AB1-2A8C-4607-9FAE-D8BDB280FE1A}"/>
          </ac:cxnSpMkLst>
        </pc:cxnChg>
        <pc:cxnChg chg="add">
          <ac:chgData name="Diego Menescal" userId="830ec79428ef3dfd" providerId="LiveId" clId="{5957B945-2A96-4726-AF89-6838BA994AE9}" dt="2020-10-13T13:02:04.468" v="5566" actId="26606"/>
          <ac:cxnSpMkLst>
            <pc:docMk/>
            <pc:sldMk cId="3907169095" sldId="267"/>
            <ac:cxnSpMk id="14" creationId="{26D66059-832F-40B6-A35F-F56C8F38A1E7}"/>
          </ac:cxnSpMkLst>
        </pc:cxnChg>
        <pc:cxnChg chg="add">
          <ac:chgData name="Diego Menescal" userId="830ec79428ef3dfd" providerId="LiveId" clId="{5957B945-2A96-4726-AF89-6838BA994AE9}" dt="2020-10-13T13:02:04.468" v="5566" actId="26606"/>
          <ac:cxnSpMkLst>
            <pc:docMk/>
            <pc:sldMk cId="3907169095" sldId="267"/>
            <ac:cxnSpMk id="16" creationId="{A515E2ED-7EA9-448D-83FA-54C3DF9723BD}"/>
          </ac:cxnSpMkLst>
        </pc:cxnChg>
        <pc:cxnChg chg="add">
          <ac:chgData name="Diego Menescal" userId="830ec79428ef3dfd" providerId="LiveId" clId="{5957B945-2A96-4726-AF89-6838BA994AE9}" dt="2020-10-13T13:02:04.468" v="5566" actId="26606"/>
          <ac:cxnSpMkLst>
            <pc:docMk/>
            <pc:sldMk cId="3907169095" sldId="267"/>
            <ac:cxnSpMk id="18" creationId="{20595356-EABD-4767-AC9D-EA21FF115EC0}"/>
          </ac:cxnSpMkLst>
        </pc:cxnChg>
        <pc:cxnChg chg="add">
          <ac:chgData name="Diego Menescal" userId="830ec79428ef3dfd" providerId="LiveId" clId="{5957B945-2A96-4726-AF89-6838BA994AE9}" dt="2020-10-13T13:02:04.468" v="5566" actId="26606"/>
          <ac:cxnSpMkLst>
            <pc:docMk/>
            <pc:sldMk cId="3907169095" sldId="267"/>
            <ac:cxnSpMk id="20" creationId="{28CD9F06-9628-469C-B788-A894E3E08281}"/>
          </ac:cxnSpMkLst>
        </pc:cxnChg>
        <pc:cxnChg chg="add">
          <ac:chgData name="Diego Menescal" userId="830ec79428ef3dfd" providerId="LiveId" clId="{5957B945-2A96-4726-AF89-6838BA994AE9}" dt="2020-10-13T13:02:04.468" v="5566" actId="26606"/>
          <ac:cxnSpMkLst>
            <pc:docMk/>
            <pc:sldMk cId="3907169095" sldId="267"/>
            <ac:cxnSpMk id="22" creationId="{8550A431-0B61-421B-B4B7-24C0CFF0F938}"/>
          </ac:cxnSpMkLst>
        </pc:cxnChg>
        <pc:cxnChg chg="add">
          <ac:chgData name="Diego Menescal" userId="830ec79428ef3dfd" providerId="LiveId" clId="{5957B945-2A96-4726-AF89-6838BA994AE9}" dt="2020-10-13T13:02:04.468" v="5566" actId="26606"/>
          <ac:cxnSpMkLst>
            <pc:docMk/>
            <pc:sldMk cId="3907169095" sldId="267"/>
            <ac:cxnSpMk id="28" creationId="{8557940A-71CE-48E1-BD71-2BEF15613C87}"/>
          </ac:cxnSpMkLst>
        </pc:cxnChg>
      </pc:sldChg>
      <pc:sldChg chg="addSp delSp modSp add mod setBg">
        <pc:chgData name="Diego Menescal" userId="830ec79428ef3dfd" providerId="LiveId" clId="{5957B945-2A96-4726-AF89-6838BA994AE9}" dt="2020-10-13T13:12:22.415" v="6296" actId="26606"/>
        <pc:sldMkLst>
          <pc:docMk/>
          <pc:sldMk cId="3400911834" sldId="268"/>
        </pc:sldMkLst>
        <pc:spChg chg="mod">
          <ac:chgData name="Diego Menescal" userId="830ec79428ef3dfd" providerId="LiveId" clId="{5957B945-2A96-4726-AF89-6838BA994AE9}" dt="2020-10-13T13:12:22.415" v="6296" actId="26606"/>
          <ac:spMkLst>
            <pc:docMk/>
            <pc:sldMk cId="3400911834" sldId="268"/>
            <ac:spMk id="2" creationId="{55B1FFE7-1E8B-4575-A4D7-4CBE62CAFA3E}"/>
          </ac:spMkLst>
        </pc:spChg>
        <pc:spChg chg="del mod">
          <ac:chgData name="Diego Menescal" userId="830ec79428ef3dfd" providerId="LiveId" clId="{5957B945-2A96-4726-AF89-6838BA994AE9}" dt="2020-10-13T13:12:22.415" v="6296" actId="26606"/>
          <ac:spMkLst>
            <pc:docMk/>
            <pc:sldMk cId="3400911834" sldId="268"/>
            <ac:spMk id="3" creationId="{4161060B-8BAF-461D-A0DD-C909D90EA0BA}"/>
          </ac:spMkLst>
        </pc:spChg>
        <pc:spChg chg="add">
          <ac:chgData name="Diego Menescal" userId="830ec79428ef3dfd" providerId="LiveId" clId="{5957B945-2A96-4726-AF89-6838BA994AE9}" dt="2020-10-13T13:12:22.415" v="6296" actId="26606"/>
          <ac:spMkLst>
            <pc:docMk/>
            <pc:sldMk cId="3400911834" sldId="268"/>
            <ac:spMk id="9" creationId="{A6CA7A60-8DF8-4B78-BFE3-B372B90AB9F5}"/>
          </ac:spMkLst>
        </pc:spChg>
        <pc:spChg chg="add">
          <ac:chgData name="Diego Menescal" userId="830ec79428ef3dfd" providerId="LiveId" clId="{5957B945-2A96-4726-AF89-6838BA994AE9}" dt="2020-10-13T13:12:22.415" v="6296" actId="26606"/>
          <ac:spMkLst>
            <pc:docMk/>
            <pc:sldMk cId="3400911834" sldId="268"/>
            <ac:spMk id="11" creationId="{469A5737-8D36-4BF8-AC7D-2AA2B6B633CA}"/>
          </ac:spMkLst>
        </pc:spChg>
        <pc:graphicFrameChg chg="add">
          <ac:chgData name="Diego Menescal" userId="830ec79428ef3dfd" providerId="LiveId" clId="{5957B945-2A96-4726-AF89-6838BA994AE9}" dt="2020-10-13T13:12:22.415" v="6296" actId="26606"/>
          <ac:graphicFrameMkLst>
            <pc:docMk/>
            <pc:sldMk cId="3400911834" sldId="268"/>
            <ac:graphicFrameMk id="5" creationId="{8608A6CF-B532-4018-A09B-60AB3343D8C7}"/>
          </ac:graphicFrameMkLst>
        </pc:graphicFrameChg>
        <pc:cxnChg chg="add">
          <ac:chgData name="Diego Menescal" userId="830ec79428ef3dfd" providerId="LiveId" clId="{5957B945-2A96-4726-AF89-6838BA994AE9}" dt="2020-10-13T13:12:22.415" v="6296" actId="26606"/>
          <ac:cxnSpMkLst>
            <pc:docMk/>
            <pc:sldMk cId="3400911834" sldId="268"/>
            <ac:cxnSpMk id="13" creationId="{72ECE8B0-6962-4F5B-830A-E8F8F97267E0}"/>
          </ac:cxnSpMkLst>
        </pc:cxnChg>
        <pc:cxnChg chg="add">
          <ac:chgData name="Diego Menescal" userId="830ec79428ef3dfd" providerId="LiveId" clId="{5957B945-2A96-4726-AF89-6838BA994AE9}" dt="2020-10-13T13:12:22.415" v="6296" actId="26606"/>
          <ac:cxnSpMkLst>
            <pc:docMk/>
            <pc:sldMk cId="3400911834" sldId="268"/>
            <ac:cxnSpMk id="15" creationId="{FEAF673E-0279-495F-A8A9-F84D0AB5A491}"/>
          </ac:cxnSpMkLst>
        </pc:cxnChg>
      </pc:sldChg>
      <pc:sldChg chg="addSp modSp new mod setBg">
        <pc:chgData name="Diego Menescal" userId="830ec79428ef3dfd" providerId="LiveId" clId="{5957B945-2A96-4726-AF89-6838BA994AE9}" dt="2020-10-13T13:09:29.358" v="6261" actId="20577"/>
        <pc:sldMkLst>
          <pc:docMk/>
          <pc:sldMk cId="8021361" sldId="269"/>
        </pc:sldMkLst>
        <pc:spChg chg="mod">
          <ac:chgData name="Diego Menescal" userId="830ec79428ef3dfd" providerId="LiveId" clId="{5957B945-2A96-4726-AF89-6838BA994AE9}" dt="2020-10-13T13:09:18.939" v="6249" actId="26606"/>
          <ac:spMkLst>
            <pc:docMk/>
            <pc:sldMk cId="8021361" sldId="269"/>
            <ac:spMk id="2" creationId="{84ACA290-2FB3-4631-9E02-BCB596BE4FAA}"/>
          </ac:spMkLst>
        </pc:spChg>
        <pc:spChg chg="mod">
          <ac:chgData name="Diego Menescal" userId="830ec79428ef3dfd" providerId="LiveId" clId="{5957B945-2A96-4726-AF89-6838BA994AE9}" dt="2020-10-13T13:09:29.358" v="6261" actId="20577"/>
          <ac:spMkLst>
            <pc:docMk/>
            <pc:sldMk cId="8021361" sldId="269"/>
            <ac:spMk id="3" creationId="{36B16B21-5436-4AFD-B66C-F20DF40B522B}"/>
          </ac:spMkLst>
        </pc:spChg>
        <pc:spChg chg="add">
          <ac:chgData name="Diego Menescal" userId="830ec79428ef3dfd" providerId="LiveId" clId="{5957B945-2A96-4726-AF89-6838BA994AE9}" dt="2020-10-13T13:09:18.939" v="6249" actId="26606"/>
          <ac:spMkLst>
            <pc:docMk/>
            <pc:sldMk cId="8021361" sldId="269"/>
            <ac:spMk id="22" creationId="{BE9D3906-2326-41A8-81ED-03D3A38FB517}"/>
          </ac:spMkLst>
        </pc:spChg>
        <pc:spChg chg="add">
          <ac:chgData name="Diego Menescal" userId="830ec79428ef3dfd" providerId="LiveId" clId="{5957B945-2A96-4726-AF89-6838BA994AE9}" dt="2020-10-13T13:09:18.939" v="6249" actId="26606"/>
          <ac:spMkLst>
            <pc:docMk/>
            <pc:sldMk cId="8021361" sldId="269"/>
            <ac:spMk id="24" creationId="{A98FDB75-8534-4735-AF49-9D2EAF7DCA5E}"/>
          </ac:spMkLst>
        </pc:spChg>
        <pc:spChg chg="add">
          <ac:chgData name="Diego Menescal" userId="830ec79428ef3dfd" providerId="LiveId" clId="{5957B945-2A96-4726-AF89-6838BA994AE9}" dt="2020-10-13T13:09:18.939" v="6249" actId="26606"/>
          <ac:spMkLst>
            <pc:docMk/>
            <pc:sldMk cId="8021361" sldId="269"/>
            <ac:spMk id="26" creationId="{4C4EF532-641A-4CC5-A071-83BEEC207A53}"/>
          </ac:spMkLst>
        </pc:spChg>
        <pc:cxnChg chg="add">
          <ac:chgData name="Diego Menescal" userId="830ec79428ef3dfd" providerId="LiveId" clId="{5957B945-2A96-4726-AF89-6838BA994AE9}" dt="2020-10-13T13:09:18.939" v="6249" actId="26606"/>
          <ac:cxnSpMkLst>
            <pc:docMk/>
            <pc:sldMk cId="8021361" sldId="269"/>
            <ac:cxnSpMk id="8" creationId="{4436E0F2-A64B-471E-93C0-8DFE08CC57C8}"/>
          </ac:cxnSpMkLst>
        </pc:cxnChg>
        <pc:cxnChg chg="add">
          <ac:chgData name="Diego Menescal" userId="830ec79428ef3dfd" providerId="LiveId" clId="{5957B945-2A96-4726-AF89-6838BA994AE9}" dt="2020-10-13T13:09:18.939" v="6249" actId="26606"/>
          <ac:cxnSpMkLst>
            <pc:docMk/>
            <pc:sldMk cId="8021361" sldId="269"/>
            <ac:cxnSpMk id="10" creationId="{DC1E3AB1-2A8C-4607-9FAE-D8BDB280FE1A}"/>
          </ac:cxnSpMkLst>
        </pc:cxnChg>
        <pc:cxnChg chg="add">
          <ac:chgData name="Diego Menescal" userId="830ec79428ef3dfd" providerId="LiveId" clId="{5957B945-2A96-4726-AF89-6838BA994AE9}" dt="2020-10-13T13:09:18.939" v="6249" actId="26606"/>
          <ac:cxnSpMkLst>
            <pc:docMk/>
            <pc:sldMk cId="8021361" sldId="269"/>
            <ac:cxnSpMk id="12" creationId="{26D66059-832F-40B6-A35F-F56C8F38A1E7}"/>
          </ac:cxnSpMkLst>
        </pc:cxnChg>
        <pc:cxnChg chg="add">
          <ac:chgData name="Diego Menescal" userId="830ec79428ef3dfd" providerId="LiveId" clId="{5957B945-2A96-4726-AF89-6838BA994AE9}" dt="2020-10-13T13:09:18.939" v="6249" actId="26606"/>
          <ac:cxnSpMkLst>
            <pc:docMk/>
            <pc:sldMk cId="8021361" sldId="269"/>
            <ac:cxnSpMk id="14" creationId="{A515E2ED-7EA9-448D-83FA-54C3DF9723BD}"/>
          </ac:cxnSpMkLst>
        </pc:cxnChg>
        <pc:cxnChg chg="add">
          <ac:chgData name="Diego Menescal" userId="830ec79428ef3dfd" providerId="LiveId" clId="{5957B945-2A96-4726-AF89-6838BA994AE9}" dt="2020-10-13T13:09:18.939" v="6249" actId="26606"/>
          <ac:cxnSpMkLst>
            <pc:docMk/>
            <pc:sldMk cId="8021361" sldId="269"/>
            <ac:cxnSpMk id="16" creationId="{20595356-EABD-4767-AC9D-EA21FF115EC0}"/>
          </ac:cxnSpMkLst>
        </pc:cxnChg>
        <pc:cxnChg chg="add">
          <ac:chgData name="Diego Menescal" userId="830ec79428ef3dfd" providerId="LiveId" clId="{5957B945-2A96-4726-AF89-6838BA994AE9}" dt="2020-10-13T13:09:18.939" v="6249" actId="26606"/>
          <ac:cxnSpMkLst>
            <pc:docMk/>
            <pc:sldMk cId="8021361" sldId="269"/>
            <ac:cxnSpMk id="18" creationId="{28CD9F06-9628-469C-B788-A894E3E08281}"/>
          </ac:cxnSpMkLst>
        </pc:cxnChg>
        <pc:cxnChg chg="add">
          <ac:chgData name="Diego Menescal" userId="830ec79428ef3dfd" providerId="LiveId" clId="{5957B945-2A96-4726-AF89-6838BA994AE9}" dt="2020-10-13T13:09:18.939" v="6249" actId="26606"/>
          <ac:cxnSpMkLst>
            <pc:docMk/>
            <pc:sldMk cId="8021361" sldId="269"/>
            <ac:cxnSpMk id="20" creationId="{8550A431-0B61-421B-B4B7-24C0CFF0F938}"/>
          </ac:cxnSpMkLst>
        </pc:cxnChg>
        <pc:cxnChg chg="add">
          <ac:chgData name="Diego Menescal" userId="830ec79428ef3dfd" providerId="LiveId" clId="{5957B945-2A96-4726-AF89-6838BA994AE9}" dt="2020-10-13T13:09:18.939" v="6249" actId="26606"/>
          <ac:cxnSpMkLst>
            <pc:docMk/>
            <pc:sldMk cId="8021361" sldId="269"/>
            <ac:cxnSpMk id="28" creationId="{13280B82-CD55-43FD-92C4-F05E2A8D1367}"/>
          </ac:cxnSpMkLst>
        </pc:cxnChg>
        <pc:cxnChg chg="add">
          <ac:chgData name="Diego Menescal" userId="830ec79428ef3dfd" providerId="LiveId" clId="{5957B945-2A96-4726-AF89-6838BA994AE9}" dt="2020-10-13T13:09:18.939" v="6249" actId="26606"/>
          <ac:cxnSpMkLst>
            <pc:docMk/>
            <pc:sldMk cId="8021361" sldId="269"/>
            <ac:cxnSpMk id="30" creationId="{B0A4F542-D561-4AFB-8321-EB900BAF0A0E}"/>
          </ac:cxnSpMkLst>
        </pc:cxnChg>
        <pc:cxnChg chg="add">
          <ac:chgData name="Diego Menescal" userId="830ec79428ef3dfd" providerId="LiveId" clId="{5957B945-2A96-4726-AF89-6838BA994AE9}" dt="2020-10-13T13:09:18.939" v="6249" actId="26606"/>
          <ac:cxnSpMkLst>
            <pc:docMk/>
            <pc:sldMk cId="8021361" sldId="269"/>
            <ac:cxnSpMk id="32" creationId="{14C10EA2-1BD8-4267-AA7D-AB8CCA53C3D7}"/>
          </ac:cxnSpMkLst>
        </pc:cxnChg>
        <pc:cxnChg chg="add">
          <ac:chgData name="Diego Menescal" userId="830ec79428ef3dfd" providerId="LiveId" clId="{5957B945-2A96-4726-AF89-6838BA994AE9}" dt="2020-10-13T13:09:18.939" v="6249" actId="26606"/>
          <ac:cxnSpMkLst>
            <pc:docMk/>
            <pc:sldMk cId="8021361" sldId="269"/>
            <ac:cxnSpMk id="34" creationId="{3B04B14B-9533-46E5-A48D-58ECB1B40B49}"/>
          </ac:cxnSpMkLst>
        </pc:cxnChg>
        <pc:cxnChg chg="add">
          <ac:chgData name="Diego Menescal" userId="830ec79428ef3dfd" providerId="LiveId" clId="{5957B945-2A96-4726-AF89-6838BA994AE9}" dt="2020-10-13T13:09:18.939" v="6249" actId="26606"/>
          <ac:cxnSpMkLst>
            <pc:docMk/>
            <pc:sldMk cId="8021361" sldId="269"/>
            <ac:cxnSpMk id="36" creationId="{F521483B-CE28-412B-9C71-9BE081E9DCE3}"/>
          </ac:cxnSpMkLst>
        </pc:cxnChg>
      </pc:sldChg>
      <pc:sldChg chg="addSp delSp modSp new mod setBg">
        <pc:chgData name="Diego Menescal" userId="830ec79428ef3dfd" providerId="LiveId" clId="{5957B945-2A96-4726-AF89-6838BA994AE9}" dt="2020-10-13T13:09:11.820" v="6248" actId="20577"/>
        <pc:sldMkLst>
          <pc:docMk/>
          <pc:sldMk cId="4149303496" sldId="270"/>
        </pc:sldMkLst>
        <pc:spChg chg="mod">
          <ac:chgData name="Diego Menescal" userId="830ec79428ef3dfd" providerId="LiveId" clId="{5957B945-2A96-4726-AF89-6838BA994AE9}" dt="2020-10-13T13:08:40.524" v="6228" actId="26606"/>
          <ac:spMkLst>
            <pc:docMk/>
            <pc:sldMk cId="4149303496" sldId="270"/>
            <ac:spMk id="2" creationId="{19F2C0CC-5E0A-4FA4-B2C8-53C5F2B7E409}"/>
          </ac:spMkLst>
        </pc:spChg>
        <pc:spChg chg="add del mod">
          <ac:chgData name="Diego Menescal" userId="830ec79428ef3dfd" providerId="LiveId" clId="{5957B945-2A96-4726-AF89-6838BA994AE9}" dt="2020-10-13T13:08:40.524" v="6228" actId="26606"/>
          <ac:spMkLst>
            <pc:docMk/>
            <pc:sldMk cId="4149303496" sldId="270"/>
            <ac:spMk id="3" creationId="{A4EFAE12-9F02-4140-92DD-983140B5FB6A}"/>
          </ac:spMkLst>
        </pc:spChg>
        <pc:spChg chg="add del">
          <ac:chgData name="Diego Menescal" userId="830ec79428ef3dfd" providerId="LiveId" clId="{5957B945-2A96-4726-AF89-6838BA994AE9}" dt="2020-10-13T13:08:16.806" v="6225" actId="26606"/>
          <ac:spMkLst>
            <pc:docMk/>
            <pc:sldMk cId="4149303496" sldId="270"/>
            <ac:spMk id="9" creationId="{75A5BB70-1673-4097-A7F8-BCF5F4F19B52}"/>
          </ac:spMkLst>
        </pc:spChg>
        <pc:spChg chg="add del">
          <ac:chgData name="Diego Menescal" userId="830ec79428ef3dfd" providerId="LiveId" clId="{5957B945-2A96-4726-AF89-6838BA994AE9}" dt="2020-10-13T13:08:16.806" v="6225" actId="26606"/>
          <ac:spMkLst>
            <pc:docMk/>
            <pc:sldMk cId="4149303496" sldId="270"/>
            <ac:spMk id="11" creationId="{7AA72C55-67D2-47FE-9C0B-01A954C8BF4B}"/>
          </ac:spMkLst>
        </pc:spChg>
        <pc:spChg chg="add del">
          <ac:chgData name="Diego Menescal" userId="830ec79428ef3dfd" providerId="LiveId" clId="{5957B945-2A96-4726-AF89-6838BA994AE9}" dt="2020-10-13T13:08:40.471" v="6227" actId="26606"/>
          <ac:spMkLst>
            <pc:docMk/>
            <pc:sldMk cId="4149303496" sldId="270"/>
            <ac:spMk id="18" creationId="{7F430E9F-3B61-4A75-9A34-1EF839CC7C11}"/>
          </ac:spMkLst>
        </pc:spChg>
        <pc:spChg chg="add del">
          <ac:chgData name="Diego Menescal" userId="830ec79428ef3dfd" providerId="LiveId" clId="{5957B945-2A96-4726-AF89-6838BA994AE9}" dt="2020-10-13T13:08:40.471" v="6227" actId="26606"/>
          <ac:spMkLst>
            <pc:docMk/>
            <pc:sldMk cId="4149303496" sldId="270"/>
            <ac:spMk id="20" creationId="{35A93CC3-99AA-471D-9142-5BD2235D6AF3}"/>
          </ac:spMkLst>
        </pc:spChg>
        <pc:spChg chg="add">
          <ac:chgData name="Diego Menescal" userId="830ec79428ef3dfd" providerId="LiveId" clId="{5957B945-2A96-4726-AF89-6838BA994AE9}" dt="2020-10-13T13:08:40.524" v="6228" actId="26606"/>
          <ac:spMkLst>
            <pc:docMk/>
            <pc:sldMk cId="4149303496" sldId="270"/>
            <ac:spMk id="27" creationId="{A6CA7A60-8DF8-4B78-BFE3-B372B90AB9F5}"/>
          </ac:spMkLst>
        </pc:spChg>
        <pc:graphicFrameChg chg="add del">
          <ac:chgData name="Diego Menescal" userId="830ec79428ef3dfd" providerId="LiveId" clId="{5957B945-2A96-4726-AF89-6838BA994AE9}" dt="2020-10-13T13:08:16.806" v="6225" actId="26606"/>
          <ac:graphicFrameMkLst>
            <pc:docMk/>
            <pc:sldMk cId="4149303496" sldId="270"/>
            <ac:graphicFrameMk id="5" creationId="{89EF2F2E-EFB6-4515-8C23-955C4DD6F42B}"/>
          </ac:graphicFrameMkLst>
        </pc:graphicFrameChg>
        <pc:graphicFrameChg chg="add del">
          <ac:chgData name="Diego Menescal" userId="830ec79428ef3dfd" providerId="LiveId" clId="{5957B945-2A96-4726-AF89-6838BA994AE9}" dt="2020-10-13T13:08:40.471" v="6227" actId="26606"/>
          <ac:graphicFrameMkLst>
            <pc:docMk/>
            <pc:sldMk cId="4149303496" sldId="270"/>
            <ac:graphicFrameMk id="25" creationId="{45FF3B84-D60C-4518-B354-1BF8E5BE2817}"/>
          </ac:graphicFrameMkLst>
        </pc:graphicFrameChg>
        <pc:graphicFrameChg chg="add mod">
          <ac:chgData name="Diego Menescal" userId="830ec79428ef3dfd" providerId="LiveId" clId="{5957B945-2A96-4726-AF89-6838BA994AE9}" dt="2020-10-13T13:09:11.820" v="6248" actId="20577"/>
          <ac:graphicFrameMkLst>
            <pc:docMk/>
            <pc:sldMk cId="4149303496" sldId="270"/>
            <ac:graphicFrameMk id="30" creationId="{D1E3AE9C-076A-403A-B13A-F889A7C85ED0}"/>
          </ac:graphicFrameMkLst>
        </pc:graphicFrameChg>
        <pc:cxnChg chg="add del">
          <ac:chgData name="Diego Menescal" userId="830ec79428ef3dfd" providerId="LiveId" clId="{5957B945-2A96-4726-AF89-6838BA994AE9}" dt="2020-10-13T13:08:16.806" v="6225" actId="26606"/>
          <ac:cxnSpMkLst>
            <pc:docMk/>
            <pc:sldMk cId="4149303496" sldId="270"/>
            <ac:cxnSpMk id="13" creationId="{CED23ACC-C318-4DEB-B776-570408C7FBA0}"/>
          </ac:cxnSpMkLst>
        </pc:cxnChg>
        <pc:cxnChg chg="add del">
          <ac:chgData name="Diego Menescal" userId="830ec79428ef3dfd" providerId="LiveId" clId="{5957B945-2A96-4726-AF89-6838BA994AE9}" dt="2020-10-13T13:08:16.806" v="6225" actId="26606"/>
          <ac:cxnSpMkLst>
            <pc:docMk/>
            <pc:sldMk cId="4149303496" sldId="270"/>
            <ac:cxnSpMk id="15" creationId="{C5D9BE15-6B66-4F4C-B41A-B2A4C304902F}"/>
          </ac:cxnSpMkLst>
        </pc:cxnChg>
        <pc:cxnChg chg="add del">
          <ac:chgData name="Diego Menescal" userId="830ec79428ef3dfd" providerId="LiveId" clId="{5957B945-2A96-4726-AF89-6838BA994AE9}" dt="2020-10-13T13:08:40.471" v="6227" actId="26606"/>
          <ac:cxnSpMkLst>
            <pc:docMk/>
            <pc:sldMk cId="4149303496" sldId="270"/>
            <ac:cxnSpMk id="17" creationId="{4D5622E3-2C65-496F-9C3F-CBEE21924AF6}"/>
          </ac:cxnSpMkLst>
        </pc:cxnChg>
        <pc:cxnChg chg="add del">
          <ac:chgData name="Diego Menescal" userId="830ec79428ef3dfd" providerId="LiveId" clId="{5957B945-2A96-4726-AF89-6838BA994AE9}" dt="2020-10-13T13:08:40.471" v="6227" actId="26606"/>
          <ac:cxnSpMkLst>
            <pc:docMk/>
            <pc:sldMk cId="4149303496" sldId="270"/>
            <ac:cxnSpMk id="19" creationId="{B4ED111D-3746-4B9C-AEE8-7AB834670170}"/>
          </ac:cxnSpMkLst>
        </pc:cxnChg>
        <pc:cxnChg chg="add del">
          <ac:chgData name="Diego Menescal" userId="830ec79428ef3dfd" providerId="LiveId" clId="{5957B945-2A96-4726-AF89-6838BA994AE9}" dt="2020-10-13T13:08:40.471" v="6227" actId="26606"/>
          <ac:cxnSpMkLst>
            <pc:docMk/>
            <pc:sldMk cId="4149303496" sldId="270"/>
            <ac:cxnSpMk id="21" creationId="{75AE1D3C-1EF9-4A89-B613-EE7B78910224}"/>
          </ac:cxnSpMkLst>
        </pc:cxnChg>
        <pc:cxnChg chg="add del">
          <ac:chgData name="Diego Menescal" userId="830ec79428ef3dfd" providerId="LiveId" clId="{5957B945-2A96-4726-AF89-6838BA994AE9}" dt="2020-10-13T13:08:40.471" v="6227" actId="26606"/>
          <ac:cxnSpMkLst>
            <pc:docMk/>
            <pc:sldMk cId="4149303496" sldId="270"/>
            <ac:cxnSpMk id="22" creationId="{5D5A1EFF-2E6F-4210-A283-AF9BE5B07CE4}"/>
          </ac:cxnSpMkLst>
        </pc:cxnChg>
        <pc:cxnChg chg="add del">
          <ac:chgData name="Diego Menescal" userId="830ec79428ef3dfd" providerId="LiveId" clId="{5957B945-2A96-4726-AF89-6838BA994AE9}" dt="2020-10-13T13:08:40.471" v="6227" actId="26606"/>
          <ac:cxnSpMkLst>
            <pc:docMk/>
            <pc:sldMk cId="4149303496" sldId="270"/>
            <ac:cxnSpMk id="23" creationId="{6DE80A3F-530A-4181-887F-9AAF6DCBFC99}"/>
          </ac:cxnSpMkLst>
        </pc:cxnChg>
        <pc:cxnChg chg="add del">
          <ac:chgData name="Diego Menescal" userId="830ec79428ef3dfd" providerId="LiveId" clId="{5957B945-2A96-4726-AF89-6838BA994AE9}" dt="2020-10-13T13:08:40.471" v="6227" actId="26606"/>
          <ac:cxnSpMkLst>
            <pc:docMk/>
            <pc:sldMk cId="4149303496" sldId="270"/>
            <ac:cxnSpMk id="24" creationId="{24C9A7BB-4074-4704-B5B6-B526355DFE38}"/>
          </ac:cxnSpMkLst>
        </pc:cxnChg>
        <pc:cxnChg chg="add">
          <ac:chgData name="Diego Menescal" userId="830ec79428ef3dfd" providerId="LiveId" clId="{5957B945-2A96-4726-AF89-6838BA994AE9}" dt="2020-10-13T13:08:40.524" v="6228" actId="26606"/>
          <ac:cxnSpMkLst>
            <pc:docMk/>
            <pc:sldMk cId="4149303496" sldId="270"/>
            <ac:cxnSpMk id="28" creationId="{4BCE8AF9-FB73-4BD9-BA50-43BF340CB0EC}"/>
          </ac:cxnSpMkLst>
        </pc:cxnChg>
        <pc:cxnChg chg="add">
          <ac:chgData name="Diego Menescal" userId="830ec79428ef3dfd" providerId="LiveId" clId="{5957B945-2A96-4726-AF89-6838BA994AE9}" dt="2020-10-13T13:08:40.524" v="6228" actId="26606"/>
          <ac:cxnSpMkLst>
            <pc:docMk/>
            <pc:sldMk cId="4149303496" sldId="270"/>
            <ac:cxnSpMk id="29" creationId="{F1CEFB97-33B1-4F90-A6B8-EAA26EEA1E7E}"/>
          </ac:cxnSpMkLst>
        </pc:cxnChg>
      </pc:sldChg>
    </pc:docChg>
  </pc:docChgLst>
</pc:chgInfo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3C6FD0-11EF-4348-B32E-5B98351A3DE3}" type="doc">
      <dgm:prSet loTypeId="urn:microsoft.com/office/officeart/2008/layout/LinedList" loCatId="list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4885E84C-215A-4E01-AD68-412D014114C2}">
      <dgm:prSet/>
      <dgm:spPr/>
      <dgm:t>
        <a:bodyPr/>
        <a:lstStyle/>
        <a:p>
          <a:r>
            <a:rPr lang="pt-BR"/>
            <a:t>Problema: Vale a pena usar ferramentas open-source para fazer uma solução de OCR de placas?</a:t>
          </a:r>
          <a:endParaRPr lang="en-US"/>
        </a:p>
      </dgm:t>
    </dgm:pt>
    <dgm:pt modelId="{A7DFA493-D295-4647-B494-CB517C5D32F0}" type="parTrans" cxnId="{BB957EFC-581E-4C01-8F4F-43C0DF80ADF6}">
      <dgm:prSet/>
      <dgm:spPr/>
      <dgm:t>
        <a:bodyPr/>
        <a:lstStyle/>
        <a:p>
          <a:endParaRPr lang="en-US"/>
        </a:p>
      </dgm:t>
    </dgm:pt>
    <dgm:pt modelId="{6698CCEA-E440-428F-9A7F-E5707B5E25A5}" type="sibTrans" cxnId="{BB957EFC-581E-4C01-8F4F-43C0DF80ADF6}">
      <dgm:prSet/>
      <dgm:spPr/>
      <dgm:t>
        <a:bodyPr/>
        <a:lstStyle/>
        <a:p>
          <a:endParaRPr lang="en-US"/>
        </a:p>
      </dgm:t>
    </dgm:pt>
    <dgm:pt modelId="{D83CEDBE-7E93-4C9C-A466-6E4E92C19946}">
      <dgm:prSet/>
      <dgm:spPr/>
      <dgm:t>
        <a:bodyPr/>
        <a:lstStyle/>
        <a:p>
          <a:r>
            <a:rPr lang="pt-BR"/>
            <a:t>Premissa: Ferramentas pagas ofereciam acurácia de +90%</a:t>
          </a:r>
          <a:endParaRPr lang="en-US"/>
        </a:p>
      </dgm:t>
    </dgm:pt>
    <dgm:pt modelId="{9DA6F702-2634-4DF4-BAA8-5423B26BE61C}" type="parTrans" cxnId="{5CC5F4ED-14AD-46A9-B51F-D2B5BB273A0D}">
      <dgm:prSet/>
      <dgm:spPr/>
      <dgm:t>
        <a:bodyPr/>
        <a:lstStyle/>
        <a:p>
          <a:endParaRPr lang="en-US"/>
        </a:p>
      </dgm:t>
    </dgm:pt>
    <dgm:pt modelId="{AB8DCDC3-5388-4AC3-9A03-79305AE333DC}" type="sibTrans" cxnId="{5CC5F4ED-14AD-46A9-B51F-D2B5BB273A0D}">
      <dgm:prSet/>
      <dgm:spPr/>
      <dgm:t>
        <a:bodyPr/>
        <a:lstStyle/>
        <a:p>
          <a:endParaRPr lang="en-US"/>
        </a:p>
      </dgm:t>
    </dgm:pt>
    <dgm:pt modelId="{345BB173-A8F9-4E72-8907-E11D0B7787DF}">
      <dgm:prSet/>
      <dgm:spPr/>
      <dgm:t>
        <a:bodyPr/>
        <a:lstStyle/>
        <a:p>
          <a:r>
            <a:rPr lang="pt-BR"/>
            <a:t>Proposta: Usar somente ferramentas open-source para criar um MVP.</a:t>
          </a:r>
          <a:endParaRPr lang="en-US"/>
        </a:p>
      </dgm:t>
    </dgm:pt>
    <dgm:pt modelId="{88C017D2-74FA-40A3-A62A-609327737516}" type="parTrans" cxnId="{04AFF5A1-E775-4FCC-9901-4F63AC9543AA}">
      <dgm:prSet/>
      <dgm:spPr/>
      <dgm:t>
        <a:bodyPr/>
        <a:lstStyle/>
        <a:p>
          <a:endParaRPr lang="en-US"/>
        </a:p>
      </dgm:t>
    </dgm:pt>
    <dgm:pt modelId="{0B53352E-40CE-4B6F-8A13-C4AE9394F58D}" type="sibTrans" cxnId="{04AFF5A1-E775-4FCC-9901-4F63AC9543AA}">
      <dgm:prSet/>
      <dgm:spPr/>
      <dgm:t>
        <a:bodyPr/>
        <a:lstStyle/>
        <a:p>
          <a:endParaRPr lang="en-US"/>
        </a:p>
      </dgm:t>
    </dgm:pt>
    <dgm:pt modelId="{22941579-8917-4E09-B680-2ACC20FC8EB5}">
      <dgm:prSet/>
      <dgm:spPr/>
      <dgm:t>
        <a:bodyPr/>
        <a:lstStyle/>
        <a:p>
          <a:r>
            <a:rPr lang="pt-BR"/>
            <a:t>Prazo: 1 semana</a:t>
          </a:r>
          <a:endParaRPr lang="en-US"/>
        </a:p>
      </dgm:t>
    </dgm:pt>
    <dgm:pt modelId="{15CE6B68-701D-4AA5-9000-920BA372416C}" type="parTrans" cxnId="{A69F08DF-A080-4B6D-AC0E-83587BAB638F}">
      <dgm:prSet/>
      <dgm:spPr/>
      <dgm:t>
        <a:bodyPr/>
        <a:lstStyle/>
        <a:p>
          <a:endParaRPr lang="en-US"/>
        </a:p>
      </dgm:t>
    </dgm:pt>
    <dgm:pt modelId="{3EFFD116-25DF-4EA4-8714-EF562F0BA4EE}" type="sibTrans" cxnId="{A69F08DF-A080-4B6D-AC0E-83587BAB638F}">
      <dgm:prSet/>
      <dgm:spPr/>
      <dgm:t>
        <a:bodyPr/>
        <a:lstStyle/>
        <a:p>
          <a:endParaRPr lang="en-US"/>
        </a:p>
      </dgm:t>
    </dgm:pt>
    <dgm:pt modelId="{042770CB-C80F-4B14-A5CF-21FC2C37617B}">
      <dgm:prSet/>
      <dgm:spPr/>
      <dgm:t>
        <a:bodyPr/>
        <a:lstStyle/>
        <a:p>
          <a:r>
            <a:rPr lang="pt-BR"/>
            <a:t>Ferramentas utilizadas: Python, OpenCV, Tesseract.</a:t>
          </a:r>
          <a:endParaRPr lang="en-US"/>
        </a:p>
      </dgm:t>
    </dgm:pt>
    <dgm:pt modelId="{4CCC6ED0-BD8A-4DC0-84A9-C1C838EFA0CB}" type="parTrans" cxnId="{2B9558CD-412F-4677-9031-A15C9176ADF6}">
      <dgm:prSet/>
      <dgm:spPr/>
      <dgm:t>
        <a:bodyPr/>
        <a:lstStyle/>
        <a:p>
          <a:endParaRPr lang="en-US"/>
        </a:p>
      </dgm:t>
    </dgm:pt>
    <dgm:pt modelId="{F1712FA3-38FE-4DBA-9397-50510F660A4E}" type="sibTrans" cxnId="{2B9558CD-412F-4677-9031-A15C9176ADF6}">
      <dgm:prSet/>
      <dgm:spPr/>
      <dgm:t>
        <a:bodyPr/>
        <a:lstStyle/>
        <a:p>
          <a:endParaRPr lang="en-US"/>
        </a:p>
      </dgm:t>
    </dgm:pt>
    <dgm:pt modelId="{53CBAB33-325B-42F6-8BC4-324D47B1CA53}">
      <dgm:prSet/>
      <dgm:spPr/>
      <dgm:t>
        <a:bodyPr/>
        <a:lstStyle/>
        <a:p>
          <a:r>
            <a:rPr lang="pt-BR"/>
            <a:t>Dataset: uma amostra pequena e estratificada </a:t>
          </a:r>
          <a:endParaRPr lang="en-US"/>
        </a:p>
      </dgm:t>
    </dgm:pt>
    <dgm:pt modelId="{AA7981A9-DFD0-4009-A947-57B5B9040E87}" type="parTrans" cxnId="{EF67476F-8196-482E-A20B-1980AA5B39EB}">
      <dgm:prSet/>
      <dgm:spPr/>
      <dgm:t>
        <a:bodyPr/>
        <a:lstStyle/>
        <a:p>
          <a:endParaRPr lang="en-US"/>
        </a:p>
      </dgm:t>
    </dgm:pt>
    <dgm:pt modelId="{72A849C2-ECED-49A7-9C00-366995D2D8AD}" type="sibTrans" cxnId="{EF67476F-8196-482E-A20B-1980AA5B39EB}">
      <dgm:prSet/>
      <dgm:spPr/>
      <dgm:t>
        <a:bodyPr/>
        <a:lstStyle/>
        <a:p>
          <a:endParaRPr lang="en-US"/>
        </a:p>
      </dgm:t>
    </dgm:pt>
    <dgm:pt modelId="{1D54A4DB-5423-4C12-8799-76E38583BD15}">
      <dgm:prSet/>
      <dgm:spPr/>
      <dgm:t>
        <a:bodyPr/>
        <a:lstStyle/>
        <a:p>
          <a:r>
            <a:rPr lang="pt-BR"/>
            <a:t>Resultado: Acurácia de 40%</a:t>
          </a:r>
          <a:endParaRPr lang="en-US"/>
        </a:p>
      </dgm:t>
    </dgm:pt>
    <dgm:pt modelId="{33983C22-21A1-4DF9-92AB-375FEDDC8B93}" type="parTrans" cxnId="{435D7C43-E52E-44DB-9D26-DDAB823B8561}">
      <dgm:prSet/>
      <dgm:spPr/>
      <dgm:t>
        <a:bodyPr/>
        <a:lstStyle/>
        <a:p>
          <a:endParaRPr lang="en-US"/>
        </a:p>
      </dgm:t>
    </dgm:pt>
    <dgm:pt modelId="{120E394D-CD1F-4D53-B965-35CB220936CA}" type="sibTrans" cxnId="{435D7C43-E52E-44DB-9D26-DDAB823B8561}">
      <dgm:prSet/>
      <dgm:spPr/>
      <dgm:t>
        <a:bodyPr/>
        <a:lstStyle/>
        <a:p>
          <a:endParaRPr lang="en-US"/>
        </a:p>
      </dgm:t>
    </dgm:pt>
    <dgm:pt modelId="{5121E2D8-3F93-4234-B224-38F26A0FEF2C}">
      <dgm:prSet/>
      <dgm:spPr/>
      <dgm:t>
        <a:bodyPr/>
        <a:lstStyle/>
        <a:p>
          <a:r>
            <a:rPr lang="pt-BR"/>
            <a:t>Sugestão: Utilização de modelos LSTM do Tesseract para reconhecimento de sequências </a:t>
          </a:r>
          <a:endParaRPr lang="en-US"/>
        </a:p>
      </dgm:t>
    </dgm:pt>
    <dgm:pt modelId="{428CF5C7-A78B-4936-B372-B1CAB64E5141}" type="parTrans" cxnId="{DD672013-38E0-40C2-80D4-DD86FF5A1C9B}">
      <dgm:prSet/>
      <dgm:spPr/>
      <dgm:t>
        <a:bodyPr/>
        <a:lstStyle/>
        <a:p>
          <a:endParaRPr lang="en-US"/>
        </a:p>
      </dgm:t>
    </dgm:pt>
    <dgm:pt modelId="{FCF31DE5-DA71-46D1-81B6-BF054789CC65}" type="sibTrans" cxnId="{DD672013-38E0-40C2-80D4-DD86FF5A1C9B}">
      <dgm:prSet/>
      <dgm:spPr/>
      <dgm:t>
        <a:bodyPr/>
        <a:lstStyle/>
        <a:p>
          <a:endParaRPr lang="en-US"/>
        </a:p>
      </dgm:t>
    </dgm:pt>
    <dgm:pt modelId="{7341E854-5E29-4B9D-AADD-250920413EBA}" type="pres">
      <dgm:prSet presAssocID="{0E3C6FD0-11EF-4348-B32E-5B98351A3DE3}" presName="vert0" presStyleCnt="0">
        <dgm:presLayoutVars>
          <dgm:dir/>
          <dgm:animOne val="branch"/>
          <dgm:animLvl val="lvl"/>
        </dgm:presLayoutVars>
      </dgm:prSet>
      <dgm:spPr/>
    </dgm:pt>
    <dgm:pt modelId="{9912D482-007C-4225-9DF1-71DBC2991CAB}" type="pres">
      <dgm:prSet presAssocID="{4885E84C-215A-4E01-AD68-412D014114C2}" presName="thickLine" presStyleLbl="alignNode1" presStyleIdx="0" presStyleCnt="8"/>
      <dgm:spPr/>
    </dgm:pt>
    <dgm:pt modelId="{63EEFD26-C6D1-48CC-804C-6421195EB538}" type="pres">
      <dgm:prSet presAssocID="{4885E84C-215A-4E01-AD68-412D014114C2}" presName="horz1" presStyleCnt="0"/>
      <dgm:spPr/>
    </dgm:pt>
    <dgm:pt modelId="{318F31C5-8DA4-4B92-9BD3-A7D3C50648F2}" type="pres">
      <dgm:prSet presAssocID="{4885E84C-215A-4E01-AD68-412D014114C2}" presName="tx1" presStyleLbl="revTx" presStyleIdx="0" presStyleCnt="8"/>
      <dgm:spPr/>
    </dgm:pt>
    <dgm:pt modelId="{5C339C80-47C5-48A5-BD04-6C0958C1F72A}" type="pres">
      <dgm:prSet presAssocID="{4885E84C-215A-4E01-AD68-412D014114C2}" presName="vert1" presStyleCnt="0"/>
      <dgm:spPr/>
    </dgm:pt>
    <dgm:pt modelId="{F718540E-AB4B-40B8-98A1-43B1CD0D0839}" type="pres">
      <dgm:prSet presAssocID="{D83CEDBE-7E93-4C9C-A466-6E4E92C19946}" presName="thickLine" presStyleLbl="alignNode1" presStyleIdx="1" presStyleCnt="8"/>
      <dgm:spPr/>
    </dgm:pt>
    <dgm:pt modelId="{10A0D15A-642A-4AB5-AF35-C0A7E1AFC7B0}" type="pres">
      <dgm:prSet presAssocID="{D83CEDBE-7E93-4C9C-A466-6E4E92C19946}" presName="horz1" presStyleCnt="0"/>
      <dgm:spPr/>
    </dgm:pt>
    <dgm:pt modelId="{66D46130-DAD4-4F23-82BD-CF95A2A1CD52}" type="pres">
      <dgm:prSet presAssocID="{D83CEDBE-7E93-4C9C-A466-6E4E92C19946}" presName="tx1" presStyleLbl="revTx" presStyleIdx="1" presStyleCnt="8"/>
      <dgm:spPr/>
    </dgm:pt>
    <dgm:pt modelId="{DBA068D7-33CB-4BBE-822B-2F9DEB816337}" type="pres">
      <dgm:prSet presAssocID="{D83CEDBE-7E93-4C9C-A466-6E4E92C19946}" presName="vert1" presStyleCnt="0"/>
      <dgm:spPr/>
    </dgm:pt>
    <dgm:pt modelId="{746DF05B-B8E1-4938-94A8-7142116DD6CC}" type="pres">
      <dgm:prSet presAssocID="{345BB173-A8F9-4E72-8907-E11D0B7787DF}" presName="thickLine" presStyleLbl="alignNode1" presStyleIdx="2" presStyleCnt="8"/>
      <dgm:spPr/>
    </dgm:pt>
    <dgm:pt modelId="{E2B9EF43-C8F5-42A2-81E3-8F5DFDA12E78}" type="pres">
      <dgm:prSet presAssocID="{345BB173-A8F9-4E72-8907-E11D0B7787DF}" presName="horz1" presStyleCnt="0"/>
      <dgm:spPr/>
    </dgm:pt>
    <dgm:pt modelId="{B9CCB1D5-D8F1-4B10-B9AF-C68C89321F0C}" type="pres">
      <dgm:prSet presAssocID="{345BB173-A8F9-4E72-8907-E11D0B7787DF}" presName="tx1" presStyleLbl="revTx" presStyleIdx="2" presStyleCnt="8"/>
      <dgm:spPr/>
    </dgm:pt>
    <dgm:pt modelId="{6E59C60A-355F-477E-99C1-6DAB9332D7D6}" type="pres">
      <dgm:prSet presAssocID="{345BB173-A8F9-4E72-8907-E11D0B7787DF}" presName="vert1" presStyleCnt="0"/>
      <dgm:spPr/>
    </dgm:pt>
    <dgm:pt modelId="{7DDDEF3F-EBD0-41E7-B9B9-4E0A8E86E328}" type="pres">
      <dgm:prSet presAssocID="{22941579-8917-4E09-B680-2ACC20FC8EB5}" presName="thickLine" presStyleLbl="alignNode1" presStyleIdx="3" presStyleCnt="8"/>
      <dgm:spPr/>
    </dgm:pt>
    <dgm:pt modelId="{2756D787-4726-4645-A191-4C00562126A3}" type="pres">
      <dgm:prSet presAssocID="{22941579-8917-4E09-B680-2ACC20FC8EB5}" presName="horz1" presStyleCnt="0"/>
      <dgm:spPr/>
    </dgm:pt>
    <dgm:pt modelId="{781ACD99-B51E-490B-A5DD-3F972DD3555E}" type="pres">
      <dgm:prSet presAssocID="{22941579-8917-4E09-B680-2ACC20FC8EB5}" presName="tx1" presStyleLbl="revTx" presStyleIdx="3" presStyleCnt="8"/>
      <dgm:spPr/>
    </dgm:pt>
    <dgm:pt modelId="{358B6A2B-7462-4C4C-8C97-3FC9F088B09B}" type="pres">
      <dgm:prSet presAssocID="{22941579-8917-4E09-B680-2ACC20FC8EB5}" presName="vert1" presStyleCnt="0"/>
      <dgm:spPr/>
    </dgm:pt>
    <dgm:pt modelId="{E93177C9-2B72-464C-A06A-48E3227D3D88}" type="pres">
      <dgm:prSet presAssocID="{042770CB-C80F-4B14-A5CF-21FC2C37617B}" presName="thickLine" presStyleLbl="alignNode1" presStyleIdx="4" presStyleCnt="8"/>
      <dgm:spPr/>
    </dgm:pt>
    <dgm:pt modelId="{4F4EF135-6C2E-44B9-B455-B0DB4730E212}" type="pres">
      <dgm:prSet presAssocID="{042770CB-C80F-4B14-A5CF-21FC2C37617B}" presName="horz1" presStyleCnt="0"/>
      <dgm:spPr/>
    </dgm:pt>
    <dgm:pt modelId="{CEF8D2DB-0986-4AC1-832A-5872A78361FE}" type="pres">
      <dgm:prSet presAssocID="{042770CB-C80F-4B14-A5CF-21FC2C37617B}" presName="tx1" presStyleLbl="revTx" presStyleIdx="4" presStyleCnt="8"/>
      <dgm:spPr/>
    </dgm:pt>
    <dgm:pt modelId="{C4037BA8-BAF9-408B-A69E-B33CFF6595FB}" type="pres">
      <dgm:prSet presAssocID="{042770CB-C80F-4B14-A5CF-21FC2C37617B}" presName="vert1" presStyleCnt="0"/>
      <dgm:spPr/>
    </dgm:pt>
    <dgm:pt modelId="{7E714ADC-561B-432A-9C47-5489BAF0D0B1}" type="pres">
      <dgm:prSet presAssocID="{53CBAB33-325B-42F6-8BC4-324D47B1CA53}" presName="thickLine" presStyleLbl="alignNode1" presStyleIdx="5" presStyleCnt="8"/>
      <dgm:spPr/>
    </dgm:pt>
    <dgm:pt modelId="{AC5F888E-E2C4-45A3-977A-71EE8BE37CA7}" type="pres">
      <dgm:prSet presAssocID="{53CBAB33-325B-42F6-8BC4-324D47B1CA53}" presName="horz1" presStyleCnt="0"/>
      <dgm:spPr/>
    </dgm:pt>
    <dgm:pt modelId="{6FB488C5-DA49-4EF5-9BE7-2FC3EA446C5A}" type="pres">
      <dgm:prSet presAssocID="{53CBAB33-325B-42F6-8BC4-324D47B1CA53}" presName="tx1" presStyleLbl="revTx" presStyleIdx="5" presStyleCnt="8"/>
      <dgm:spPr/>
    </dgm:pt>
    <dgm:pt modelId="{553713B0-1763-4AD2-A46A-59366C9B7671}" type="pres">
      <dgm:prSet presAssocID="{53CBAB33-325B-42F6-8BC4-324D47B1CA53}" presName="vert1" presStyleCnt="0"/>
      <dgm:spPr/>
    </dgm:pt>
    <dgm:pt modelId="{2CCE88E6-DCD1-48A4-BD4B-E60EF10ACA00}" type="pres">
      <dgm:prSet presAssocID="{1D54A4DB-5423-4C12-8799-76E38583BD15}" presName="thickLine" presStyleLbl="alignNode1" presStyleIdx="6" presStyleCnt="8"/>
      <dgm:spPr/>
    </dgm:pt>
    <dgm:pt modelId="{41163D0F-A851-427C-B116-CE26455659EF}" type="pres">
      <dgm:prSet presAssocID="{1D54A4DB-5423-4C12-8799-76E38583BD15}" presName="horz1" presStyleCnt="0"/>
      <dgm:spPr/>
    </dgm:pt>
    <dgm:pt modelId="{FCA08FFC-2F1F-44C3-8AFF-65D5313E78F3}" type="pres">
      <dgm:prSet presAssocID="{1D54A4DB-5423-4C12-8799-76E38583BD15}" presName="tx1" presStyleLbl="revTx" presStyleIdx="6" presStyleCnt="8"/>
      <dgm:spPr/>
    </dgm:pt>
    <dgm:pt modelId="{59024718-9C0B-44EA-A653-835CCE77EC19}" type="pres">
      <dgm:prSet presAssocID="{1D54A4DB-5423-4C12-8799-76E38583BD15}" presName="vert1" presStyleCnt="0"/>
      <dgm:spPr/>
    </dgm:pt>
    <dgm:pt modelId="{3E846251-42E5-472E-B2C4-49D32AE3A872}" type="pres">
      <dgm:prSet presAssocID="{5121E2D8-3F93-4234-B224-38F26A0FEF2C}" presName="thickLine" presStyleLbl="alignNode1" presStyleIdx="7" presStyleCnt="8"/>
      <dgm:spPr/>
    </dgm:pt>
    <dgm:pt modelId="{F7592E28-4481-4D43-9AAC-C4E7D484BCFB}" type="pres">
      <dgm:prSet presAssocID="{5121E2D8-3F93-4234-B224-38F26A0FEF2C}" presName="horz1" presStyleCnt="0"/>
      <dgm:spPr/>
    </dgm:pt>
    <dgm:pt modelId="{C9011F30-0D3A-4BAA-8703-F83E29D18786}" type="pres">
      <dgm:prSet presAssocID="{5121E2D8-3F93-4234-B224-38F26A0FEF2C}" presName="tx1" presStyleLbl="revTx" presStyleIdx="7" presStyleCnt="8"/>
      <dgm:spPr/>
    </dgm:pt>
    <dgm:pt modelId="{B4EE6C00-1A88-439F-A4B9-D02138B158EE}" type="pres">
      <dgm:prSet presAssocID="{5121E2D8-3F93-4234-B224-38F26A0FEF2C}" presName="vert1" presStyleCnt="0"/>
      <dgm:spPr/>
    </dgm:pt>
  </dgm:ptLst>
  <dgm:cxnLst>
    <dgm:cxn modelId="{B6DC8703-7369-4083-B1D2-BAFEA73AD4B5}" type="presOf" srcId="{1D54A4DB-5423-4C12-8799-76E38583BD15}" destId="{FCA08FFC-2F1F-44C3-8AFF-65D5313E78F3}" srcOrd="0" destOrd="0" presId="urn:microsoft.com/office/officeart/2008/layout/LinedList"/>
    <dgm:cxn modelId="{DD672013-38E0-40C2-80D4-DD86FF5A1C9B}" srcId="{0E3C6FD0-11EF-4348-B32E-5B98351A3DE3}" destId="{5121E2D8-3F93-4234-B224-38F26A0FEF2C}" srcOrd="7" destOrd="0" parTransId="{428CF5C7-A78B-4936-B372-B1CAB64E5141}" sibTransId="{FCF31DE5-DA71-46D1-81B6-BF054789CC65}"/>
    <dgm:cxn modelId="{9A018014-144F-4C99-987F-4B9B2B6A26C5}" type="presOf" srcId="{22941579-8917-4E09-B680-2ACC20FC8EB5}" destId="{781ACD99-B51E-490B-A5DD-3F972DD3555E}" srcOrd="0" destOrd="0" presId="urn:microsoft.com/office/officeart/2008/layout/LinedList"/>
    <dgm:cxn modelId="{CEE5465C-9C8F-4F34-974C-28D61EC859C5}" type="presOf" srcId="{D83CEDBE-7E93-4C9C-A466-6E4E92C19946}" destId="{66D46130-DAD4-4F23-82BD-CF95A2A1CD52}" srcOrd="0" destOrd="0" presId="urn:microsoft.com/office/officeart/2008/layout/LinedList"/>
    <dgm:cxn modelId="{435D7C43-E52E-44DB-9D26-DDAB823B8561}" srcId="{0E3C6FD0-11EF-4348-B32E-5B98351A3DE3}" destId="{1D54A4DB-5423-4C12-8799-76E38583BD15}" srcOrd="6" destOrd="0" parTransId="{33983C22-21A1-4DF9-92AB-375FEDDC8B93}" sibTransId="{120E394D-CD1F-4D53-B965-35CB220936CA}"/>
    <dgm:cxn modelId="{13A46147-A93D-4581-A300-655A973585E0}" type="presOf" srcId="{042770CB-C80F-4B14-A5CF-21FC2C37617B}" destId="{CEF8D2DB-0986-4AC1-832A-5872A78361FE}" srcOrd="0" destOrd="0" presId="urn:microsoft.com/office/officeart/2008/layout/LinedList"/>
    <dgm:cxn modelId="{EF67476F-8196-482E-A20B-1980AA5B39EB}" srcId="{0E3C6FD0-11EF-4348-B32E-5B98351A3DE3}" destId="{53CBAB33-325B-42F6-8BC4-324D47B1CA53}" srcOrd="5" destOrd="0" parTransId="{AA7981A9-DFD0-4009-A947-57B5B9040E87}" sibTransId="{72A849C2-ECED-49A7-9C00-366995D2D8AD}"/>
    <dgm:cxn modelId="{BB535C80-DF31-4DE1-9869-212BB4D7ACC8}" type="presOf" srcId="{4885E84C-215A-4E01-AD68-412D014114C2}" destId="{318F31C5-8DA4-4B92-9BD3-A7D3C50648F2}" srcOrd="0" destOrd="0" presId="urn:microsoft.com/office/officeart/2008/layout/LinedList"/>
    <dgm:cxn modelId="{BD42B195-8E55-4C61-819A-2F6DAE5FA2B4}" type="presOf" srcId="{0E3C6FD0-11EF-4348-B32E-5B98351A3DE3}" destId="{7341E854-5E29-4B9D-AADD-250920413EBA}" srcOrd="0" destOrd="0" presId="urn:microsoft.com/office/officeart/2008/layout/LinedList"/>
    <dgm:cxn modelId="{04AFF5A1-E775-4FCC-9901-4F63AC9543AA}" srcId="{0E3C6FD0-11EF-4348-B32E-5B98351A3DE3}" destId="{345BB173-A8F9-4E72-8907-E11D0B7787DF}" srcOrd="2" destOrd="0" parTransId="{88C017D2-74FA-40A3-A62A-609327737516}" sibTransId="{0B53352E-40CE-4B6F-8A13-C4AE9394F58D}"/>
    <dgm:cxn modelId="{3CCA11CC-D0AC-4609-A137-27122D2E8BD7}" type="presOf" srcId="{5121E2D8-3F93-4234-B224-38F26A0FEF2C}" destId="{C9011F30-0D3A-4BAA-8703-F83E29D18786}" srcOrd="0" destOrd="0" presId="urn:microsoft.com/office/officeart/2008/layout/LinedList"/>
    <dgm:cxn modelId="{2B9558CD-412F-4677-9031-A15C9176ADF6}" srcId="{0E3C6FD0-11EF-4348-B32E-5B98351A3DE3}" destId="{042770CB-C80F-4B14-A5CF-21FC2C37617B}" srcOrd="4" destOrd="0" parTransId="{4CCC6ED0-BD8A-4DC0-84A9-C1C838EFA0CB}" sibTransId="{F1712FA3-38FE-4DBA-9397-50510F660A4E}"/>
    <dgm:cxn modelId="{7C9CAED2-47E8-4585-B0C0-BFD444349820}" type="presOf" srcId="{345BB173-A8F9-4E72-8907-E11D0B7787DF}" destId="{B9CCB1D5-D8F1-4B10-B9AF-C68C89321F0C}" srcOrd="0" destOrd="0" presId="urn:microsoft.com/office/officeart/2008/layout/LinedList"/>
    <dgm:cxn modelId="{A69F08DF-A080-4B6D-AC0E-83587BAB638F}" srcId="{0E3C6FD0-11EF-4348-B32E-5B98351A3DE3}" destId="{22941579-8917-4E09-B680-2ACC20FC8EB5}" srcOrd="3" destOrd="0" parTransId="{15CE6B68-701D-4AA5-9000-920BA372416C}" sibTransId="{3EFFD116-25DF-4EA4-8714-EF562F0BA4EE}"/>
    <dgm:cxn modelId="{5CC5F4ED-14AD-46A9-B51F-D2B5BB273A0D}" srcId="{0E3C6FD0-11EF-4348-B32E-5B98351A3DE3}" destId="{D83CEDBE-7E93-4C9C-A466-6E4E92C19946}" srcOrd="1" destOrd="0" parTransId="{9DA6F702-2634-4DF4-BAA8-5423B26BE61C}" sibTransId="{AB8DCDC3-5388-4AC3-9A03-79305AE333DC}"/>
    <dgm:cxn modelId="{BB957EFC-581E-4C01-8F4F-43C0DF80ADF6}" srcId="{0E3C6FD0-11EF-4348-B32E-5B98351A3DE3}" destId="{4885E84C-215A-4E01-AD68-412D014114C2}" srcOrd="0" destOrd="0" parTransId="{A7DFA493-D295-4647-B494-CB517C5D32F0}" sibTransId="{6698CCEA-E440-428F-9A7F-E5707B5E25A5}"/>
    <dgm:cxn modelId="{0040CBFC-DB1D-4FAC-A206-B8692AC85786}" type="presOf" srcId="{53CBAB33-325B-42F6-8BC4-324D47B1CA53}" destId="{6FB488C5-DA49-4EF5-9BE7-2FC3EA446C5A}" srcOrd="0" destOrd="0" presId="urn:microsoft.com/office/officeart/2008/layout/LinedList"/>
    <dgm:cxn modelId="{DCD4696A-FB87-4574-BB3A-0C5D4F0BED30}" type="presParOf" srcId="{7341E854-5E29-4B9D-AADD-250920413EBA}" destId="{9912D482-007C-4225-9DF1-71DBC2991CAB}" srcOrd="0" destOrd="0" presId="urn:microsoft.com/office/officeart/2008/layout/LinedList"/>
    <dgm:cxn modelId="{6EA70A33-3EEC-4133-B375-A84EE2C8D9EA}" type="presParOf" srcId="{7341E854-5E29-4B9D-AADD-250920413EBA}" destId="{63EEFD26-C6D1-48CC-804C-6421195EB538}" srcOrd="1" destOrd="0" presId="urn:microsoft.com/office/officeart/2008/layout/LinedList"/>
    <dgm:cxn modelId="{89BF3E74-0B62-467B-ACEE-6D4A446A8970}" type="presParOf" srcId="{63EEFD26-C6D1-48CC-804C-6421195EB538}" destId="{318F31C5-8DA4-4B92-9BD3-A7D3C50648F2}" srcOrd="0" destOrd="0" presId="urn:microsoft.com/office/officeart/2008/layout/LinedList"/>
    <dgm:cxn modelId="{C93036D2-1487-4829-BB6B-A7B915377CD2}" type="presParOf" srcId="{63EEFD26-C6D1-48CC-804C-6421195EB538}" destId="{5C339C80-47C5-48A5-BD04-6C0958C1F72A}" srcOrd="1" destOrd="0" presId="urn:microsoft.com/office/officeart/2008/layout/LinedList"/>
    <dgm:cxn modelId="{DC1451F4-B561-475B-8BE7-E6FB00AA00B8}" type="presParOf" srcId="{7341E854-5E29-4B9D-AADD-250920413EBA}" destId="{F718540E-AB4B-40B8-98A1-43B1CD0D0839}" srcOrd="2" destOrd="0" presId="urn:microsoft.com/office/officeart/2008/layout/LinedList"/>
    <dgm:cxn modelId="{EF530D51-B1E5-4D50-88BD-24E8F5ECFF4B}" type="presParOf" srcId="{7341E854-5E29-4B9D-AADD-250920413EBA}" destId="{10A0D15A-642A-4AB5-AF35-C0A7E1AFC7B0}" srcOrd="3" destOrd="0" presId="urn:microsoft.com/office/officeart/2008/layout/LinedList"/>
    <dgm:cxn modelId="{3A6ED6D4-3E04-42C3-A154-3998E9970369}" type="presParOf" srcId="{10A0D15A-642A-4AB5-AF35-C0A7E1AFC7B0}" destId="{66D46130-DAD4-4F23-82BD-CF95A2A1CD52}" srcOrd="0" destOrd="0" presId="urn:microsoft.com/office/officeart/2008/layout/LinedList"/>
    <dgm:cxn modelId="{649DB3B0-51ED-4FAB-A796-3471C4672E10}" type="presParOf" srcId="{10A0D15A-642A-4AB5-AF35-C0A7E1AFC7B0}" destId="{DBA068D7-33CB-4BBE-822B-2F9DEB816337}" srcOrd="1" destOrd="0" presId="urn:microsoft.com/office/officeart/2008/layout/LinedList"/>
    <dgm:cxn modelId="{981A187B-092A-4142-84E4-6EB7DE4DEEDF}" type="presParOf" srcId="{7341E854-5E29-4B9D-AADD-250920413EBA}" destId="{746DF05B-B8E1-4938-94A8-7142116DD6CC}" srcOrd="4" destOrd="0" presId="urn:microsoft.com/office/officeart/2008/layout/LinedList"/>
    <dgm:cxn modelId="{4DECE0A8-3F9D-4077-99B3-947A223037B5}" type="presParOf" srcId="{7341E854-5E29-4B9D-AADD-250920413EBA}" destId="{E2B9EF43-C8F5-42A2-81E3-8F5DFDA12E78}" srcOrd="5" destOrd="0" presId="urn:microsoft.com/office/officeart/2008/layout/LinedList"/>
    <dgm:cxn modelId="{B365D75E-FAE1-46B8-8761-E4301B6B6679}" type="presParOf" srcId="{E2B9EF43-C8F5-42A2-81E3-8F5DFDA12E78}" destId="{B9CCB1D5-D8F1-4B10-B9AF-C68C89321F0C}" srcOrd="0" destOrd="0" presId="urn:microsoft.com/office/officeart/2008/layout/LinedList"/>
    <dgm:cxn modelId="{B1E332C4-8602-483C-A516-69B0712FABB0}" type="presParOf" srcId="{E2B9EF43-C8F5-42A2-81E3-8F5DFDA12E78}" destId="{6E59C60A-355F-477E-99C1-6DAB9332D7D6}" srcOrd="1" destOrd="0" presId="urn:microsoft.com/office/officeart/2008/layout/LinedList"/>
    <dgm:cxn modelId="{D91E9C07-81FD-417F-8532-1BBEE0424768}" type="presParOf" srcId="{7341E854-5E29-4B9D-AADD-250920413EBA}" destId="{7DDDEF3F-EBD0-41E7-B9B9-4E0A8E86E328}" srcOrd="6" destOrd="0" presId="urn:microsoft.com/office/officeart/2008/layout/LinedList"/>
    <dgm:cxn modelId="{2011F7CD-87E0-45FD-A7CC-C272478088FD}" type="presParOf" srcId="{7341E854-5E29-4B9D-AADD-250920413EBA}" destId="{2756D787-4726-4645-A191-4C00562126A3}" srcOrd="7" destOrd="0" presId="urn:microsoft.com/office/officeart/2008/layout/LinedList"/>
    <dgm:cxn modelId="{8D5B32E1-0F9A-4619-BD72-1751ADF38374}" type="presParOf" srcId="{2756D787-4726-4645-A191-4C00562126A3}" destId="{781ACD99-B51E-490B-A5DD-3F972DD3555E}" srcOrd="0" destOrd="0" presId="urn:microsoft.com/office/officeart/2008/layout/LinedList"/>
    <dgm:cxn modelId="{D21FCC6A-93E1-4F25-9041-622AE725B97F}" type="presParOf" srcId="{2756D787-4726-4645-A191-4C00562126A3}" destId="{358B6A2B-7462-4C4C-8C97-3FC9F088B09B}" srcOrd="1" destOrd="0" presId="urn:microsoft.com/office/officeart/2008/layout/LinedList"/>
    <dgm:cxn modelId="{D12D2212-80E4-48C5-B6F8-AFC7674C772D}" type="presParOf" srcId="{7341E854-5E29-4B9D-AADD-250920413EBA}" destId="{E93177C9-2B72-464C-A06A-48E3227D3D88}" srcOrd="8" destOrd="0" presId="urn:microsoft.com/office/officeart/2008/layout/LinedList"/>
    <dgm:cxn modelId="{5B5DA7A8-3153-4E15-B0CD-74C8BED4C033}" type="presParOf" srcId="{7341E854-5E29-4B9D-AADD-250920413EBA}" destId="{4F4EF135-6C2E-44B9-B455-B0DB4730E212}" srcOrd="9" destOrd="0" presId="urn:microsoft.com/office/officeart/2008/layout/LinedList"/>
    <dgm:cxn modelId="{216F581C-25C0-4E04-B137-E73248FBD493}" type="presParOf" srcId="{4F4EF135-6C2E-44B9-B455-B0DB4730E212}" destId="{CEF8D2DB-0986-4AC1-832A-5872A78361FE}" srcOrd="0" destOrd="0" presId="urn:microsoft.com/office/officeart/2008/layout/LinedList"/>
    <dgm:cxn modelId="{342F8191-62B5-4875-8EB3-61B4516DA165}" type="presParOf" srcId="{4F4EF135-6C2E-44B9-B455-B0DB4730E212}" destId="{C4037BA8-BAF9-408B-A69E-B33CFF6595FB}" srcOrd="1" destOrd="0" presId="urn:microsoft.com/office/officeart/2008/layout/LinedList"/>
    <dgm:cxn modelId="{E9436F96-6214-4F6E-B8A2-9AEA97A9194D}" type="presParOf" srcId="{7341E854-5E29-4B9D-AADD-250920413EBA}" destId="{7E714ADC-561B-432A-9C47-5489BAF0D0B1}" srcOrd="10" destOrd="0" presId="urn:microsoft.com/office/officeart/2008/layout/LinedList"/>
    <dgm:cxn modelId="{A1B5ECAE-11B0-42DE-8AA2-16D8E16424BE}" type="presParOf" srcId="{7341E854-5E29-4B9D-AADD-250920413EBA}" destId="{AC5F888E-E2C4-45A3-977A-71EE8BE37CA7}" srcOrd="11" destOrd="0" presId="urn:microsoft.com/office/officeart/2008/layout/LinedList"/>
    <dgm:cxn modelId="{2DD897F4-8A00-4CC6-82B9-6EC95E8AB5FF}" type="presParOf" srcId="{AC5F888E-E2C4-45A3-977A-71EE8BE37CA7}" destId="{6FB488C5-DA49-4EF5-9BE7-2FC3EA446C5A}" srcOrd="0" destOrd="0" presId="urn:microsoft.com/office/officeart/2008/layout/LinedList"/>
    <dgm:cxn modelId="{7FCB5DB4-B96D-42C1-9866-B5028AEFE6EA}" type="presParOf" srcId="{AC5F888E-E2C4-45A3-977A-71EE8BE37CA7}" destId="{553713B0-1763-4AD2-A46A-59366C9B7671}" srcOrd="1" destOrd="0" presId="urn:microsoft.com/office/officeart/2008/layout/LinedList"/>
    <dgm:cxn modelId="{B4B75230-2CCA-483B-9D61-C46291C73385}" type="presParOf" srcId="{7341E854-5E29-4B9D-AADD-250920413EBA}" destId="{2CCE88E6-DCD1-48A4-BD4B-E60EF10ACA00}" srcOrd="12" destOrd="0" presId="urn:microsoft.com/office/officeart/2008/layout/LinedList"/>
    <dgm:cxn modelId="{7594AF79-D991-4A9B-9EA0-B67D9C4D9102}" type="presParOf" srcId="{7341E854-5E29-4B9D-AADD-250920413EBA}" destId="{41163D0F-A851-427C-B116-CE26455659EF}" srcOrd="13" destOrd="0" presId="urn:microsoft.com/office/officeart/2008/layout/LinedList"/>
    <dgm:cxn modelId="{EFAC7736-AD8D-420E-84F8-736289A914A2}" type="presParOf" srcId="{41163D0F-A851-427C-B116-CE26455659EF}" destId="{FCA08FFC-2F1F-44C3-8AFF-65D5313E78F3}" srcOrd="0" destOrd="0" presId="urn:microsoft.com/office/officeart/2008/layout/LinedList"/>
    <dgm:cxn modelId="{E2CA843B-39F0-45AC-AB47-00E712066129}" type="presParOf" srcId="{41163D0F-A851-427C-B116-CE26455659EF}" destId="{59024718-9C0B-44EA-A653-835CCE77EC19}" srcOrd="1" destOrd="0" presId="urn:microsoft.com/office/officeart/2008/layout/LinedList"/>
    <dgm:cxn modelId="{C960A9F0-57E2-438C-8342-80752CABE221}" type="presParOf" srcId="{7341E854-5E29-4B9D-AADD-250920413EBA}" destId="{3E846251-42E5-472E-B2C4-49D32AE3A872}" srcOrd="14" destOrd="0" presId="urn:microsoft.com/office/officeart/2008/layout/LinedList"/>
    <dgm:cxn modelId="{DC1B8FAB-3B5E-4A00-B955-BA3AC73A8624}" type="presParOf" srcId="{7341E854-5E29-4B9D-AADD-250920413EBA}" destId="{F7592E28-4481-4D43-9AAC-C4E7D484BCFB}" srcOrd="15" destOrd="0" presId="urn:microsoft.com/office/officeart/2008/layout/LinedList"/>
    <dgm:cxn modelId="{EAAC418F-410C-4685-81B7-58706025FE81}" type="presParOf" srcId="{F7592E28-4481-4D43-9AAC-C4E7D484BCFB}" destId="{C9011F30-0D3A-4BAA-8703-F83E29D18786}" srcOrd="0" destOrd="0" presId="urn:microsoft.com/office/officeart/2008/layout/LinedList"/>
    <dgm:cxn modelId="{EA484D99-0C84-481F-96B4-7710751EE0E5}" type="presParOf" srcId="{F7592E28-4481-4D43-9AAC-C4E7D484BCFB}" destId="{B4EE6C00-1A88-439F-A4B9-D02138B158E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89A9A68-F0ED-434E-B90F-60D586D8E8D0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F7DB506-7105-4F59-97D8-C447DB5A0AFA}">
      <dgm:prSet/>
      <dgm:spPr/>
      <dgm:t>
        <a:bodyPr/>
        <a:lstStyle/>
        <a:p>
          <a:r>
            <a:rPr lang="pt-BR"/>
            <a:t>Proposta de parceria de um escritório de advocacia especializado em LGPD/GDPR</a:t>
          </a:r>
          <a:endParaRPr lang="en-US"/>
        </a:p>
      </dgm:t>
    </dgm:pt>
    <dgm:pt modelId="{34DB9105-7E36-47BE-906D-43B0F3B3E857}" type="parTrans" cxnId="{99852FEB-2567-463E-9E76-82CC46975EE7}">
      <dgm:prSet/>
      <dgm:spPr/>
      <dgm:t>
        <a:bodyPr/>
        <a:lstStyle/>
        <a:p>
          <a:endParaRPr lang="en-US"/>
        </a:p>
      </dgm:t>
    </dgm:pt>
    <dgm:pt modelId="{913BFBDA-1CA6-47C7-9DBC-0EC06B4D0FD9}" type="sibTrans" cxnId="{99852FEB-2567-463E-9E76-82CC46975EE7}">
      <dgm:prSet/>
      <dgm:spPr/>
      <dgm:t>
        <a:bodyPr/>
        <a:lstStyle/>
        <a:p>
          <a:endParaRPr lang="en-US"/>
        </a:p>
      </dgm:t>
    </dgm:pt>
    <dgm:pt modelId="{FC70BC08-69C4-49ED-947C-CA2CD4A6CB7A}">
      <dgm:prSet/>
      <dgm:spPr/>
      <dgm:t>
        <a:bodyPr/>
        <a:lstStyle/>
        <a:p>
          <a:r>
            <a:rPr lang="pt-BR"/>
            <a:t>Projeto: Criar um sistema de monitoramento de compliance LGPD para auxiliar os clientes no processo de migração.</a:t>
          </a:r>
          <a:endParaRPr lang="en-US"/>
        </a:p>
      </dgm:t>
    </dgm:pt>
    <dgm:pt modelId="{33EA6A44-8241-42D9-BB9C-EEA217AFE414}" type="parTrans" cxnId="{A1C8D57A-4DFF-40D0-97FE-F90C20078331}">
      <dgm:prSet/>
      <dgm:spPr/>
      <dgm:t>
        <a:bodyPr/>
        <a:lstStyle/>
        <a:p>
          <a:endParaRPr lang="en-US"/>
        </a:p>
      </dgm:t>
    </dgm:pt>
    <dgm:pt modelId="{B7D8FF7C-2489-43BF-A35B-CBD06140F57E}" type="sibTrans" cxnId="{A1C8D57A-4DFF-40D0-97FE-F90C20078331}">
      <dgm:prSet/>
      <dgm:spPr/>
      <dgm:t>
        <a:bodyPr/>
        <a:lstStyle/>
        <a:p>
          <a:endParaRPr lang="en-US"/>
        </a:p>
      </dgm:t>
    </dgm:pt>
    <dgm:pt modelId="{09B681BD-618D-4FCF-B8B4-BDD75B390A8A}">
      <dgm:prSet/>
      <dgm:spPr/>
      <dgm:t>
        <a:bodyPr/>
        <a:lstStyle/>
        <a:p>
          <a:r>
            <a:rPr lang="pt-BR"/>
            <a:t>Levantamento de ferramentas: Azure Compliance – 30 dias de estudo sobre o pipeline (dashboard, levantamento de ambiente, powershell)</a:t>
          </a:r>
          <a:endParaRPr lang="en-US"/>
        </a:p>
      </dgm:t>
    </dgm:pt>
    <dgm:pt modelId="{9E7893F4-4DB6-496D-8A82-A768F6A189A1}" type="parTrans" cxnId="{C589EE92-B967-402F-81D1-97045E7C5E97}">
      <dgm:prSet/>
      <dgm:spPr/>
      <dgm:t>
        <a:bodyPr/>
        <a:lstStyle/>
        <a:p>
          <a:endParaRPr lang="en-US"/>
        </a:p>
      </dgm:t>
    </dgm:pt>
    <dgm:pt modelId="{3A26D094-FE0F-4263-9132-D42B01BF7DC5}" type="sibTrans" cxnId="{C589EE92-B967-402F-81D1-97045E7C5E97}">
      <dgm:prSet/>
      <dgm:spPr/>
      <dgm:t>
        <a:bodyPr/>
        <a:lstStyle/>
        <a:p>
          <a:endParaRPr lang="en-US"/>
        </a:p>
      </dgm:t>
    </dgm:pt>
    <dgm:pt modelId="{FF0A6AFC-BCB6-4B38-BCD6-1D07C5973B8B}">
      <dgm:prSet/>
      <dgm:spPr/>
      <dgm:t>
        <a:bodyPr/>
        <a:lstStyle/>
        <a:p>
          <a:r>
            <a:rPr lang="pt-BR"/>
            <a:t>Análise de mercado: As grandes empresas já embarcavam essa solução dentro de suas plataformas para seus clientes a um preço competitivo &gt;&gt; Maré Vermelha</a:t>
          </a:r>
          <a:endParaRPr lang="en-US"/>
        </a:p>
      </dgm:t>
    </dgm:pt>
    <dgm:pt modelId="{E64299A0-6349-4FBC-B309-C7DA02543B09}" type="parTrans" cxnId="{5205905A-4B54-4357-B239-92824132DFF6}">
      <dgm:prSet/>
      <dgm:spPr/>
      <dgm:t>
        <a:bodyPr/>
        <a:lstStyle/>
        <a:p>
          <a:endParaRPr lang="en-US"/>
        </a:p>
      </dgm:t>
    </dgm:pt>
    <dgm:pt modelId="{0D8F4078-0D7E-461A-830D-09F8B4C6DEDD}" type="sibTrans" cxnId="{5205905A-4B54-4357-B239-92824132DFF6}">
      <dgm:prSet/>
      <dgm:spPr/>
      <dgm:t>
        <a:bodyPr/>
        <a:lstStyle/>
        <a:p>
          <a:endParaRPr lang="en-US"/>
        </a:p>
      </dgm:t>
    </dgm:pt>
    <dgm:pt modelId="{380AA92B-2A77-406C-B358-04DBA8C0E8AD}">
      <dgm:prSet/>
      <dgm:spPr/>
      <dgm:t>
        <a:bodyPr/>
        <a:lstStyle/>
        <a:p>
          <a:r>
            <a:rPr lang="pt-BR"/>
            <a:t>Foi decidido pela não continuidade com o projeto</a:t>
          </a:r>
          <a:endParaRPr lang="en-US"/>
        </a:p>
      </dgm:t>
    </dgm:pt>
    <dgm:pt modelId="{CCDB3DFF-5B90-4624-A524-E63C08063F80}" type="parTrans" cxnId="{59CD9A4B-4E97-4B63-841B-B9B5F6C2AF95}">
      <dgm:prSet/>
      <dgm:spPr/>
      <dgm:t>
        <a:bodyPr/>
        <a:lstStyle/>
        <a:p>
          <a:endParaRPr lang="en-US"/>
        </a:p>
      </dgm:t>
    </dgm:pt>
    <dgm:pt modelId="{BBFD4961-3B12-42DA-83BC-9232B00DA2DF}" type="sibTrans" cxnId="{59CD9A4B-4E97-4B63-841B-B9B5F6C2AF95}">
      <dgm:prSet/>
      <dgm:spPr/>
      <dgm:t>
        <a:bodyPr/>
        <a:lstStyle/>
        <a:p>
          <a:endParaRPr lang="en-US"/>
        </a:p>
      </dgm:t>
    </dgm:pt>
    <dgm:pt modelId="{6CEC96A8-8559-435B-877E-FB5C8F4A8744}" type="pres">
      <dgm:prSet presAssocID="{889A9A68-F0ED-434E-B90F-60D586D8E8D0}" presName="vert0" presStyleCnt="0">
        <dgm:presLayoutVars>
          <dgm:dir/>
          <dgm:animOne val="branch"/>
          <dgm:animLvl val="lvl"/>
        </dgm:presLayoutVars>
      </dgm:prSet>
      <dgm:spPr/>
    </dgm:pt>
    <dgm:pt modelId="{927A823B-A3EA-47D7-A824-8D207454B9AF}" type="pres">
      <dgm:prSet presAssocID="{0F7DB506-7105-4F59-97D8-C447DB5A0AFA}" presName="thickLine" presStyleLbl="alignNode1" presStyleIdx="0" presStyleCnt="5"/>
      <dgm:spPr/>
    </dgm:pt>
    <dgm:pt modelId="{6B39EFA3-AD02-49FA-B1EC-FF13B46D33B2}" type="pres">
      <dgm:prSet presAssocID="{0F7DB506-7105-4F59-97D8-C447DB5A0AFA}" presName="horz1" presStyleCnt="0"/>
      <dgm:spPr/>
    </dgm:pt>
    <dgm:pt modelId="{BDBF5190-F1F3-4077-B4B6-07C56D0AB706}" type="pres">
      <dgm:prSet presAssocID="{0F7DB506-7105-4F59-97D8-C447DB5A0AFA}" presName="tx1" presStyleLbl="revTx" presStyleIdx="0" presStyleCnt="5"/>
      <dgm:spPr/>
    </dgm:pt>
    <dgm:pt modelId="{FF5886AF-FEEE-441C-9118-49FD99472952}" type="pres">
      <dgm:prSet presAssocID="{0F7DB506-7105-4F59-97D8-C447DB5A0AFA}" presName="vert1" presStyleCnt="0"/>
      <dgm:spPr/>
    </dgm:pt>
    <dgm:pt modelId="{EFE8B0F8-7641-4744-B4F0-734F4669C32E}" type="pres">
      <dgm:prSet presAssocID="{FC70BC08-69C4-49ED-947C-CA2CD4A6CB7A}" presName="thickLine" presStyleLbl="alignNode1" presStyleIdx="1" presStyleCnt="5"/>
      <dgm:spPr/>
    </dgm:pt>
    <dgm:pt modelId="{F7A7B995-D024-4E88-AFD1-D90AE446DA5F}" type="pres">
      <dgm:prSet presAssocID="{FC70BC08-69C4-49ED-947C-CA2CD4A6CB7A}" presName="horz1" presStyleCnt="0"/>
      <dgm:spPr/>
    </dgm:pt>
    <dgm:pt modelId="{6444347D-DE91-4B7A-9650-AE7FD3E427AF}" type="pres">
      <dgm:prSet presAssocID="{FC70BC08-69C4-49ED-947C-CA2CD4A6CB7A}" presName="tx1" presStyleLbl="revTx" presStyleIdx="1" presStyleCnt="5"/>
      <dgm:spPr/>
    </dgm:pt>
    <dgm:pt modelId="{93BACBB6-FCDA-46E0-A122-0FA70E2170C3}" type="pres">
      <dgm:prSet presAssocID="{FC70BC08-69C4-49ED-947C-CA2CD4A6CB7A}" presName="vert1" presStyleCnt="0"/>
      <dgm:spPr/>
    </dgm:pt>
    <dgm:pt modelId="{831E9DFA-5B7C-4EF6-962B-5E6DFAA17992}" type="pres">
      <dgm:prSet presAssocID="{09B681BD-618D-4FCF-B8B4-BDD75B390A8A}" presName="thickLine" presStyleLbl="alignNode1" presStyleIdx="2" presStyleCnt="5"/>
      <dgm:spPr/>
    </dgm:pt>
    <dgm:pt modelId="{1AA36FBE-CD79-4F93-AD05-A09291F81425}" type="pres">
      <dgm:prSet presAssocID="{09B681BD-618D-4FCF-B8B4-BDD75B390A8A}" presName="horz1" presStyleCnt="0"/>
      <dgm:spPr/>
    </dgm:pt>
    <dgm:pt modelId="{83551C48-8139-4C4E-88A7-26D0879F69F1}" type="pres">
      <dgm:prSet presAssocID="{09B681BD-618D-4FCF-B8B4-BDD75B390A8A}" presName="tx1" presStyleLbl="revTx" presStyleIdx="2" presStyleCnt="5"/>
      <dgm:spPr/>
    </dgm:pt>
    <dgm:pt modelId="{16333EEA-CF53-4A3D-B1A3-7E1A59FD5FB6}" type="pres">
      <dgm:prSet presAssocID="{09B681BD-618D-4FCF-B8B4-BDD75B390A8A}" presName="vert1" presStyleCnt="0"/>
      <dgm:spPr/>
    </dgm:pt>
    <dgm:pt modelId="{49E5600B-3375-4E65-80DC-B97442F019EA}" type="pres">
      <dgm:prSet presAssocID="{FF0A6AFC-BCB6-4B38-BCD6-1D07C5973B8B}" presName="thickLine" presStyleLbl="alignNode1" presStyleIdx="3" presStyleCnt="5"/>
      <dgm:spPr/>
    </dgm:pt>
    <dgm:pt modelId="{40F9AB5F-5CEE-4B0D-B7CF-0986A788C42E}" type="pres">
      <dgm:prSet presAssocID="{FF0A6AFC-BCB6-4B38-BCD6-1D07C5973B8B}" presName="horz1" presStyleCnt="0"/>
      <dgm:spPr/>
    </dgm:pt>
    <dgm:pt modelId="{7007F4B6-C173-4D82-BF54-EAA5C85E339D}" type="pres">
      <dgm:prSet presAssocID="{FF0A6AFC-BCB6-4B38-BCD6-1D07C5973B8B}" presName="tx1" presStyleLbl="revTx" presStyleIdx="3" presStyleCnt="5"/>
      <dgm:spPr/>
    </dgm:pt>
    <dgm:pt modelId="{6570CA11-93F7-4A78-A054-2522967AD79A}" type="pres">
      <dgm:prSet presAssocID="{FF0A6AFC-BCB6-4B38-BCD6-1D07C5973B8B}" presName="vert1" presStyleCnt="0"/>
      <dgm:spPr/>
    </dgm:pt>
    <dgm:pt modelId="{37F7F238-E5C7-4391-A0FE-440997E6878B}" type="pres">
      <dgm:prSet presAssocID="{380AA92B-2A77-406C-B358-04DBA8C0E8AD}" presName="thickLine" presStyleLbl="alignNode1" presStyleIdx="4" presStyleCnt="5"/>
      <dgm:spPr/>
    </dgm:pt>
    <dgm:pt modelId="{61C70B9F-BC04-4E30-9AE4-E0431123D185}" type="pres">
      <dgm:prSet presAssocID="{380AA92B-2A77-406C-B358-04DBA8C0E8AD}" presName="horz1" presStyleCnt="0"/>
      <dgm:spPr/>
    </dgm:pt>
    <dgm:pt modelId="{41583400-9449-40F5-BAC9-7D59152181DD}" type="pres">
      <dgm:prSet presAssocID="{380AA92B-2A77-406C-B358-04DBA8C0E8AD}" presName="tx1" presStyleLbl="revTx" presStyleIdx="4" presStyleCnt="5"/>
      <dgm:spPr/>
    </dgm:pt>
    <dgm:pt modelId="{9BFE77A3-CDDA-4185-8B63-BA9EC328D59F}" type="pres">
      <dgm:prSet presAssocID="{380AA92B-2A77-406C-B358-04DBA8C0E8AD}" presName="vert1" presStyleCnt="0"/>
      <dgm:spPr/>
    </dgm:pt>
  </dgm:ptLst>
  <dgm:cxnLst>
    <dgm:cxn modelId="{DEBCA246-7B38-4769-968D-417FA296E4AB}" type="presOf" srcId="{FC70BC08-69C4-49ED-947C-CA2CD4A6CB7A}" destId="{6444347D-DE91-4B7A-9650-AE7FD3E427AF}" srcOrd="0" destOrd="0" presId="urn:microsoft.com/office/officeart/2008/layout/LinedList"/>
    <dgm:cxn modelId="{59CD9A4B-4E97-4B63-841B-B9B5F6C2AF95}" srcId="{889A9A68-F0ED-434E-B90F-60D586D8E8D0}" destId="{380AA92B-2A77-406C-B358-04DBA8C0E8AD}" srcOrd="4" destOrd="0" parTransId="{CCDB3DFF-5B90-4624-A524-E63C08063F80}" sibTransId="{BBFD4961-3B12-42DA-83BC-9232B00DA2DF}"/>
    <dgm:cxn modelId="{5205905A-4B54-4357-B239-92824132DFF6}" srcId="{889A9A68-F0ED-434E-B90F-60D586D8E8D0}" destId="{FF0A6AFC-BCB6-4B38-BCD6-1D07C5973B8B}" srcOrd="3" destOrd="0" parTransId="{E64299A0-6349-4FBC-B309-C7DA02543B09}" sibTransId="{0D8F4078-0D7E-461A-830D-09F8B4C6DEDD}"/>
    <dgm:cxn modelId="{A1C8D57A-4DFF-40D0-97FE-F90C20078331}" srcId="{889A9A68-F0ED-434E-B90F-60D586D8E8D0}" destId="{FC70BC08-69C4-49ED-947C-CA2CD4A6CB7A}" srcOrd="1" destOrd="0" parTransId="{33EA6A44-8241-42D9-BB9C-EEA217AFE414}" sibTransId="{B7D8FF7C-2489-43BF-A35B-CBD06140F57E}"/>
    <dgm:cxn modelId="{C589EE92-B967-402F-81D1-97045E7C5E97}" srcId="{889A9A68-F0ED-434E-B90F-60D586D8E8D0}" destId="{09B681BD-618D-4FCF-B8B4-BDD75B390A8A}" srcOrd="2" destOrd="0" parTransId="{9E7893F4-4DB6-496D-8A82-A768F6A189A1}" sibTransId="{3A26D094-FE0F-4263-9132-D42B01BF7DC5}"/>
    <dgm:cxn modelId="{8C0E0195-E02F-41FA-8257-025A649AD071}" type="presOf" srcId="{0F7DB506-7105-4F59-97D8-C447DB5A0AFA}" destId="{BDBF5190-F1F3-4077-B4B6-07C56D0AB706}" srcOrd="0" destOrd="0" presId="urn:microsoft.com/office/officeart/2008/layout/LinedList"/>
    <dgm:cxn modelId="{F5422BA7-FE19-48F7-A500-3F7A9C5CE161}" type="presOf" srcId="{FF0A6AFC-BCB6-4B38-BCD6-1D07C5973B8B}" destId="{7007F4B6-C173-4D82-BF54-EAA5C85E339D}" srcOrd="0" destOrd="0" presId="urn:microsoft.com/office/officeart/2008/layout/LinedList"/>
    <dgm:cxn modelId="{D729FEC3-6071-4204-B2F8-63C5E71E692C}" type="presOf" srcId="{380AA92B-2A77-406C-B358-04DBA8C0E8AD}" destId="{41583400-9449-40F5-BAC9-7D59152181DD}" srcOrd="0" destOrd="0" presId="urn:microsoft.com/office/officeart/2008/layout/LinedList"/>
    <dgm:cxn modelId="{0A6C57C8-CD1E-4553-9E7C-2B76B11D8974}" type="presOf" srcId="{09B681BD-618D-4FCF-B8B4-BDD75B390A8A}" destId="{83551C48-8139-4C4E-88A7-26D0879F69F1}" srcOrd="0" destOrd="0" presId="urn:microsoft.com/office/officeart/2008/layout/LinedList"/>
    <dgm:cxn modelId="{41B4FDCB-8F02-4E93-AE43-E39635C08FCE}" type="presOf" srcId="{889A9A68-F0ED-434E-B90F-60D586D8E8D0}" destId="{6CEC96A8-8559-435B-877E-FB5C8F4A8744}" srcOrd="0" destOrd="0" presId="urn:microsoft.com/office/officeart/2008/layout/LinedList"/>
    <dgm:cxn modelId="{99852FEB-2567-463E-9E76-82CC46975EE7}" srcId="{889A9A68-F0ED-434E-B90F-60D586D8E8D0}" destId="{0F7DB506-7105-4F59-97D8-C447DB5A0AFA}" srcOrd="0" destOrd="0" parTransId="{34DB9105-7E36-47BE-906D-43B0F3B3E857}" sibTransId="{913BFBDA-1CA6-47C7-9DBC-0EC06B4D0FD9}"/>
    <dgm:cxn modelId="{CA64FCCD-CF94-4A65-AD0B-CE50FC57E9E6}" type="presParOf" srcId="{6CEC96A8-8559-435B-877E-FB5C8F4A8744}" destId="{927A823B-A3EA-47D7-A824-8D207454B9AF}" srcOrd="0" destOrd="0" presId="urn:microsoft.com/office/officeart/2008/layout/LinedList"/>
    <dgm:cxn modelId="{45251AF6-EEA3-484D-BD9F-011E4F2C4C1B}" type="presParOf" srcId="{6CEC96A8-8559-435B-877E-FB5C8F4A8744}" destId="{6B39EFA3-AD02-49FA-B1EC-FF13B46D33B2}" srcOrd="1" destOrd="0" presId="urn:microsoft.com/office/officeart/2008/layout/LinedList"/>
    <dgm:cxn modelId="{28A9ED36-7C0D-48AF-BE3E-6869ADCE0B86}" type="presParOf" srcId="{6B39EFA3-AD02-49FA-B1EC-FF13B46D33B2}" destId="{BDBF5190-F1F3-4077-B4B6-07C56D0AB706}" srcOrd="0" destOrd="0" presId="urn:microsoft.com/office/officeart/2008/layout/LinedList"/>
    <dgm:cxn modelId="{6D987CAE-C1E0-41CB-921B-668D5886CABB}" type="presParOf" srcId="{6B39EFA3-AD02-49FA-B1EC-FF13B46D33B2}" destId="{FF5886AF-FEEE-441C-9118-49FD99472952}" srcOrd="1" destOrd="0" presId="urn:microsoft.com/office/officeart/2008/layout/LinedList"/>
    <dgm:cxn modelId="{570625BA-B663-484B-BCA0-8A4B61BBDFEB}" type="presParOf" srcId="{6CEC96A8-8559-435B-877E-FB5C8F4A8744}" destId="{EFE8B0F8-7641-4744-B4F0-734F4669C32E}" srcOrd="2" destOrd="0" presId="urn:microsoft.com/office/officeart/2008/layout/LinedList"/>
    <dgm:cxn modelId="{CD16795B-A882-46D3-AD75-F8A61C24D76E}" type="presParOf" srcId="{6CEC96A8-8559-435B-877E-FB5C8F4A8744}" destId="{F7A7B995-D024-4E88-AFD1-D90AE446DA5F}" srcOrd="3" destOrd="0" presId="urn:microsoft.com/office/officeart/2008/layout/LinedList"/>
    <dgm:cxn modelId="{8F6BAD5E-719C-4D25-B96C-DF9818CC1485}" type="presParOf" srcId="{F7A7B995-D024-4E88-AFD1-D90AE446DA5F}" destId="{6444347D-DE91-4B7A-9650-AE7FD3E427AF}" srcOrd="0" destOrd="0" presId="urn:microsoft.com/office/officeart/2008/layout/LinedList"/>
    <dgm:cxn modelId="{623E6AB7-4B9F-4F41-A0C7-C72378F8A1B2}" type="presParOf" srcId="{F7A7B995-D024-4E88-AFD1-D90AE446DA5F}" destId="{93BACBB6-FCDA-46E0-A122-0FA70E2170C3}" srcOrd="1" destOrd="0" presId="urn:microsoft.com/office/officeart/2008/layout/LinedList"/>
    <dgm:cxn modelId="{EE0F453F-1B8E-4258-87A2-C66C1166CDAB}" type="presParOf" srcId="{6CEC96A8-8559-435B-877E-FB5C8F4A8744}" destId="{831E9DFA-5B7C-4EF6-962B-5E6DFAA17992}" srcOrd="4" destOrd="0" presId="urn:microsoft.com/office/officeart/2008/layout/LinedList"/>
    <dgm:cxn modelId="{A7B1B46C-7A95-4C1B-917F-25659E1E63EC}" type="presParOf" srcId="{6CEC96A8-8559-435B-877E-FB5C8F4A8744}" destId="{1AA36FBE-CD79-4F93-AD05-A09291F81425}" srcOrd="5" destOrd="0" presId="urn:microsoft.com/office/officeart/2008/layout/LinedList"/>
    <dgm:cxn modelId="{328EA795-9C21-4927-8F07-93B6ECCEFADD}" type="presParOf" srcId="{1AA36FBE-CD79-4F93-AD05-A09291F81425}" destId="{83551C48-8139-4C4E-88A7-26D0879F69F1}" srcOrd="0" destOrd="0" presId="urn:microsoft.com/office/officeart/2008/layout/LinedList"/>
    <dgm:cxn modelId="{435A94D7-A776-44E4-A1FE-39383F3C5413}" type="presParOf" srcId="{1AA36FBE-CD79-4F93-AD05-A09291F81425}" destId="{16333EEA-CF53-4A3D-B1A3-7E1A59FD5FB6}" srcOrd="1" destOrd="0" presId="urn:microsoft.com/office/officeart/2008/layout/LinedList"/>
    <dgm:cxn modelId="{094FA711-8904-43DA-A474-66878B72E4AE}" type="presParOf" srcId="{6CEC96A8-8559-435B-877E-FB5C8F4A8744}" destId="{49E5600B-3375-4E65-80DC-B97442F019EA}" srcOrd="6" destOrd="0" presId="urn:microsoft.com/office/officeart/2008/layout/LinedList"/>
    <dgm:cxn modelId="{AB0BFAF9-BA32-4530-B398-35F57CB5857D}" type="presParOf" srcId="{6CEC96A8-8559-435B-877E-FB5C8F4A8744}" destId="{40F9AB5F-5CEE-4B0D-B7CF-0986A788C42E}" srcOrd="7" destOrd="0" presId="urn:microsoft.com/office/officeart/2008/layout/LinedList"/>
    <dgm:cxn modelId="{E58C7470-B00B-402A-8C9B-86DF278B30E4}" type="presParOf" srcId="{40F9AB5F-5CEE-4B0D-B7CF-0986A788C42E}" destId="{7007F4B6-C173-4D82-BF54-EAA5C85E339D}" srcOrd="0" destOrd="0" presId="urn:microsoft.com/office/officeart/2008/layout/LinedList"/>
    <dgm:cxn modelId="{639902DA-6940-4543-BE83-FB1990F898AD}" type="presParOf" srcId="{40F9AB5F-5CEE-4B0D-B7CF-0986A788C42E}" destId="{6570CA11-93F7-4A78-A054-2522967AD79A}" srcOrd="1" destOrd="0" presId="urn:microsoft.com/office/officeart/2008/layout/LinedList"/>
    <dgm:cxn modelId="{DE8B4455-38B9-4A54-A0D9-5DBF996AA54E}" type="presParOf" srcId="{6CEC96A8-8559-435B-877E-FB5C8F4A8744}" destId="{37F7F238-E5C7-4391-A0FE-440997E6878B}" srcOrd="8" destOrd="0" presId="urn:microsoft.com/office/officeart/2008/layout/LinedList"/>
    <dgm:cxn modelId="{3A7704FF-C2B7-4141-A399-A8B6688A9829}" type="presParOf" srcId="{6CEC96A8-8559-435B-877E-FB5C8F4A8744}" destId="{61C70B9F-BC04-4E30-9AE4-E0431123D185}" srcOrd="9" destOrd="0" presId="urn:microsoft.com/office/officeart/2008/layout/LinedList"/>
    <dgm:cxn modelId="{7754BBFA-F5B3-4063-9A05-1DEAE8181B3E}" type="presParOf" srcId="{61C70B9F-BC04-4E30-9AE4-E0431123D185}" destId="{41583400-9449-40F5-BAC9-7D59152181DD}" srcOrd="0" destOrd="0" presId="urn:microsoft.com/office/officeart/2008/layout/LinedList"/>
    <dgm:cxn modelId="{60792A95-BAA1-472A-A10D-4EBA4819E0AF}" type="presParOf" srcId="{61C70B9F-BC04-4E30-9AE4-E0431123D185}" destId="{9BFE77A3-CDDA-4185-8B63-BA9EC328D59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F1C7BF5-CD11-471B-9D54-B86483C7935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CC0E050-1936-416A-AEC1-FFE70480BA4A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Workshops em IA/ML para clientes e programa acadêmico da Intel</a:t>
          </a:r>
          <a:endParaRPr lang="en-US"/>
        </a:p>
      </dgm:t>
    </dgm:pt>
    <dgm:pt modelId="{EC038728-3064-465B-BAC9-0CD8F2384CD8}" type="parTrans" cxnId="{005AB8F1-F94B-4AF9-9EFD-5AA06A456B7F}">
      <dgm:prSet/>
      <dgm:spPr/>
      <dgm:t>
        <a:bodyPr/>
        <a:lstStyle/>
        <a:p>
          <a:endParaRPr lang="en-US"/>
        </a:p>
      </dgm:t>
    </dgm:pt>
    <dgm:pt modelId="{06187BA3-E386-48FC-9D3D-A65B8CDF1A0A}" type="sibTrans" cxnId="{005AB8F1-F94B-4AF9-9EFD-5AA06A456B7F}">
      <dgm:prSet/>
      <dgm:spPr/>
      <dgm:t>
        <a:bodyPr/>
        <a:lstStyle/>
        <a:p>
          <a:endParaRPr lang="en-US"/>
        </a:p>
      </dgm:t>
    </dgm:pt>
    <dgm:pt modelId="{FDD5F403-D45C-4819-BBF7-F343B467C5E3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Palestrante em eventos: TDC (São Paulo, Florianópolis, Porto Alegre)</a:t>
          </a:r>
          <a:endParaRPr lang="en-US"/>
        </a:p>
      </dgm:t>
    </dgm:pt>
    <dgm:pt modelId="{105AB92F-19D2-4D3F-A036-89685FCA825D}" type="parTrans" cxnId="{BF43A13C-E8A9-46BF-9601-235B5410C8C8}">
      <dgm:prSet/>
      <dgm:spPr/>
      <dgm:t>
        <a:bodyPr/>
        <a:lstStyle/>
        <a:p>
          <a:endParaRPr lang="en-US"/>
        </a:p>
      </dgm:t>
    </dgm:pt>
    <dgm:pt modelId="{9B7ADA4F-EECB-426A-BA6A-DF33CB2085E3}" type="sibTrans" cxnId="{BF43A13C-E8A9-46BF-9601-235B5410C8C8}">
      <dgm:prSet/>
      <dgm:spPr/>
      <dgm:t>
        <a:bodyPr/>
        <a:lstStyle/>
        <a:p>
          <a:endParaRPr lang="en-US"/>
        </a:p>
      </dgm:t>
    </dgm:pt>
    <dgm:pt modelId="{D9FEC8DB-BA59-423D-96DB-E8D4C059D133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Treinamento em IA/ML + HPC (High Performance Computing):</a:t>
          </a:r>
          <a:endParaRPr lang="en-US"/>
        </a:p>
      </dgm:t>
    </dgm:pt>
    <dgm:pt modelId="{320AF22C-158F-4422-9722-237053761F73}" type="parTrans" cxnId="{F68D425F-F3E5-4111-901A-C0B317BB0DCF}">
      <dgm:prSet/>
      <dgm:spPr/>
      <dgm:t>
        <a:bodyPr/>
        <a:lstStyle/>
        <a:p>
          <a:endParaRPr lang="en-US"/>
        </a:p>
      </dgm:t>
    </dgm:pt>
    <dgm:pt modelId="{780B4CE8-C84C-4186-8C5D-44BEDB7FA855}" type="sibTrans" cxnId="{F68D425F-F3E5-4111-901A-C0B317BB0DCF}">
      <dgm:prSet/>
      <dgm:spPr/>
      <dgm:t>
        <a:bodyPr/>
        <a:lstStyle/>
        <a:p>
          <a:endParaRPr lang="en-US"/>
        </a:p>
      </dgm:t>
    </dgm:pt>
    <dgm:pt modelId="{05EB99BF-CA09-454C-BD76-98C902346A86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Para funcionários da Intel</a:t>
          </a:r>
          <a:endParaRPr lang="en-US"/>
        </a:p>
      </dgm:t>
    </dgm:pt>
    <dgm:pt modelId="{C5ECEADA-BFF3-4ACE-BED2-4651B840BF9C}" type="parTrans" cxnId="{FDEFEF28-267F-4382-A78C-F6F572F94CD6}">
      <dgm:prSet/>
      <dgm:spPr/>
      <dgm:t>
        <a:bodyPr/>
        <a:lstStyle/>
        <a:p>
          <a:endParaRPr lang="en-US"/>
        </a:p>
      </dgm:t>
    </dgm:pt>
    <dgm:pt modelId="{023AB289-39E4-463F-ADFF-2C5C23DDC7D2}" type="sibTrans" cxnId="{FDEFEF28-267F-4382-A78C-F6F572F94CD6}">
      <dgm:prSet/>
      <dgm:spPr/>
      <dgm:t>
        <a:bodyPr/>
        <a:lstStyle/>
        <a:p>
          <a:endParaRPr lang="en-US"/>
        </a:p>
      </dgm:t>
    </dgm:pt>
    <dgm:pt modelId="{51FE952A-9453-4723-BC10-571A898C9643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/>
            <a:t>Para Clientes da Intel</a:t>
          </a:r>
        </a:p>
        <a:p>
          <a:pPr>
            <a:lnSpc>
              <a:spcPct val="100000"/>
            </a:lnSpc>
          </a:pPr>
          <a:r>
            <a:rPr lang="pt-BR" dirty="0"/>
            <a:t>Alunos de faculdade</a:t>
          </a:r>
          <a:endParaRPr lang="en-US" dirty="0"/>
        </a:p>
      </dgm:t>
    </dgm:pt>
    <dgm:pt modelId="{1BFC2EAE-166A-4694-B101-DDD9CD5960F0}" type="parTrans" cxnId="{DD663C26-1185-451E-AC63-2945D11AAA8B}">
      <dgm:prSet/>
      <dgm:spPr/>
      <dgm:t>
        <a:bodyPr/>
        <a:lstStyle/>
        <a:p>
          <a:endParaRPr lang="en-US"/>
        </a:p>
      </dgm:t>
    </dgm:pt>
    <dgm:pt modelId="{04044A10-1060-4CCD-ABDC-81C5BB475D0C}" type="sibTrans" cxnId="{DD663C26-1185-451E-AC63-2945D11AAA8B}">
      <dgm:prSet/>
      <dgm:spPr/>
      <dgm:t>
        <a:bodyPr/>
        <a:lstStyle/>
        <a:p>
          <a:endParaRPr lang="en-US"/>
        </a:p>
      </dgm:t>
    </dgm:pt>
    <dgm:pt modelId="{FE91553B-A265-41FD-8ECD-03E6ACED36E3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Professor</a:t>
          </a:r>
          <a:endParaRPr lang="en-US"/>
        </a:p>
      </dgm:t>
    </dgm:pt>
    <dgm:pt modelId="{BC57434F-4D1A-4CD4-A4F2-6D0CD4C5BAD2}" type="parTrans" cxnId="{4302C28B-CEB9-44E0-AF07-09231F508945}">
      <dgm:prSet/>
      <dgm:spPr/>
      <dgm:t>
        <a:bodyPr/>
        <a:lstStyle/>
        <a:p>
          <a:endParaRPr lang="en-US"/>
        </a:p>
      </dgm:t>
    </dgm:pt>
    <dgm:pt modelId="{9E55D44A-ADE4-4C5A-9BC5-AE02AD453892}" type="sibTrans" cxnId="{4302C28B-CEB9-44E0-AF07-09231F508945}">
      <dgm:prSet/>
      <dgm:spPr/>
      <dgm:t>
        <a:bodyPr/>
        <a:lstStyle/>
        <a:p>
          <a:endParaRPr lang="en-US"/>
        </a:p>
      </dgm:t>
    </dgm:pt>
    <dgm:pt modelId="{CFD8C090-D7A8-4759-AF7E-74258CBFAA7C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/>
            <a:t>Python, pela </a:t>
          </a:r>
          <a:r>
            <a:rPr lang="pt-BR" dirty="0" err="1"/>
            <a:t>Lets</a:t>
          </a:r>
          <a:r>
            <a:rPr lang="pt-BR" dirty="0"/>
            <a:t> </a:t>
          </a:r>
          <a:r>
            <a:rPr lang="pt-BR" dirty="0" err="1"/>
            <a:t>Code</a:t>
          </a:r>
          <a:endParaRPr lang="en-US" dirty="0"/>
        </a:p>
      </dgm:t>
    </dgm:pt>
    <dgm:pt modelId="{003352E4-D36A-47C4-AB0C-829D097CF7D0}" type="parTrans" cxnId="{6D3F6571-9C8B-41B0-94C1-E1C912E9FEFF}">
      <dgm:prSet/>
      <dgm:spPr/>
      <dgm:t>
        <a:bodyPr/>
        <a:lstStyle/>
        <a:p>
          <a:endParaRPr lang="en-US"/>
        </a:p>
      </dgm:t>
    </dgm:pt>
    <dgm:pt modelId="{088D087F-2B34-409F-9F52-E56E17E318BB}" type="sibTrans" cxnId="{6D3F6571-9C8B-41B0-94C1-E1C912E9FEFF}">
      <dgm:prSet/>
      <dgm:spPr/>
      <dgm:t>
        <a:bodyPr/>
        <a:lstStyle/>
        <a:p>
          <a:endParaRPr lang="en-US"/>
        </a:p>
      </dgm:t>
    </dgm:pt>
    <dgm:pt modelId="{42AA77ED-6DA8-4654-94FF-F1AFD028099E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/>
            <a:t>AI/ML pela </a:t>
          </a:r>
          <a:r>
            <a:rPr lang="pt-BR" dirty="0" err="1"/>
            <a:t>School</a:t>
          </a:r>
          <a:r>
            <a:rPr lang="pt-BR" dirty="0"/>
            <a:t> </a:t>
          </a:r>
          <a:r>
            <a:rPr lang="pt-BR" dirty="0" err="1"/>
            <a:t>of</a:t>
          </a:r>
          <a:r>
            <a:rPr lang="pt-BR" dirty="0"/>
            <a:t> AI (extinta) e Escola Livre de IA (atual, presente)</a:t>
          </a:r>
          <a:endParaRPr lang="en-US" dirty="0"/>
        </a:p>
      </dgm:t>
    </dgm:pt>
    <dgm:pt modelId="{088E0DEC-E979-499A-A1B8-1E3418BCEB03}" type="parTrans" cxnId="{A67D8784-2480-40A6-86A6-9C172F95C1A5}">
      <dgm:prSet/>
      <dgm:spPr/>
      <dgm:t>
        <a:bodyPr/>
        <a:lstStyle/>
        <a:p>
          <a:endParaRPr lang="en-US"/>
        </a:p>
      </dgm:t>
    </dgm:pt>
    <dgm:pt modelId="{E5FE0BE9-BA5E-4776-AAEA-DB4F1DB51742}" type="sibTrans" cxnId="{A67D8784-2480-40A6-86A6-9C172F95C1A5}">
      <dgm:prSet/>
      <dgm:spPr/>
      <dgm:t>
        <a:bodyPr/>
        <a:lstStyle/>
        <a:p>
          <a:endParaRPr lang="en-US"/>
        </a:p>
      </dgm:t>
    </dgm:pt>
    <dgm:pt modelId="{4BBDFEC7-D682-473D-9F11-2C57300BB88C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Mentor de IA em Hackathons:</a:t>
          </a:r>
          <a:endParaRPr lang="en-US"/>
        </a:p>
      </dgm:t>
    </dgm:pt>
    <dgm:pt modelId="{4AF2A897-B795-4F4C-8332-9F92B208B8E5}" type="parTrans" cxnId="{24BA5D03-F9ED-46E2-A0AF-944302F58E40}">
      <dgm:prSet/>
      <dgm:spPr/>
      <dgm:t>
        <a:bodyPr/>
        <a:lstStyle/>
        <a:p>
          <a:endParaRPr lang="en-US"/>
        </a:p>
      </dgm:t>
    </dgm:pt>
    <dgm:pt modelId="{757CBD3C-4A59-455B-8950-32B27921E975}" type="sibTrans" cxnId="{24BA5D03-F9ED-46E2-A0AF-944302F58E40}">
      <dgm:prSet/>
      <dgm:spPr/>
      <dgm:t>
        <a:bodyPr/>
        <a:lstStyle/>
        <a:p>
          <a:endParaRPr lang="en-US"/>
        </a:p>
      </dgm:t>
    </dgm:pt>
    <dgm:pt modelId="{17D91B61-DE9A-4BE9-BA69-ECA946E1FA09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 err="1"/>
            <a:t>Hacksmart</a:t>
          </a:r>
          <a:r>
            <a:rPr lang="pt-BR" dirty="0"/>
            <a:t> no SENAI SP</a:t>
          </a:r>
          <a:endParaRPr lang="en-US" dirty="0"/>
        </a:p>
      </dgm:t>
    </dgm:pt>
    <dgm:pt modelId="{48E1DD02-7BD1-4CBD-B869-FAAAC30570A7}" type="parTrans" cxnId="{E02C4083-B53E-4FB2-9487-BF6B5D3E04D3}">
      <dgm:prSet/>
      <dgm:spPr/>
      <dgm:t>
        <a:bodyPr/>
        <a:lstStyle/>
        <a:p>
          <a:endParaRPr lang="en-US"/>
        </a:p>
      </dgm:t>
    </dgm:pt>
    <dgm:pt modelId="{756BCC90-96B9-4688-84F1-EC4B19C1E42C}" type="sibTrans" cxnId="{E02C4083-B53E-4FB2-9487-BF6B5D3E04D3}">
      <dgm:prSet/>
      <dgm:spPr/>
      <dgm:t>
        <a:bodyPr/>
        <a:lstStyle/>
        <a:p>
          <a:endParaRPr lang="en-US"/>
        </a:p>
      </dgm:t>
    </dgm:pt>
    <dgm:pt modelId="{FF65CC56-51F3-46F6-8D7B-7BBF7DCDCCA8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 err="1"/>
            <a:t>InRad</a:t>
          </a:r>
          <a:endParaRPr lang="pt-BR" dirty="0"/>
        </a:p>
        <a:p>
          <a:pPr>
            <a:lnSpc>
              <a:spcPct val="100000"/>
            </a:lnSpc>
          </a:pPr>
          <a:r>
            <a:rPr lang="pt-BR" dirty="0"/>
            <a:t>Leroy Merlin</a:t>
          </a:r>
          <a:endParaRPr lang="en-US" dirty="0"/>
        </a:p>
      </dgm:t>
    </dgm:pt>
    <dgm:pt modelId="{0ABC32BC-07E5-46DE-981D-6CF0F21ED285}" type="parTrans" cxnId="{FFC93F9D-0868-4393-A000-8BB3D9827436}">
      <dgm:prSet/>
      <dgm:spPr/>
      <dgm:t>
        <a:bodyPr/>
        <a:lstStyle/>
        <a:p>
          <a:endParaRPr lang="en-US"/>
        </a:p>
      </dgm:t>
    </dgm:pt>
    <dgm:pt modelId="{994EC9C5-CB04-4A0E-9FED-8FC1613BD9BA}" type="sibTrans" cxnId="{FFC93F9D-0868-4393-A000-8BB3D9827436}">
      <dgm:prSet/>
      <dgm:spPr/>
      <dgm:t>
        <a:bodyPr/>
        <a:lstStyle/>
        <a:p>
          <a:endParaRPr lang="en-US"/>
        </a:p>
      </dgm:t>
    </dgm:pt>
    <dgm:pt modelId="{DE434795-A6D3-43BE-950B-0B01240054D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Deep Learning, pela </a:t>
          </a:r>
          <a:r>
            <a:rPr lang="en-US" dirty="0" err="1"/>
            <a:t>Faculdade</a:t>
          </a:r>
          <a:r>
            <a:rPr lang="en-US" dirty="0"/>
            <a:t> </a:t>
          </a:r>
          <a:r>
            <a:rPr lang="en-US" dirty="0" err="1"/>
            <a:t>Impacta</a:t>
          </a:r>
          <a:endParaRPr lang="en-US" dirty="0"/>
        </a:p>
      </dgm:t>
    </dgm:pt>
    <dgm:pt modelId="{C7B6836F-4305-4156-840A-F3BD97897C5C}" type="parTrans" cxnId="{6E6C2084-FDFA-4520-8CC7-89950DBB5741}">
      <dgm:prSet/>
      <dgm:spPr/>
      <dgm:t>
        <a:bodyPr/>
        <a:lstStyle/>
        <a:p>
          <a:endParaRPr lang="pt-BR"/>
        </a:p>
      </dgm:t>
    </dgm:pt>
    <dgm:pt modelId="{B706107B-C6BF-40D5-960B-79FE60CCD9DE}" type="sibTrans" cxnId="{6E6C2084-FDFA-4520-8CC7-89950DBB5741}">
      <dgm:prSet/>
      <dgm:spPr/>
      <dgm:t>
        <a:bodyPr/>
        <a:lstStyle/>
        <a:p>
          <a:endParaRPr lang="pt-BR"/>
        </a:p>
      </dgm:t>
    </dgm:pt>
    <dgm:pt modelId="{8E0ACD72-E341-4FAB-AE7F-F5FEEB30A3A8}" type="pres">
      <dgm:prSet presAssocID="{3F1C7BF5-CD11-471B-9D54-B86483C79351}" presName="root" presStyleCnt="0">
        <dgm:presLayoutVars>
          <dgm:dir/>
          <dgm:resizeHandles val="exact"/>
        </dgm:presLayoutVars>
      </dgm:prSet>
      <dgm:spPr/>
    </dgm:pt>
    <dgm:pt modelId="{93E80675-E09C-4022-BAB2-A77C476A4A4C}" type="pres">
      <dgm:prSet presAssocID="{3CC0E050-1936-416A-AEC1-FFE70480BA4A}" presName="compNode" presStyleCnt="0"/>
      <dgm:spPr/>
    </dgm:pt>
    <dgm:pt modelId="{C6D6A737-99A1-4927-9983-9732320E131B}" type="pres">
      <dgm:prSet presAssocID="{3CC0E050-1936-416A-AEC1-FFE70480BA4A}" presName="bgRect" presStyleLbl="bgShp" presStyleIdx="0" presStyleCnt="5"/>
      <dgm:spPr/>
    </dgm:pt>
    <dgm:pt modelId="{E916F4EF-116F-4626-B669-8B651764806F}" type="pres">
      <dgm:prSet presAssocID="{3CC0E050-1936-416A-AEC1-FFE70480BA4A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perto de mão"/>
        </a:ext>
      </dgm:extLst>
    </dgm:pt>
    <dgm:pt modelId="{3B412EF2-634F-47FA-A081-0D32DC385ACA}" type="pres">
      <dgm:prSet presAssocID="{3CC0E050-1936-416A-AEC1-FFE70480BA4A}" presName="spaceRect" presStyleCnt="0"/>
      <dgm:spPr/>
    </dgm:pt>
    <dgm:pt modelId="{B5483225-9675-4ECB-A43B-8C31C91BA40E}" type="pres">
      <dgm:prSet presAssocID="{3CC0E050-1936-416A-AEC1-FFE70480BA4A}" presName="parTx" presStyleLbl="revTx" presStyleIdx="0" presStyleCnt="8">
        <dgm:presLayoutVars>
          <dgm:chMax val="0"/>
          <dgm:chPref val="0"/>
        </dgm:presLayoutVars>
      </dgm:prSet>
      <dgm:spPr/>
    </dgm:pt>
    <dgm:pt modelId="{A13D9FC1-5D32-4C5F-AAAD-9669A6D5C3D8}" type="pres">
      <dgm:prSet presAssocID="{06187BA3-E386-48FC-9D3D-A65B8CDF1A0A}" presName="sibTrans" presStyleCnt="0"/>
      <dgm:spPr/>
    </dgm:pt>
    <dgm:pt modelId="{7935CF9B-92B4-4F02-A8C7-3DD9F0AAB168}" type="pres">
      <dgm:prSet presAssocID="{FDD5F403-D45C-4819-BBF7-F343B467C5E3}" presName="compNode" presStyleCnt="0"/>
      <dgm:spPr/>
    </dgm:pt>
    <dgm:pt modelId="{16455637-F945-499C-B7DE-B42FC937B1E3}" type="pres">
      <dgm:prSet presAssocID="{FDD5F403-D45C-4819-BBF7-F343B467C5E3}" presName="bgRect" presStyleLbl="bgShp" presStyleIdx="1" presStyleCnt="5"/>
      <dgm:spPr/>
    </dgm:pt>
    <dgm:pt modelId="{C08080A5-3E18-4D12-A5BB-2B2D3AD25967}" type="pres">
      <dgm:prSet presAssocID="{FDD5F403-D45C-4819-BBF7-F343B467C5E3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ug boat"/>
        </a:ext>
      </dgm:extLst>
    </dgm:pt>
    <dgm:pt modelId="{A4FFCE92-8AE9-44D0-AF03-974F17430243}" type="pres">
      <dgm:prSet presAssocID="{FDD5F403-D45C-4819-BBF7-F343B467C5E3}" presName="spaceRect" presStyleCnt="0"/>
      <dgm:spPr/>
    </dgm:pt>
    <dgm:pt modelId="{DE135A2C-9C62-426D-8622-E6B6A08D0DAA}" type="pres">
      <dgm:prSet presAssocID="{FDD5F403-D45C-4819-BBF7-F343B467C5E3}" presName="parTx" presStyleLbl="revTx" presStyleIdx="1" presStyleCnt="8">
        <dgm:presLayoutVars>
          <dgm:chMax val="0"/>
          <dgm:chPref val="0"/>
        </dgm:presLayoutVars>
      </dgm:prSet>
      <dgm:spPr/>
    </dgm:pt>
    <dgm:pt modelId="{1E4D4751-D3D4-4485-8B61-6E9B87A3DC72}" type="pres">
      <dgm:prSet presAssocID="{9B7ADA4F-EECB-426A-BA6A-DF33CB2085E3}" presName="sibTrans" presStyleCnt="0"/>
      <dgm:spPr/>
    </dgm:pt>
    <dgm:pt modelId="{B3F378C3-E317-4F36-BF3A-2AC2ECA04F1E}" type="pres">
      <dgm:prSet presAssocID="{D9FEC8DB-BA59-423D-96DB-E8D4C059D133}" presName="compNode" presStyleCnt="0"/>
      <dgm:spPr/>
    </dgm:pt>
    <dgm:pt modelId="{D768BA28-E3BE-44E6-BDF0-12A65D95A62B}" type="pres">
      <dgm:prSet presAssocID="{D9FEC8DB-BA59-423D-96DB-E8D4C059D133}" presName="bgRect" presStyleLbl="bgShp" presStyleIdx="2" presStyleCnt="5"/>
      <dgm:spPr/>
    </dgm:pt>
    <dgm:pt modelId="{89313900-0263-4B1C-8E5F-C5BC9B522379}" type="pres">
      <dgm:prSet presAssocID="{D9FEC8DB-BA59-423D-96DB-E8D4C059D133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ador"/>
        </a:ext>
      </dgm:extLst>
    </dgm:pt>
    <dgm:pt modelId="{A98AC83C-2119-4FA7-8237-41E7BA08A8C1}" type="pres">
      <dgm:prSet presAssocID="{D9FEC8DB-BA59-423D-96DB-E8D4C059D133}" presName="spaceRect" presStyleCnt="0"/>
      <dgm:spPr/>
    </dgm:pt>
    <dgm:pt modelId="{B4D9D8ED-620A-4DBD-8990-6E0E8BC0D373}" type="pres">
      <dgm:prSet presAssocID="{D9FEC8DB-BA59-423D-96DB-E8D4C059D133}" presName="parTx" presStyleLbl="revTx" presStyleIdx="2" presStyleCnt="8">
        <dgm:presLayoutVars>
          <dgm:chMax val="0"/>
          <dgm:chPref val="0"/>
        </dgm:presLayoutVars>
      </dgm:prSet>
      <dgm:spPr/>
    </dgm:pt>
    <dgm:pt modelId="{70727198-3979-4C0E-A969-1BD6CE57FA39}" type="pres">
      <dgm:prSet presAssocID="{D9FEC8DB-BA59-423D-96DB-E8D4C059D133}" presName="desTx" presStyleLbl="revTx" presStyleIdx="3" presStyleCnt="8">
        <dgm:presLayoutVars/>
      </dgm:prSet>
      <dgm:spPr/>
    </dgm:pt>
    <dgm:pt modelId="{12A93BB2-AE2D-46DC-969F-CDB293B6D085}" type="pres">
      <dgm:prSet presAssocID="{780B4CE8-C84C-4186-8C5D-44BEDB7FA855}" presName="sibTrans" presStyleCnt="0"/>
      <dgm:spPr/>
    </dgm:pt>
    <dgm:pt modelId="{CB4A4197-4906-431F-AE3D-2CD72BAD5F2F}" type="pres">
      <dgm:prSet presAssocID="{FE91553B-A265-41FD-8ECD-03E6ACED36E3}" presName="compNode" presStyleCnt="0"/>
      <dgm:spPr/>
    </dgm:pt>
    <dgm:pt modelId="{6E58D56E-461E-4614-8133-865E78386E45}" type="pres">
      <dgm:prSet presAssocID="{FE91553B-A265-41FD-8ECD-03E6ACED36E3}" presName="bgRect" presStyleLbl="bgShp" presStyleIdx="3" presStyleCnt="5"/>
      <dgm:spPr/>
    </dgm:pt>
    <dgm:pt modelId="{F1C2A228-C1EA-4CDB-940E-8E5AF4487CC0}" type="pres">
      <dgm:prSet presAssocID="{FE91553B-A265-41FD-8ECD-03E6ACED36E3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ô"/>
        </a:ext>
      </dgm:extLst>
    </dgm:pt>
    <dgm:pt modelId="{C4CE37DA-F4AB-4CB2-A041-6E82364B8AA4}" type="pres">
      <dgm:prSet presAssocID="{FE91553B-A265-41FD-8ECD-03E6ACED36E3}" presName="spaceRect" presStyleCnt="0"/>
      <dgm:spPr/>
    </dgm:pt>
    <dgm:pt modelId="{D05A4CEF-5F8D-40EA-817F-CE6A439EC5B0}" type="pres">
      <dgm:prSet presAssocID="{FE91553B-A265-41FD-8ECD-03E6ACED36E3}" presName="parTx" presStyleLbl="revTx" presStyleIdx="4" presStyleCnt="8">
        <dgm:presLayoutVars>
          <dgm:chMax val="0"/>
          <dgm:chPref val="0"/>
        </dgm:presLayoutVars>
      </dgm:prSet>
      <dgm:spPr/>
    </dgm:pt>
    <dgm:pt modelId="{D08CFA2A-0771-449C-A3A4-F11C73CB53F2}" type="pres">
      <dgm:prSet presAssocID="{FE91553B-A265-41FD-8ECD-03E6ACED36E3}" presName="desTx" presStyleLbl="revTx" presStyleIdx="5" presStyleCnt="8" custScaleX="140814" custLinFactNeighborX="-21701" custLinFactNeighborY="1004">
        <dgm:presLayoutVars/>
      </dgm:prSet>
      <dgm:spPr/>
    </dgm:pt>
    <dgm:pt modelId="{2B1C83A9-B8B8-4E72-B541-C2D85FA3D94E}" type="pres">
      <dgm:prSet presAssocID="{9E55D44A-ADE4-4C5A-9BC5-AE02AD453892}" presName="sibTrans" presStyleCnt="0"/>
      <dgm:spPr/>
    </dgm:pt>
    <dgm:pt modelId="{82B5E899-8290-4641-A70D-FB75A33A365A}" type="pres">
      <dgm:prSet presAssocID="{4BBDFEC7-D682-473D-9F11-2C57300BB88C}" presName="compNode" presStyleCnt="0"/>
      <dgm:spPr/>
    </dgm:pt>
    <dgm:pt modelId="{67DC1377-68BE-4008-9E3E-C8CF807C890F}" type="pres">
      <dgm:prSet presAssocID="{4BBDFEC7-D682-473D-9F11-2C57300BB88C}" presName="bgRect" presStyleLbl="bgShp" presStyleIdx="4" presStyleCnt="5" custLinFactNeighborX="0"/>
      <dgm:spPr/>
    </dgm:pt>
    <dgm:pt modelId="{0CC9FF51-7464-45FC-B66C-D67D32446559}" type="pres">
      <dgm:prSet presAssocID="{4BBDFEC7-D682-473D-9F11-2C57300BB88C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fessor"/>
        </a:ext>
      </dgm:extLst>
    </dgm:pt>
    <dgm:pt modelId="{8F44828D-E4E4-4AE3-BED1-E8C929F2A18D}" type="pres">
      <dgm:prSet presAssocID="{4BBDFEC7-D682-473D-9F11-2C57300BB88C}" presName="spaceRect" presStyleCnt="0"/>
      <dgm:spPr/>
    </dgm:pt>
    <dgm:pt modelId="{3C9C0375-5A58-4617-8A97-A4046166412E}" type="pres">
      <dgm:prSet presAssocID="{4BBDFEC7-D682-473D-9F11-2C57300BB88C}" presName="parTx" presStyleLbl="revTx" presStyleIdx="6" presStyleCnt="8">
        <dgm:presLayoutVars>
          <dgm:chMax val="0"/>
          <dgm:chPref val="0"/>
        </dgm:presLayoutVars>
      </dgm:prSet>
      <dgm:spPr/>
    </dgm:pt>
    <dgm:pt modelId="{F4D7F4BF-D071-4E81-96F7-D522DC7FA532}" type="pres">
      <dgm:prSet presAssocID="{4BBDFEC7-D682-473D-9F11-2C57300BB88C}" presName="desTx" presStyleLbl="revTx" presStyleIdx="7" presStyleCnt="8">
        <dgm:presLayoutVars/>
      </dgm:prSet>
      <dgm:spPr/>
    </dgm:pt>
  </dgm:ptLst>
  <dgm:cxnLst>
    <dgm:cxn modelId="{D3849302-E8BE-48C7-B20C-1F1CFEB327DE}" type="presOf" srcId="{DE434795-A6D3-43BE-950B-0B01240054DE}" destId="{D08CFA2A-0771-449C-A3A4-F11C73CB53F2}" srcOrd="0" destOrd="2" presId="urn:microsoft.com/office/officeart/2018/2/layout/IconVerticalSolidList"/>
    <dgm:cxn modelId="{24BA5D03-F9ED-46E2-A0AF-944302F58E40}" srcId="{3F1C7BF5-CD11-471B-9D54-B86483C79351}" destId="{4BBDFEC7-D682-473D-9F11-2C57300BB88C}" srcOrd="4" destOrd="0" parTransId="{4AF2A897-B795-4F4C-8332-9F92B208B8E5}" sibTransId="{757CBD3C-4A59-455B-8950-32B27921E975}"/>
    <dgm:cxn modelId="{866C1406-867C-4DAC-83F8-0F7F34BAE8F2}" type="presOf" srcId="{3CC0E050-1936-416A-AEC1-FFE70480BA4A}" destId="{B5483225-9675-4ECB-A43B-8C31C91BA40E}" srcOrd="0" destOrd="0" presId="urn:microsoft.com/office/officeart/2018/2/layout/IconVerticalSolidList"/>
    <dgm:cxn modelId="{BC55E20A-8696-4891-A87D-E7D268D73DF6}" type="presOf" srcId="{05EB99BF-CA09-454C-BD76-98C902346A86}" destId="{70727198-3979-4C0E-A969-1BD6CE57FA39}" srcOrd="0" destOrd="0" presId="urn:microsoft.com/office/officeart/2018/2/layout/IconVerticalSolidList"/>
    <dgm:cxn modelId="{7A9E8017-1E8D-4095-BF36-CAF8CBA3282C}" type="presOf" srcId="{17D91B61-DE9A-4BE9-BA69-ECA946E1FA09}" destId="{F4D7F4BF-D071-4E81-96F7-D522DC7FA532}" srcOrd="0" destOrd="0" presId="urn:microsoft.com/office/officeart/2018/2/layout/IconVerticalSolidList"/>
    <dgm:cxn modelId="{9D673B25-992A-4612-880B-4FC572E915FD}" type="presOf" srcId="{51FE952A-9453-4723-BC10-571A898C9643}" destId="{70727198-3979-4C0E-A969-1BD6CE57FA39}" srcOrd="0" destOrd="1" presId="urn:microsoft.com/office/officeart/2018/2/layout/IconVerticalSolidList"/>
    <dgm:cxn modelId="{DD663C26-1185-451E-AC63-2945D11AAA8B}" srcId="{D9FEC8DB-BA59-423D-96DB-E8D4C059D133}" destId="{51FE952A-9453-4723-BC10-571A898C9643}" srcOrd="1" destOrd="0" parTransId="{1BFC2EAE-166A-4694-B101-DDD9CD5960F0}" sibTransId="{04044A10-1060-4CCD-ABDC-81C5BB475D0C}"/>
    <dgm:cxn modelId="{FDEFEF28-267F-4382-A78C-F6F572F94CD6}" srcId="{D9FEC8DB-BA59-423D-96DB-E8D4C059D133}" destId="{05EB99BF-CA09-454C-BD76-98C902346A86}" srcOrd="0" destOrd="0" parTransId="{C5ECEADA-BFF3-4ACE-BED2-4651B840BF9C}" sibTransId="{023AB289-39E4-463F-ADFF-2C5C23DDC7D2}"/>
    <dgm:cxn modelId="{BF43A13C-E8A9-46BF-9601-235B5410C8C8}" srcId="{3F1C7BF5-CD11-471B-9D54-B86483C79351}" destId="{FDD5F403-D45C-4819-BBF7-F343B467C5E3}" srcOrd="1" destOrd="0" parTransId="{105AB92F-19D2-4D3F-A036-89685FCA825D}" sibTransId="{9B7ADA4F-EECB-426A-BA6A-DF33CB2085E3}"/>
    <dgm:cxn modelId="{F68D425F-F3E5-4111-901A-C0B317BB0DCF}" srcId="{3F1C7BF5-CD11-471B-9D54-B86483C79351}" destId="{D9FEC8DB-BA59-423D-96DB-E8D4C059D133}" srcOrd="2" destOrd="0" parTransId="{320AF22C-158F-4422-9722-237053761F73}" sibTransId="{780B4CE8-C84C-4186-8C5D-44BEDB7FA855}"/>
    <dgm:cxn modelId="{BE9E7742-935D-4B65-BD7A-CF0715AD45B2}" type="presOf" srcId="{FF65CC56-51F3-46F6-8D7B-7BBF7DCDCCA8}" destId="{F4D7F4BF-D071-4E81-96F7-D522DC7FA532}" srcOrd="0" destOrd="1" presId="urn:microsoft.com/office/officeart/2018/2/layout/IconVerticalSolidList"/>
    <dgm:cxn modelId="{6D3F6571-9C8B-41B0-94C1-E1C912E9FEFF}" srcId="{FE91553B-A265-41FD-8ECD-03E6ACED36E3}" destId="{CFD8C090-D7A8-4759-AF7E-74258CBFAA7C}" srcOrd="0" destOrd="0" parTransId="{003352E4-D36A-47C4-AB0C-829D097CF7D0}" sibTransId="{088D087F-2B34-409F-9F52-E56E17E318BB}"/>
    <dgm:cxn modelId="{DA40C973-81EA-4733-96B7-277F5BC1A846}" type="presOf" srcId="{CFD8C090-D7A8-4759-AF7E-74258CBFAA7C}" destId="{D08CFA2A-0771-449C-A3A4-F11C73CB53F2}" srcOrd="0" destOrd="0" presId="urn:microsoft.com/office/officeart/2018/2/layout/IconVerticalSolidList"/>
    <dgm:cxn modelId="{EA1CBB5A-CC9C-4D8B-8480-B4C0E0E4E6D3}" type="presOf" srcId="{4BBDFEC7-D682-473D-9F11-2C57300BB88C}" destId="{3C9C0375-5A58-4617-8A97-A4046166412E}" srcOrd="0" destOrd="0" presId="urn:microsoft.com/office/officeart/2018/2/layout/IconVerticalSolidList"/>
    <dgm:cxn modelId="{E02C4083-B53E-4FB2-9487-BF6B5D3E04D3}" srcId="{4BBDFEC7-D682-473D-9F11-2C57300BB88C}" destId="{17D91B61-DE9A-4BE9-BA69-ECA946E1FA09}" srcOrd="0" destOrd="0" parTransId="{48E1DD02-7BD1-4CBD-B869-FAAAC30570A7}" sibTransId="{756BCC90-96B9-4688-84F1-EC4B19C1E42C}"/>
    <dgm:cxn modelId="{6E6C2084-FDFA-4520-8CC7-89950DBB5741}" srcId="{FE91553B-A265-41FD-8ECD-03E6ACED36E3}" destId="{DE434795-A6D3-43BE-950B-0B01240054DE}" srcOrd="2" destOrd="0" parTransId="{C7B6836F-4305-4156-840A-F3BD97897C5C}" sibTransId="{B706107B-C6BF-40D5-960B-79FE60CCD9DE}"/>
    <dgm:cxn modelId="{A67D8784-2480-40A6-86A6-9C172F95C1A5}" srcId="{FE91553B-A265-41FD-8ECD-03E6ACED36E3}" destId="{42AA77ED-6DA8-4654-94FF-F1AFD028099E}" srcOrd="1" destOrd="0" parTransId="{088E0DEC-E979-499A-A1B8-1E3418BCEB03}" sibTransId="{E5FE0BE9-BA5E-4776-AAEA-DB4F1DB51742}"/>
    <dgm:cxn modelId="{6318A988-F7F7-45C3-94AA-DFA229C77312}" type="presOf" srcId="{FDD5F403-D45C-4819-BBF7-F343B467C5E3}" destId="{DE135A2C-9C62-426D-8622-E6B6A08D0DAA}" srcOrd="0" destOrd="0" presId="urn:microsoft.com/office/officeart/2018/2/layout/IconVerticalSolidList"/>
    <dgm:cxn modelId="{4302C28B-CEB9-44E0-AF07-09231F508945}" srcId="{3F1C7BF5-CD11-471B-9D54-B86483C79351}" destId="{FE91553B-A265-41FD-8ECD-03E6ACED36E3}" srcOrd="3" destOrd="0" parTransId="{BC57434F-4D1A-4CD4-A4F2-6D0CD4C5BAD2}" sibTransId="{9E55D44A-ADE4-4C5A-9BC5-AE02AD453892}"/>
    <dgm:cxn modelId="{7BA71890-BF37-4869-8CE2-B9385D7B63D3}" type="presOf" srcId="{D9FEC8DB-BA59-423D-96DB-E8D4C059D133}" destId="{B4D9D8ED-620A-4DBD-8990-6E0E8BC0D373}" srcOrd="0" destOrd="0" presId="urn:microsoft.com/office/officeart/2018/2/layout/IconVerticalSolidList"/>
    <dgm:cxn modelId="{FFC93F9D-0868-4393-A000-8BB3D9827436}" srcId="{4BBDFEC7-D682-473D-9F11-2C57300BB88C}" destId="{FF65CC56-51F3-46F6-8D7B-7BBF7DCDCCA8}" srcOrd="1" destOrd="0" parTransId="{0ABC32BC-07E5-46DE-981D-6CF0F21ED285}" sibTransId="{994EC9C5-CB04-4A0E-9FED-8FC1613BD9BA}"/>
    <dgm:cxn modelId="{F059C7CF-60B3-482A-8F80-40DE7BEF5F8A}" type="presOf" srcId="{3F1C7BF5-CD11-471B-9D54-B86483C79351}" destId="{8E0ACD72-E341-4FAB-AE7F-F5FEEB30A3A8}" srcOrd="0" destOrd="0" presId="urn:microsoft.com/office/officeart/2018/2/layout/IconVerticalSolidList"/>
    <dgm:cxn modelId="{0291BCEB-3C89-41E0-ACD1-11E23F85BF6B}" type="presOf" srcId="{FE91553B-A265-41FD-8ECD-03E6ACED36E3}" destId="{D05A4CEF-5F8D-40EA-817F-CE6A439EC5B0}" srcOrd="0" destOrd="0" presId="urn:microsoft.com/office/officeart/2018/2/layout/IconVerticalSolidList"/>
    <dgm:cxn modelId="{005AB8F1-F94B-4AF9-9EFD-5AA06A456B7F}" srcId="{3F1C7BF5-CD11-471B-9D54-B86483C79351}" destId="{3CC0E050-1936-416A-AEC1-FFE70480BA4A}" srcOrd="0" destOrd="0" parTransId="{EC038728-3064-465B-BAC9-0CD8F2384CD8}" sibTransId="{06187BA3-E386-48FC-9D3D-A65B8CDF1A0A}"/>
    <dgm:cxn modelId="{494C6FF5-9C6F-4BAB-8C75-73FF0535B1F0}" type="presOf" srcId="{42AA77ED-6DA8-4654-94FF-F1AFD028099E}" destId="{D08CFA2A-0771-449C-A3A4-F11C73CB53F2}" srcOrd="0" destOrd="1" presId="urn:microsoft.com/office/officeart/2018/2/layout/IconVerticalSolidList"/>
    <dgm:cxn modelId="{0D0373EB-5B71-4F4E-8E5D-1D80D49F9941}" type="presParOf" srcId="{8E0ACD72-E341-4FAB-AE7F-F5FEEB30A3A8}" destId="{93E80675-E09C-4022-BAB2-A77C476A4A4C}" srcOrd="0" destOrd="0" presId="urn:microsoft.com/office/officeart/2018/2/layout/IconVerticalSolidList"/>
    <dgm:cxn modelId="{AE20F2B3-8190-4282-99BE-DC74C1C0A882}" type="presParOf" srcId="{93E80675-E09C-4022-BAB2-A77C476A4A4C}" destId="{C6D6A737-99A1-4927-9983-9732320E131B}" srcOrd="0" destOrd="0" presId="urn:microsoft.com/office/officeart/2018/2/layout/IconVerticalSolidList"/>
    <dgm:cxn modelId="{86F4587F-8C17-4A92-896D-BAEC6993D4B7}" type="presParOf" srcId="{93E80675-E09C-4022-BAB2-A77C476A4A4C}" destId="{E916F4EF-116F-4626-B669-8B651764806F}" srcOrd="1" destOrd="0" presId="urn:microsoft.com/office/officeart/2018/2/layout/IconVerticalSolidList"/>
    <dgm:cxn modelId="{C12E7DF3-7280-466C-82A4-DA608D0976B8}" type="presParOf" srcId="{93E80675-E09C-4022-BAB2-A77C476A4A4C}" destId="{3B412EF2-634F-47FA-A081-0D32DC385ACA}" srcOrd="2" destOrd="0" presId="urn:microsoft.com/office/officeart/2018/2/layout/IconVerticalSolidList"/>
    <dgm:cxn modelId="{CC068401-CF2F-4C21-B211-66C162AF2E0A}" type="presParOf" srcId="{93E80675-E09C-4022-BAB2-A77C476A4A4C}" destId="{B5483225-9675-4ECB-A43B-8C31C91BA40E}" srcOrd="3" destOrd="0" presId="urn:microsoft.com/office/officeart/2018/2/layout/IconVerticalSolidList"/>
    <dgm:cxn modelId="{A934558B-74B5-4978-A6D3-1B00426A66D2}" type="presParOf" srcId="{8E0ACD72-E341-4FAB-AE7F-F5FEEB30A3A8}" destId="{A13D9FC1-5D32-4C5F-AAAD-9669A6D5C3D8}" srcOrd="1" destOrd="0" presId="urn:microsoft.com/office/officeart/2018/2/layout/IconVerticalSolidList"/>
    <dgm:cxn modelId="{2DE9B00F-1ADE-4168-AABE-FBD599DD3727}" type="presParOf" srcId="{8E0ACD72-E341-4FAB-AE7F-F5FEEB30A3A8}" destId="{7935CF9B-92B4-4F02-A8C7-3DD9F0AAB168}" srcOrd="2" destOrd="0" presId="urn:microsoft.com/office/officeart/2018/2/layout/IconVerticalSolidList"/>
    <dgm:cxn modelId="{46484B22-539B-4333-9B9E-4D6AA58CC2A3}" type="presParOf" srcId="{7935CF9B-92B4-4F02-A8C7-3DD9F0AAB168}" destId="{16455637-F945-499C-B7DE-B42FC937B1E3}" srcOrd="0" destOrd="0" presId="urn:microsoft.com/office/officeart/2018/2/layout/IconVerticalSolidList"/>
    <dgm:cxn modelId="{CCAD2DA0-5A8B-4AFF-9313-0D2C066B64DA}" type="presParOf" srcId="{7935CF9B-92B4-4F02-A8C7-3DD9F0AAB168}" destId="{C08080A5-3E18-4D12-A5BB-2B2D3AD25967}" srcOrd="1" destOrd="0" presId="urn:microsoft.com/office/officeart/2018/2/layout/IconVerticalSolidList"/>
    <dgm:cxn modelId="{AAD228F3-399D-492A-9A7B-9E0B4F59BFED}" type="presParOf" srcId="{7935CF9B-92B4-4F02-A8C7-3DD9F0AAB168}" destId="{A4FFCE92-8AE9-44D0-AF03-974F17430243}" srcOrd="2" destOrd="0" presId="urn:microsoft.com/office/officeart/2018/2/layout/IconVerticalSolidList"/>
    <dgm:cxn modelId="{3082CEB4-984D-42E0-8E11-EFB5D890B889}" type="presParOf" srcId="{7935CF9B-92B4-4F02-A8C7-3DD9F0AAB168}" destId="{DE135A2C-9C62-426D-8622-E6B6A08D0DAA}" srcOrd="3" destOrd="0" presId="urn:microsoft.com/office/officeart/2018/2/layout/IconVerticalSolidList"/>
    <dgm:cxn modelId="{8500851D-6803-4E6D-99D8-03D191998702}" type="presParOf" srcId="{8E0ACD72-E341-4FAB-AE7F-F5FEEB30A3A8}" destId="{1E4D4751-D3D4-4485-8B61-6E9B87A3DC72}" srcOrd="3" destOrd="0" presId="urn:microsoft.com/office/officeart/2018/2/layout/IconVerticalSolidList"/>
    <dgm:cxn modelId="{29DF9FDF-339A-4CFE-AC48-6B1600E0B776}" type="presParOf" srcId="{8E0ACD72-E341-4FAB-AE7F-F5FEEB30A3A8}" destId="{B3F378C3-E317-4F36-BF3A-2AC2ECA04F1E}" srcOrd="4" destOrd="0" presId="urn:microsoft.com/office/officeart/2018/2/layout/IconVerticalSolidList"/>
    <dgm:cxn modelId="{385DB5EF-A5F3-489B-A99A-F136D30B64DF}" type="presParOf" srcId="{B3F378C3-E317-4F36-BF3A-2AC2ECA04F1E}" destId="{D768BA28-E3BE-44E6-BDF0-12A65D95A62B}" srcOrd="0" destOrd="0" presId="urn:microsoft.com/office/officeart/2018/2/layout/IconVerticalSolidList"/>
    <dgm:cxn modelId="{EA1DD111-6024-40A1-8701-D1EA5D1F17CA}" type="presParOf" srcId="{B3F378C3-E317-4F36-BF3A-2AC2ECA04F1E}" destId="{89313900-0263-4B1C-8E5F-C5BC9B522379}" srcOrd="1" destOrd="0" presId="urn:microsoft.com/office/officeart/2018/2/layout/IconVerticalSolidList"/>
    <dgm:cxn modelId="{19DAFCA7-EB88-4AED-950B-DEAC2B1BE66E}" type="presParOf" srcId="{B3F378C3-E317-4F36-BF3A-2AC2ECA04F1E}" destId="{A98AC83C-2119-4FA7-8237-41E7BA08A8C1}" srcOrd="2" destOrd="0" presId="urn:microsoft.com/office/officeart/2018/2/layout/IconVerticalSolidList"/>
    <dgm:cxn modelId="{6CDB5642-7279-4EA8-9B3B-1037C462F064}" type="presParOf" srcId="{B3F378C3-E317-4F36-BF3A-2AC2ECA04F1E}" destId="{B4D9D8ED-620A-4DBD-8990-6E0E8BC0D373}" srcOrd="3" destOrd="0" presId="urn:microsoft.com/office/officeart/2018/2/layout/IconVerticalSolidList"/>
    <dgm:cxn modelId="{570CC7D4-A8C9-4D1E-BC96-B594B5689F8F}" type="presParOf" srcId="{B3F378C3-E317-4F36-BF3A-2AC2ECA04F1E}" destId="{70727198-3979-4C0E-A969-1BD6CE57FA39}" srcOrd="4" destOrd="0" presId="urn:microsoft.com/office/officeart/2018/2/layout/IconVerticalSolidList"/>
    <dgm:cxn modelId="{BC5B4322-4841-432C-8CFD-50FAF8F290E6}" type="presParOf" srcId="{8E0ACD72-E341-4FAB-AE7F-F5FEEB30A3A8}" destId="{12A93BB2-AE2D-46DC-969F-CDB293B6D085}" srcOrd="5" destOrd="0" presId="urn:microsoft.com/office/officeart/2018/2/layout/IconVerticalSolidList"/>
    <dgm:cxn modelId="{1A050DF0-35D4-429A-ACEB-EB6217F4FB0D}" type="presParOf" srcId="{8E0ACD72-E341-4FAB-AE7F-F5FEEB30A3A8}" destId="{CB4A4197-4906-431F-AE3D-2CD72BAD5F2F}" srcOrd="6" destOrd="0" presId="urn:microsoft.com/office/officeart/2018/2/layout/IconVerticalSolidList"/>
    <dgm:cxn modelId="{8782C919-2DE1-4B93-AED8-26689C04AE2B}" type="presParOf" srcId="{CB4A4197-4906-431F-AE3D-2CD72BAD5F2F}" destId="{6E58D56E-461E-4614-8133-865E78386E45}" srcOrd="0" destOrd="0" presId="urn:microsoft.com/office/officeart/2018/2/layout/IconVerticalSolidList"/>
    <dgm:cxn modelId="{53B643FE-EC32-4472-94CB-78293E26B392}" type="presParOf" srcId="{CB4A4197-4906-431F-AE3D-2CD72BAD5F2F}" destId="{F1C2A228-C1EA-4CDB-940E-8E5AF4487CC0}" srcOrd="1" destOrd="0" presId="urn:microsoft.com/office/officeart/2018/2/layout/IconVerticalSolidList"/>
    <dgm:cxn modelId="{A372F5BF-0AB8-4A04-9B70-A703A5F43227}" type="presParOf" srcId="{CB4A4197-4906-431F-AE3D-2CD72BAD5F2F}" destId="{C4CE37DA-F4AB-4CB2-A041-6E82364B8AA4}" srcOrd="2" destOrd="0" presId="urn:microsoft.com/office/officeart/2018/2/layout/IconVerticalSolidList"/>
    <dgm:cxn modelId="{74C79296-E4C9-4561-B837-0805A9037A5A}" type="presParOf" srcId="{CB4A4197-4906-431F-AE3D-2CD72BAD5F2F}" destId="{D05A4CEF-5F8D-40EA-817F-CE6A439EC5B0}" srcOrd="3" destOrd="0" presId="urn:microsoft.com/office/officeart/2018/2/layout/IconVerticalSolidList"/>
    <dgm:cxn modelId="{31EBD625-405B-4C06-90B9-200325F5A40B}" type="presParOf" srcId="{CB4A4197-4906-431F-AE3D-2CD72BAD5F2F}" destId="{D08CFA2A-0771-449C-A3A4-F11C73CB53F2}" srcOrd="4" destOrd="0" presId="urn:microsoft.com/office/officeart/2018/2/layout/IconVerticalSolidList"/>
    <dgm:cxn modelId="{B6394E07-1C50-4C72-9828-8E185CF8BBAB}" type="presParOf" srcId="{8E0ACD72-E341-4FAB-AE7F-F5FEEB30A3A8}" destId="{2B1C83A9-B8B8-4E72-B541-C2D85FA3D94E}" srcOrd="7" destOrd="0" presId="urn:microsoft.com/office/officeart/2018/2/layout/IconVerticalSolidList"/>
    <dgm:cxn modelId="{5758330F-CE06-4341-88C5-4776CE2B2BE1}" type="presParOf" srcId="{8E0ACD72-E341-4FAB-AE7F-F5FEEB30A3A8}" destId="{82B5E899-8290-4641-A70D-FB75A33A365A}" srcOrd="8" destOrd="0" presId="urn:microsoft.com/office/officeart/2018/2/layout/IconVerticalSolidList"/>
    <dgm:cxn modelId="{6975ACF4-B09D-4067-8AFC-259DC6FD72E0}" type="presParOf" srcId="{82B5E899-8290-4641-A70D-FB75A33A365A}" destId="{67DC1377-68BE-4008-9E3E-C8CF807C890F}" srcOrd="0" destOrd="0" presId="urn:microsoft.com/office/officeart/2018/2/layout/IconVerticalSolidList"/>
    <dgm:cxn modelId="{531DE241-32A4-4500-AB50-88FC845B87F3}" type="presParOf" srcId="{82B5E899-8290-4641-A70D-FB75A33A365A}" destId="{0CC9FF51-7464-45FC-B66C-D67D32446559}" srcOrd="1" destOrd="0" presId="urn:microsoft.com/office/officeart/2018/2/layout/IconVerticalSolidList"/>
    <dgm:cxn modelId="{451071BD-997B-4142-B73D-A6DCCFB332DC}" type="presParOf" srcId="{82B5E899-8290-4641-A70D-FB75A33A365A}" destId="{8F44828D-E4E4-4AE3-BED1-E8C929F2A18D}" srcOrd="2" destOrd="0" presId="urn:microsoft.com/office/officeart/2018/2/layout/IconVerticalSolidList"/>
    <dgm:cxn modelId="{3E109783-536A-45A5-8C9B-BC985A7A06AF}" type="presParOf" srcId="{82B5E899-8290-4641-A70D-FB75A33A365A}" destId="{3C9C0375-5A58-4617-8A97-A4046166412E}" srcOrd="3" destOrd="0" presId="urn:microsoft.com/office/officeart/2018/2/layout/IconVerticalSolidList"/>
    <dgm:cxn modelId="{C9F31856-FD28-4DD5-838C-BAEEB90A2999}" type="presParOf" srcId="{82B5E899-8290-4641-A70D-FB75A33A365A}" destId="{F4D7F4BF-D071-4E81-96F7-D522DC7FA532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12D482-007C-4225-9DF1-71DBC2991CAB}">
      <dsp:nvSpPr>
        <dsp:cNvPr id="0" name=""/>
        <dsp:cNvSpPr/>
      </dsp:nvSpPr>
      <dsp:spPr>
        <a:xfrm>
          <a:off x="0" y="0"/>
          <a:ext cx="6289466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8F31C5-8DA4-4B92-9BD3-A7D3C50648F2}">
      <dsp:nvSpPr>
        <dsp:cNvPr id="0" name=""/>
        <dsp:cNvSpPr/>
      </dsp:nvSpPr>
      <dsp:spPr>
        <a:xfrm>
          <a:off x="0" y="0"/>
          <a:ext cx="6289466" cy="6433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/>
            <a:t>Problema: Vale a pena usar ferramentas open-source para fazer uma solução de OCR de placas?</a:t>
          </a:r>
          <a:endParaRPr lang="en-US" sz="1700" kern="1200"/>
        </a:p>
      </dsp:txBody>
      <dsp:txXfrm>
        <a:off x="0" y="0"/>
        <a:ext cx="6289466" cy="643365"/>
      </dsp:txXfrm>
    </dsp:sp>
    <dsp:sp modelId="{F718540E-AB4B-40B8-98A1-43B1CD0D0839}">
      <dsp:nvSpPr>
        <dsp:cNvPr id="0" name=""/>
        <dsp:cNvSpPr/>
      </dsp:nvSpPr>
      <dsp:spPr>
        <a:xfrm>
          <a:off x="0" y="643365"/>
          <a:ext cx="6289466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D46130-DAD4-4F23-82BD-CF95A2A1CD52}">
      <dsp:nvSpPr>
        <dsp:cNvPr id="0" name=""/>
        <dsp:cNvSpPr/>
      </dsp:nvSpPr>
      <dsp:spPr>
        <a:xfrm>
          <a:off x="0" y="643365"/>
          <a:ext cx="6289466" cy="6433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/>
            <a:t>Premissa: Ferramentas pagas ofereciam acurácia de +90%</a:t>
          </a:r>
          <a:endParaRPr lang="en-US" sz="1700" kern="1200"/>
        </a:p>
      </dsp:txBody>
      <dsp:txXfrm>
        <a:off x="0" y="643365"/>
        <a:ext cx="6289466" cy="643365"/>
      </dsp:txXfrm>
    </dsp:sp>
    <dsp:sp modelId="{746DF05B-B8E1-4938-94A8-7142116DD6CC}">
      <dsp:nvSpPr>
        <dsp:cNvPr id="0" name=""/>
        <dsp:cNvSpPr/>
      </dsp:nvSpPr>
      <dsp:spPr>
        <a:xfrm>
          <a:off x="0" y="1286730"/>
          <a:ext cx="6289466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CCB1D5-D8F1-4B10-B9AF-C68C89321F0C}">
      <dsp:nvSpPr>
        <dsp:cNvPr id="0" name=""/>
        <dsp:cNvSpPr/>
      </dsp:nvSpPr>
      <dsp:spPr>
        <a:xfrm>
          <a:off x="0" y="1286730"/>
          <a:ext cx="6289466" cy="6433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/>
            <a:t>Proposta: Usar somente ferramentas open-source para criar um MVP.</a:t>
          </a:r>
          <a:endParaRPr lang="en-US" sz="1700" kern="1200"/>
        </a:p>
      </dsp:txBody>
      <dsp:txXfrm>
        <a:off x="0" y="1286730"/>
        <a:ext cx="6289466" cy="643365"/>
      </dsp:txXfrm>
    </dsp:sp>
    <dsp:sp modelId="{7DDDEF3F-EBD0-41E7-B9B9-4E0A8E86E328}">
      <dsp:nvSpPr>
        <dsp:cNvPr id="0" name=""/>
        <dsp:cNvSpPr/>
      </dsp:nvSpPr>
      <dsp:spPr>
        <a:xfrm>
          <a:off x="0" y="1930095"/>
          <a:ext cx="6289466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1ACD99-B51E-490B-A5DD-3F972DD3555E}">
      <dsp:nvSpPr>
        <dsp:cNvPr id="0" name=""/>
        <dsp:cNvSpPr/>
      </dsp:nvSpPr>
      <dsp:spPr>
        <a:xfrm>
          <a:off x="0" y="1930095"/>
          <a:ext cx="6289466" cy="6433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/>
            <a:t>Prazo: 1 semana</a:t>
          </a:r>
          <a:endParaRPr lang="en-US" sz="1700" kern="1200"/>
        </a:p>
      </dsp:txBody>
      <dsp:txXfrm>
        <a:off x="0" y="1930095"/>
        <a:ext cx="6289466" cy="643365"/>
      </dsp:txXfrm>
    </dsp:sp>
    <dsp:sp modelId="{E93177C9-2B72-464C-A06A-48E3227D3D88}">
      <dsp:nvSpPr>
        <dsp:cNvPr id="0" name=""/>
        <dsp:cNvSpPr/>
      </dsp:nvSpPr>
      <dsp:spPr>
        <a:xfrm>
          <a:off x="0" y="2573460"/>
          <a:ext cx="6289466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F8D2DB-0986-4AC1-832A-5872A78361FE}">
      <dsp:nvSpPr>
        <dsp:cNvPr id="0" name=""/>
        <dsp:cNvSpPr/>
      </dsp:nvSpPr>
      <dsp:spPr>
        <a:xfrm>
          <a:off x="0" y="2573461"/>
          <a:ext cx="6289466" cy="6433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/>
            <a:t>Ferramentas utilizadas: Python, OpenCV, Tesseract.</a:t>
          </a:r>
          <a:endParaRPr lang="en-US" sz="1700" kern="1200"/>
        </a:p>
      </dsp:txBody>
      <dsp:txXfrm>
        <a:off x="0" y="2573461"/>
        <a:ext cx="6289466" cy="643365"/>
      </dsp:txXfrm>
    </dsp:sp>
    <dsp:sp modelId="{7E714ADC-561B-432A-9C47-5489BAF0D0B1}">
      <dsp:nvSpPr>
        <dsp:cNvPr id="0" name=""/>
        <dsp:cNvSpPr/>
      </dsp:nvSpPr>
      <dsp:spPr>
        <a:xfrm>
          <a:off x="0" y="3216826"/>
          <a:ext cx="6289466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B488C5-DA49-4EF5-9BE7-2FC3EA446C5A}">
      <dsp:nvSpPr>
        <dsp:cNvPr id="0" name=""/>
        <dsp:cNvSpPr/>
      </dsp:nvSpPr>
      <dsp:spPr>
        <a:xfrm>
          <a:off x="0" y="3216826"/>
          <a:ext cx="6289466" cy="6433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/>
            <a:t>Dataset: uma amostra pequena e estratificada </a:t>
          </a:r>
          <a:endParaRPr lang="en-US" sz="1700" kern="1200"/>
        </a:p>
      </dsp:txBody>
      <dsp:txXfrm>
        <a:off x="0" y="3216826"/>
        <a:ext cx="6289466" cy="643365"/>
      </dsp:txXfrm>
    </dsp:sp>
    <dsp:sp modelId="{2CCE88E6-DCD1-48A4-BD4B-E60EF10ACA00}">
      <dsp:nvSpPr>
        <dsp:cNvPr id="0" name=""/>
        <dsp:cNvSpPr/>
      </dsp:nvSpPr>
      <dsp:spPr>
        <a:xfrm>
          <a:off x="0" y="3860191"/>
          <a:ext cx="6289466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A08FFC-2F1F-44C3-8AFF-65D5313E78F3}">
      <dsp:nvSpPr>
        <dsp:cNvPr id="0" name=""/>
        <dsp:cNvSpPr/>
      </dsp:nvSpPr>
      <dsp:spPr>
        <a:xfrm>
          <a:off x="0" y="3860191"/>
          <a:ext cx="6289466" cy="6433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/>
            <a:t>Resultado: Acurácia de 40%</a:t>
          </a:r>
          <a:endParaRPr lang="en-US" sz="1700" kern="1200"/>
        </a:p>
      </dsp:txBody>
      <dsp:txXfrm>
        <a:off x="0" y="3860191"/>
        <a:ext cx="6289466" cy="643365"/>
      </dsp:txXfrm>
    </dsp:sp>
    <dsp:sp modelId="{3E846251-42E5-472E-B2C4-49D32AE3A872}">
      <dsp:nvSpPr>
        <dsp:cNvPr id="0" name=""/>
        <dsp:cNvSpPr/>
      </dsp:nvSpPr>
      <dsp:spPr>
        <a:xfrm>
          <a:off x="0" y="4503556"/>
          <a:ext cx="6289466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011F30-0D3A-4BAA-8703-F83E29D18786}">
      <dsp:nvSpPr>
        <dsp:cNvPr id="0" name=""/>
        <dsp:cNvSpPr/>
      </dsp:nvSpPr>
      <dsp:spPr>
        <a:xfrm>
          <a:off x="0" y="4503556"/>
          <a:ext cx="6289466" cy="6433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/>
            <a:t>Sugestão: Utilização de modelos LSTM do Tesseract para reconhecimento de sequências </a:t>
          </a:r>
          <a:endParaRPr lang="en-US" sz="1700" kern="1200"/>
        </a:p>
      </dsp:txBody>
      <dsp:txXfrm>
        <a:off x="0" y="4503556"/>
        <a:ext cx="6289466" cy="6433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7A823B-A3EA-47D7-A824-8D207454B9AF}">
      <dsp:nvSpPr>
        <dsp:cNvPr id="0" name=""/>
        <dsp:cNvSpPr/>
      </dsp:nvSpPr>
      <dsp:spPr>
        <a:xfrm>
          <a:off x="0" y="640"/>
          <a:ext cx="742442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BF5190-F1F3-4077-B4B6-07C56D0AB706}">
      <dsp:nvSpPr>
        <dsp:cNvPr id="0" name=""/>
        <dsp:cNvSpPr/>
      </dsp:nvSpPr>
      <dsp:spPr>
        <a:xfrm>
          <a:off x="0" y="640"/>
          <a:ext cx="7424423" cy="10488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/>
            <a:t>Proposta de parceria de um escritório de advocacia especializado em LGPD/GDPR</a:t>
          </a:r>
          <a:endParaRPr lang="en-US" sz="2000" kern="1200"/>
        </a:p>
      </dsp:txBody>
      <dsp:txXfrm>
        <a:off x="0" y="640"/>
        <a:ext cx="7424423" cy="1048868"/>
      </dsp:txXfrm>
    </dsp:sp>
    <dsp:sp modelId="{EFE8B0F8-7641-4744-B4F0-734F4669C32E}">
      <dsp:nvSpPr>
        <dsp:cNvPr id="0" name=""/>
        <dsp:cNvSpPr/>
      </dsp:nvSpPr>
      <dsp:spPr>
        <a:xfrm>
          <a:off x="0" y="1049509"/>
          <a:ext cx="742442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44347D-DE91-4B7A-9650-AE7FD3E427AF}">
      <dsp:nvSpPr>
        <dsp:cNvPr id="0" name=""/>
        <dsp:cNvSpPr/>
      </dsp:nvSpPr>
      <dsp:spPr>
        <a:xfrm>
          <a:off x="0" y="1049509"/>
          <a:ext cx="7424423" cy="10488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/>
            <a:t>Projeto: Criar um sistema de monitoramento de compliance LGPD para auxiliar os clientes no processo de migração.</a:t>
          </a:r>
          <a:endParaRPr lang="en-US" sz="2000" kern="1200"/>
        </a:p>
      </dsp:txBody>
      <dsp:txXfrm>
        <a:off x="0" y="1049509"/>
        <a:ext cx="7424423" cy="1048868"/>
      </dsp:txXfrm>
    </dsp:sp>
    <dsp:sp modelId="{831E9DFA-5B7C-4EF6-962B-5E6DFAA17992}">
      <dsp:nvSpPr>
        <dsp:cNvPr id="0" name=""/>
        <dsp:cNvSpPr/>
      </dsp:nvSpPr>
      <dsp:spPr>
        <a:xfrm>
          <a:off x="0" y="2098377"/>
          <a:ext cx="742442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551C48-8139-4C4E-88A7-26D0879F69F1}">
      <dsp:nvSpPr>
        <dsp:cNvPr id="0" name=""/>
        <dsp:cNvSpPr/>
      </dsp:nvSpPr>
      <dsp:spPr>
        <a:xfrm>
          <a:off x="0" y="2098377"/>
          <a:ext cx="7424423" cy="10488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/>
            <a:t>Levantamento de ferramentas: Azure Compliance – 30 dias de estudo sobre o pipeline (dashboard, levantamento de ambiente, powershell)</a:t>
          </a:r>
          <a:endParaRPr lang="en-US" sz="2000" kern="1200"/>
        </a:p>
      </dsp:txBody>
      <dsp:txXfrm>
        <a:off x="0" y="2098377"/>
        <a:ext cx="7424423" cy="1048868"/>
      </dsp:txXfrm>
    </dsp:sp>
    <dsp:sp modelId="{49E5600B-3375-4E65-80DC-B97442F019EA}">
      <dsp:nvSpPr>
        <dsp:cNvPr id="0" name=""/>
        <dsp:cNvSpPr/>
      </dsp:nvSpPr>
      <dsp:spPr>
        <a:xfrm>
          <a:off x="0" y="3147246"/>
          <a:ext cx="742442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07F4B6-C173-4D82-BF54-EAA5C85E339D}">
      <dsp:nvSpPr>
        <dsp:cNvPr id="0" name=""/>
        <dsp:cNvSpPr/>
      </dsp:nvSpPr>
      <dsp:spPr>
        <a:xfrm>
          <a:off x="0" y="3147246"/>
          <a:ext cx="7424423" cy="10488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/>
            <a:t>Análise de mercado: As grandes empresas já embarcavam essa solução dentro de suas plataformas para seus clientes a um preço competitivo &gt;&gt; Maré Vermelha</a:t>
          </a:r>
          <a:endParaRPr lang="en-US" sz="2000" kern="1200"/>
        </a:p>
      </dsp:txBody>
      <dsp:txXfrm>
        <a:off x="0" y="3147246"/>
        <a:ext cx="7424423" cy="1048868"/>
      </dsp:txXfrm>
    </dsp:sp>
    <dsp:sp modelId="{37F7F238-E5C7-4391-A0FE-440997E6878B}">
      <dsp:nvSpPr>
        <dsp:cNvPr id="0" name=""/>
        <dsp:cNvSpPr/>
      </dsp:nvSpPr>
      <dsp:spPr>
        <a:xfrm>
          <a:off x="0" y="4196114"/>
          <a:ext cx="742442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583400-9449-40F5-BAC9-7D59152181DD}">
      <dsp:nvSpPr>
        <dsp:cNvPr id="0" name=""/>
        <dsp:cNvSpPr/>
      </dsp:nvSpPr>
      <dsp:spPr>
        <a:xfrm>
          <a:off x="0" y="4196114"/>
          <a:ext cx="7424423" cy="10488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/>
            <a:t>Foi decidido pela não continuidade com o projeto</a:t>
          </a:r>
          <a:endParaRPr lang="en-US" sz="2000" kern="1200"/>
        </a:p>
      </dsp:txBody>
      <dsp:txXfrm>
        <a:off x="0" y="4196114"/>
        <a:ext cx="7424423" cy="10488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D6A737-99A1-4927-9983-9732320E131B}">
      <dsp:nvSpPr>
        <dsp:cNvPr id="0" name=""/>
        <dsp:cNvSpPr/>
      </dsp:nvSpPr>
      <dsp:spPr>
        <a:xfrm>
          <a:off x="-209946" y="11615"/>
          <a:ext cx="5566706" cy="85942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16F4EF-116F-4626-B669-8B651764806F}">
      <dsp:nvSpPr>
        <dsp:cNvPr id="0" name=""/>
        <dsp:cNvSpPr/>
      </dsp:nvSpPr>
      <dsp:spPr>
        <a:xfrm>
          <a:off x="50028" y="204985"/>
          <a:ext cx="472683" cy="47268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483225-9675-4ECB-A43B-8C31C91BA40E}">
      <dsp:nvSpPr>
        <dsp:cNvPr id="0" name=""/>
        <dsp:cNvSpPr/>
      </dsp:nvSpPr>
      <dsp:spPr>
        <a:xfrm>
          <a:off x="782687" y="11615"/>
          <a:ext cx="4572129" cy="8594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956" tIns="90956" rIns="90956" bIns="90956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/>
            <a:t>Workshops em IA/ML para clientes e programa acadêmico da Intel</a:t>
          </a:r>
          <a:endParaRPr lang="en-US" sz="1600" kern="1200"/>
        </a:p>
      </dsp:txBody>
      <dsp:txXfrm>
        <a:off x="782687" y="11615"/>
        <a:ext cx="4572129" cy="859423"/>
      </dsp:txXfrm>
    </dsp:sp>
    <dsp:sp modelId="{16455637-F945-499C-B7DE-B42FC937B1E3}">
      <dsp:nvSpPr>
        <dsp:cNvPr id="0" name=""/>
        <dsp:cNvSpPr/>
      </dsp:nvSpPr>
      <dsp:spPr>
        <a:xfrm>
          <a:off x="-209946" y="1085895"/>
          <a:ext cx="5566706" cy="85942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8080A5-3E18-4D12-A5BB-2B2D3AD25967}">
      <dsp:nvSpPr>
        <dsp:cNvPr id="0" name=""/>
        <dsp:cNvSpPr/>
      </dsp:nvSpPr>
      <dsp:spPr>
        <a:xfrm>
          <a:off x="50028" y="1279265"/>
          <a:ext cx="472683" cy="47268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135A2C-9C62-426D-8622-E6B6A08D0DAA}">
      <dsp:nvSpPr>
        <dsp:cNvPr id="0" name=""/>
        <dsp:cNvSpPr/>
      </dsp:nvSpPr>
      <dsp:spPr>
        <a:xfrm>
          <a:off x="782687" y="1085895"/>
          <a:ext cx="4572129" cy="8594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956" tIns="90956" rIns="90956" bIns="90956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/>
            <a:t>Palestrante em eventos: TDC (São Paulo, Florianópolis, Porto Alegre)</a:t>
          </a:r>
          <a:endParaRPr lang="en-US" sz="1600" kern="1200"/>
        </a:p>
      </dsp:txBody>
      <dsp:txXfrm>
        <a:off x="782687" y="1085895"/>
        <a:ext cx="4572129" cy="859423"/>
      </dsp:txXfrm>
    </dsp:sp>
    <dsp:sp modelId="{D768BA28-E3BE-44E6-BDF0-12A65D95A62B}">
      <dsp:nvSpPr>
        <dsp:cNvPr id="0" name=""/>
        <dsp:cNvSpPr/>
      </dsp:nvSpPr>
      <dsp:spPr>
        <a:xfrm>
          <a:off x="-209946" y="2160175"/>
          <a:ext cx="5566706" cy="85942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313900-0263-4B1C-8E5F-C5BC9B522379}">
      <dsp:nvSpPr>
        <dsp:cNvPr id="0" name=""/>
        <dsp:cNvSpPr/>
      </dsp:nvSpPr>
      <dsp:spPr>
        <a:xfrm>
          <a:off x="50028" y="2353545"/>
          <a:ext cx="472683" cy="47268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D9D8ED-620A-4DBD-8990-6E0E8BC0D373}">
      <dsp:nvSpPr>
        <dsp:cNvPr id="0" name=""/>
        <dsp:cNvSpPr/>
      </dsp:nvSpPr>
      <dsp:spPr>
        <a:xfrm>
          <a:off x="782687" y="2160175"/>
          <a:ext cx="2505017" cy="8594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956" tIns="90956" rIns="90956" bIns="90956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/>
            <a:t>Treinamento em IA/ML + HPC (High Performance Computing):</a:t>
          </a:r>
          <a:endParaRPr lang="en-US" sz="1600" kern="1200"/>
        </a:p>
      </dsp:txBody>
      <dsp:txXfrm>
        <a:off x="782687" y="2160175"/>
        <a:ext cx="2505017" cy="859423"/>
      </dsp:txXfrm>
    </dsp:sp>
    <dsp:sp modelId="{70727198-3979-4C0E-A969-1BD6CE57FA39}">
      <dsp:nvSpPr>
        <dsp:cNvPr id="0" name=""/>
        <dsp:cNvSpPr/>
      </dsp:nvSpPr>
      <dsp:spPr>
        <a:xfrm>
          <a:off x="3287705" y="2160175"/>
          <a:ext cx="2067111" cy="8594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956" tIns="90956" rIns="90956" bIns="90956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/>
            <a:t>Para funcionários da Intel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/>
            <a:t>Para Clientes da Intel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/>
            <a:t>Alunos de faculdade</a:t>
          </a:r>
          <a:endParaRPr lang="en-US" sz="1100" kern="1200" dirty="0"/>
        </a:p>
      </dsp:txBody>
      <dsp:txXfrm>
        <a:off x="3287705" y="2160175"/>
        <a:ext cx="2067111" cy="859423"/>
      </dsp:txXfrm>
    </dsp:sp>
    <dsp:sp modelId="{6E58D56E-461E-4614-8133-865E78386E45}">
      <dsp:nvSpPr>
        <dsp:cNvPr id="0" name=""/>
        <dsp:cNvSpPr/>
      </dsp:nvSpPr>
      <dsp:spPr>
        <a:xfrm>
          <a:off x="-209946" y="3234454"/>
          <a:ext cx="5566706" cy="85942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C2A228-C1EA-4CDB-940E-8E5AF4487CC0}">
      <dsp:nvSpPr>
        <dsp:cNvPr id="0" name=""/>
        <dsp:cNvSpPr/>
      </dsp:nvSpPr>
      <dsp:spPr>
        <a:xfrm>
          <a:off x="50028" y="3427825"/>
          <a:ext cx="472683" cy="47268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5A4CEF-5F8D-40EA-817F-CE6A439EC5B0}">
      <dsp:nvSpPr>
        <dsp:cNvPr id="0" name=""/>
        <dsp:cNvSpPr/>
      </dsp:nvSpPr>
      <dsp:spPr>
        <a:xfrm>
          <a:off x="782687" y="3234454"/>
          <a:ext cx="2505017" cy="8594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956" tIns="90956" rIns="90956" bIns="90956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/>
            <a:t>Professor</a:t>
          </a:r>
          <a:endParaRPr lang="en-US" sz="1600" kern="1200"/>
        </a:p>
      </dsp:txBody>
      <dsp:txXfrm>
        <a:off x="782687" y="3234454"/>
        <a:ext cx="2505017" cy="859423"/>
      </dsp:txXfrm>
    </dsp:sp>
    <dsp:sp modelId="{D08CFA2A-0771-449C-A3A4-F11C73CB53F2}">
      <dsp:nvSpPr>
        <dsp:cNvPr id="0" name=""/>
        <dsp:cNvSpPr/>
      </dsp:nvSpPr>
      <dsp:spPr>
        <a:xfrm>
          <a:off x="2417285" y="3243083"/>
          <a:ext cx="2910783" cy="8594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956" tIns="90956" rIns="90956" bIns="90956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/>
            <a:t>Python, pela </a:t>
          </a:r>
          <a:r>
            <a:rPr lang="pt-BR" sz="1100" kern="1200" dirty="0" err="1"/>
            <a:t>Lets</a:t>
          </a:r>
          <a:r>
            <a:rPr lang="pt-BR" sz="1100" kern="1200" dirty="0"/>
            <a:t> </a:t>
          </a:r>
          <a:r>
            <a:rPr lang="pt-BR" sz="1100" kern="1200" dirty="0" err="1"/>
            <a:t>Code</a:t>
          </a:r>
          <a:endParaRPr lang="en-US" sz="1100" kern="1200" dirty="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/>
            <a:t>AI/ML pela </a:t>
          </a:r>
          <a:r>
            <a:rPr lang="pt-BR" sz="1100" kern="1200" dirty="0" err="1"/>
            <a:t>School</a:t>
          </a:r>
          <a:r>
            <a:rPr lang="pt-BR" sz="1100" kern="1200" dirty="0"/>
            <a:t> </a:t>
          </a:r>
          <a:r>
            <a:rPr lang="pt-BR" sz="1100" kern="1200" dirty="0" err="1"/>
            <a:t>of</a:t>
          </a:r>
          <a:r>
            <a:rPr lang="pt-BR" sz="1100" kern="1200" dirty="0"/>
            <a:t> AI (extinta) e Escola Livre de IA (atual, presente)</a:t>
          </a:r>
          <a:endParaRPr lang="en-US" sz="1100" kern="1200" dirty="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Deep Learning, pela </a:t>
          </a:r>
          <a:r>
            <a:rPr lang="en-US" sz="1100" kern="1200" dirty="0" err="1"/>
            <a:t>Faculdade</a:t>
          </a:r>
          <a:r>
            <a:rPr lang="en-US" sz="1100" kern="1200" dirty="0"/>
            <a:t> </a:t>
          </a:r>
          <a:r>
            <a:rPr lang="en-US" sz="1100" kern="1200" dirty="0" err="1"/>
            <a:t>Impacta</a:t>
          </a:r>
          <a:endParaRPr lang="en-US" sz="1100" kern="1200" dirty="0"/>
        </a:p>
      </dsp:txBody>
      <dsp:txXfrm>
        <a:off x="2417285" y="3243083"/>
        <a:ext cx="2910783" cy="859423"/>
      </dsp:txXfrm>
    </dsp:sp>
    <dsp:sp modelId="{67DC1377-68BE-4008-9E3E-C8CF807C890F}">
      <dsp:nvSpPr>
        <dsp:cNvPr id="0" name=""/>
        <dsp:cNvSpPr/>
      </dsp:nvSpPr>
      <dsp:spPr>
        <a:xfrm>
          <a:off x="-209946" y="4308734"/>
          <a:ext cx="5566706" cy="85942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C9FF51-7464-45FC-B66C-D67D32446559}">
      <dsp:nvSpPr>
        <dsp:cNvPr id="0" name=""/>
        <dsp:cNvSpPr/>
      </dsp:nvSpPr>
      <dsp:spPr>
        <a:xfrm>
          <a:off x="50028" y="4502105"/>
          <a:ext cx="472683" cy="47268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9C0375-5A58-4617-8A97-A4046166412E}">
      <dsp:nvSpPr>
        <dsp:cNvPr id="0" name=""/>
        <dsp:cNvSpPr/>
      </dsp:nvSpPr>
      <dsp:spPr>
        <a:xfrm>
          <a:off x="782687" y="4308734"/>
          <a:ext cx="2505017" cy="8594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956" tIns="90956" rIns="90956" bIns="90956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/>
            <a:t>Mentor de IA em Hackathons:</a:t>
          </a:r>
          <a:endParaRPr lang="en-US" sz="1600" kern="1200"/>
        </a:p>
      </dsp:txBody>
      <dsp:txXfrm>
        <a:off x="782687" y="4308734"/>
        <a:ext cx="2505017" cy="859423"/>
      </dsp:txXfrm>
    </dsp:sp>
    <dsp:sp modelId="{F4D7F4BF-D071-4E81-96F7-D522DC7FA532}">
      <dsp:nvSpPr>
        <dsp:cNvPr id="0" name=""/>
        <dsp:cNvSpPr/>
      </dsp:nvSpPr>
      <dsp:spPr>
        <a:xfrm>
          <a:off x="3287705" y="4308734"/>
          <a:ext cx="2067111" cy="8594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956" tIns="90956" rIns="90956" bIns="90956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 err="1"/>
            <a:t>Hacksmart</a:t>
          </a:r>
          <a:r>
            <a:rPr lang="pt-BR" sz="1100" kern="1200" dirty="0"/>
            <a:t> no SENAI SP</a:t>
          </a:r>
          <a:endParaRPr lang="en-US" sz="1100" kern="1200" dirty="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 err="1"/>
            <a:t>InRad</a:t>
          </a:r>
          <a:endParaRPr lang="pt-BR" sz="1100" kern="1200" dirty="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/>
            <a:t>Leroy Merlin</a:t>
          </a:r>
          <a:endParaRPr lang="en-US" sz="1100" kern="1200" dirty="0"/>
        </a:p>
      </dsp:txBody>
      <dsp:txXfrm>
        <a:off x="3287705" y="4308734"/>
        <a:ext cx="2067111" cy="8594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725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557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74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4/6/2023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097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19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134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507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248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753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988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519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679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8">
            <a:extLst>
              <a:ext uri="{FF2B5EF4-FFF2-40B4-BE49-F238E27FC236}">
                <a16:creationId xmlns:a16="http://schemas.microsoft.com/office/drawing/2014/main" id="{82950D9A-4705-4314-961A-4F88B2CE4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10">
            <a:extLst>
              <a:ext uri="{FF2B5EF4-FFF2-40B4-BE49-F238E27FC236}">
                <a16:creationId xmlns:a16="http://schemas.microsoft.com/office/drawing/2014/main" id="{B13969F2-ED52-4E5C-B3FC-01E01B8B9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2"/>
            <a:ext cx="12192000" cy="68573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26895A7-2634-47F3-98FE-D64DFF39F5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1870" y="749595"/>
            <a:ext cx="5645888" cy="3902149"/>
          </a:xfrm>
        </p:spPr>
        <p:txBody>
          <a:bodyPr anchor="t">
            <a:normAutofit/>
          </a:bodyPr>
          <a:lstStyle/>
          <a:p>
            <a:pPr algn="l"/>
            <a:r>
              <a:rPr lang="en-US" dirty="0"/>
              <a:t>Portfolio de Cases </a:t>
            </a:r>
            <a:r>
              <a:rPr lang="en-US" dirty="0" err="1"/>
              <a:t>em</a:t>
            </a:r>
            <a:r>
              <a:rPr lang="en-US" dirty="0"/>
              <a:t> AI</a:t>
            </a:r>
            <a:r>
              <a:rPr lang="pt-BR" dirty="0"/>
              <a:t>/ML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B2C2C81-BB7C-4591-B547-7CACA7BC2A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1870" y="4651745"/>
            <a:ext cx="4890977" cy="999460"/>
          </a:xfrm>
        </p:spPr>
        <p:txBody>
          <a:bodyPr anchor="b">
            <a:normAutofit/>
          </a:bodyPr>
          <a:lstStyle/>
          <a:p>
            <a:pPr algn="l"/>
            <a:r>
              <a:rPr lang="pt-BR" dirty="0"/>
              <a:t>Diego Duarte Menescal</a:t>
            </a:r>
          </a:p>
        </p:txBody>
      </p:sp>
      <p:pic>
        <p:nvPicPr>
          <p:cNvPr id="35" name="Picture 3">
            <a:extLst>
              <a:ext uri="{FF2B5EF4-FFF2-40B4-BE49-F238E27FC236}">
                <a16:creationId xmlns:a16="http://schemas.microsoft.com/office/drawing/2014/main" id="{059C71EE-82C3-42AD-8634-50A140D8B1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178" b="1"/>
          <a:stretch/>
        </p:blipFill>
        <p:spPr>
          <a:xfrm>
            <a:off x="5879804" y="-6350"/>
            <a:ext cx="6312196" cy="6874330"/>
          </a:xfrm>
          <a:custGeom>
            <a:avLst/>
            <a:gdLst/>
            <a:ahLst/>
            <a:cxnLst/>
            <a:rect l="l" t="t" r="r" b="b"/>
            <a:pathLst>
              <a:path w="6312196" h="6874330">
                <a:moveTo>
                  <a:pt x="2047193" y="0"/>
                </a:moveTo>
                <a:lnTo>
                  <a:pt x="6312196" y="0"/>
                </a:lnTo>
                <a:lnTo>
                  <a:pt x="6312196" y="6874330"/>
                </a:lnTo>
                <a:lnTo>
                  <a:pt x="0" y="6874330"/>
                </a:lnTo>
                <a:close/>
              </a:path>
            </a:pathLst>
          </a:cu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3AC671C-E66F-43C5-A66A-C477339D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634715" y="0"/>
            <a:ext cx="914401" cy="685734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865520D5-E06B-4250-B21A-FB7ACF59E593}"/>
              </a:ext>
            </a:extLst>
          </p:cNvPr>
          <p:cNvSpPr txBox="1"/>
          <p:nvPr/>
        </p:nvSpPr>
        <p:spPr>
          <a:xfrm>
            <a:off x="871870" y="3622089"/>
            <a:ext cx="4890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Cases de </a:t>
            </a:r>
            <a:r>
              <a:rPr lang="en-US" b="1" i="1" dirty="0" err="1"/>
              <a:t>sucesso</a:t>
            </a:r>
            <a:r>
              <a:rPr lang="en-US" b="1" i="1" dirty="0"/>
              <a:t>, </a:t>
            </a:r>
            <a:r>
              <a:rPr lang="en-US" b="1" i="1" dirty="0" err="1"/>
              <a:t>aprendizagem</a:t>
            </a:r>
            <a:r>
              <a:rPr lang="en-US" b="1" i="1" dirty="0"/>
              <a:t> e Vi</a:t>
            </a:r>
            <a:r>
              <a:rPr lang="pt-BR" b="1" i="1" dirty="0" err="1"/>
              <a:t>vência</a:t>
            </a:r>
            <a:r>
              <a:rPr lang="pt-BR" b="1" i="1" dirty="0"/>
              <a:t> Educacional</a:t>
            </a:r>
          </a:p>
        </p:txBody>
      </p:sp>
    </p:spTree>
    <p:extLst>
      <p:ext uri="{BB962C8B-B14F-4D97-AF65-F5344CB8AC3E}">
        <p14:creationId xmlns:p14="http://schemas.microsoft.com/office/powerpoint/2010/main" val="1428713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1775E6C-9FE7-4AE4-ABE7-2568D95DE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1D8699-067D-4768-9F87-3E302B379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3"/>
            <a:ext cx="12192000" cy="2008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5B1FFE7-1E8B-4575-A4D7-4CBE62CAF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552" y="584791"/>
            <a:ext cx="9932896" cy="1148665"/>
          </a:xfrm>
        </p:spPr>
        <p:txBody>
          <a:bodyPr>
            <a:normAutofit fontScale="90000"/>
          </a:bodyPr>
          <a:lstStyle/>
          <a:p>
            <a:r>
              <a:rPr lang="pt-BR" dirty="0"/>
              <a:t>Case 8: empresa de saúde e tecnologia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8A66062-E0FE-4EE7-9840-EC05B87AC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A364443-B44B-44C9-B8C4-AED23CB6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49745" y="0"/>
            <a:ext cx="340591" cy="2009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B4C179-2540-4304-9C9C-2AAAA53EF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1313983"/>
            <a:ext cx="1769035" cy="69557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5950BAB-F521-4A52-A263-D10578977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1150" y="1185530"/>
            <a:ext cx="4860850" cy="8240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3087726-EFA7-48B6-8527-80902BB558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968704" y="14436"/>
            <a:ext cx="2147217" cy="199511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E972B62-9819-493C-A305-2C04A2D43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94353" y="0"/>
            <a:ext cx="239059" cy="2009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61060B-8BAF-461D-A0DD-C909D90EA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9552" y="2623302"/>
            <a:ext cx="9932896" cy="3553660"/>
          </a:xfrm>
        </p:spPr>
        <p:txBody>
          <a:bodyPr anchor="ctr">
            <a:normAutofit/>
          </a:bodyPr>
          <a:lstStyle/>
          <a:p>
            <a:r>
              <a:rPr lang="pt-BR" dirty="0"/>
              <a:t>Problema: Como segmentar a base de prestadores afim de levantar possíveis candidatos com desvio de comportamento?</a:t>
            </a:r>
          </a:p>
          <a:p>
            <a:r>
              <a:rPr lang="pt-BR" dirty="0"/>
              <a:t>Proposta: Combinação de uma análise RFM junto com um algoritmo de agrupamento.  </a:t>
            </a:r>
          </a:p>
          <a:p>
            <a:r>
              <a:rPr lang="pt-BR" dirty="0"/>
              <a:t>Minha atuação: Cientista de dados (consultor). </a:t>
            </a:r>
          </a:p>
          <a:p>
            <a:r>
              <a:rPr lang="pt-BR" dirty="0"/>
              <a:t>Resultado: Capacidade de detectar desvios de comportamento tanto para prestadores em geral, assim como procedimentos dentro de um prestador.</a:t>
            </a:r>
          </a:p>
        </p:txBody>
      </p:sp>
    </p:spTree>
    <p:extLst>
      <p:ext uri="{BB962C8B-B14F-4D97-AF65-F5344CB8AC3E}">
        <p14:creationId xmlns:p14="http://schemas.microsoft.com/office/powerpoint/2010/main" val="3429269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EA3B6404-C37D-4FE3-8124-9FC5ECE56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D61EC8C-9F54-4671-8E82-4AE6101D6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8966"/>
            <a:ext cx="8831898" cy="6915241"/>
          </a:xfrm>
          <a:custGeom>
            <a:avLst/>
            <a:gdLst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2493114 w 4584879"/>
              <a:gd name="connsiteY2" fmla="*/ 6863976 h 6863976"/>
              <a:gd name="connsiteX3" fmla="*/ 0 w 4584879"/>
              <a:gd name="connsiteY3" fmla="*/ 6863976 h 6863976"/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3352617 w 4584879"/>
              <a:gd name="connsiteY2" fmla="*/ 6863976 h 6863976"/>
              <a:gd name="connsiteX3" fmla="*/ 0 w 4584879"/>
              <a:gd name="connsiteY3" fmla="*/ 6863976 h 6863976"/>
              <a:gd name="connsiteX4" fmla="*/ 0 w 4584879"/>
              <a:gd name="connsiteY4" fmla="*/ 0 h 6863976"/>
              <a:gd name="connsiteX0" fmla="*/ 0 w 4388125"/>
              <a:gd name="connsiteY0" fmla="*/ 0 h 6863976"/>
              <a:gd name="connsiteX1" fmla="*/ 4388125 w 4388125"/>
              <a:gd name="connsiteY1" fmla="*/ 0 h 6863976"/>
              <a:gd name="connsiteX2" fmla="*/ 3352617 w 4388125"/>
              <a:gd name="connsiteY2" fmla="*/ 6863976 h 6863976"/>
              <a:gd name="connsiteX3" fmla="*/ 0 w 4388125"/>
              <a:gd name="connsiteY3" fmla="*/ 6863976 h 6863976"/>
              <a:gd name="connsiteX4" fmla="*/ 0 w 4388125"/>
              <a:gd name="connsiteY4" fmla="*/ 0 h 6863976"/>
              <a:gd name="connsiteX0" fmla="*/ 0 w 4175838"/>
              <a:gd name="connsiteY0" fmla="*/ 0 h 6863976"/>
              <a:gd name="connsiteX1" fmla="*/ 4175838 w 4175838"/>
              <a:gd name="connsiteY1" fmla="*/ 0 h 6863976"/>
              <a:gd name="connsiteX2" fmla="*/ 3352617 w 4175838"/>
              <a:gd name="connsiteY2" fmla="*/ 6863976 h 6863976"/>
              <a:gd name="connsiteX3" fmla="*/ 0 w 4175838"/>
              <a:gd name="connsiteY3" fmla="*/ 6863976 h 6863976"/>
              <a:gd name="connsiteX4" fmla="*/ 0 w 4175838"/>
              <a:gd name="connsiteY4" fmla="*/ 0 h 6863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75838" h="6863976">
                <a:moveTo>
                  <a:pt x="0" y="0"/>
                </a:moveTo>
                <a:lnTo>
                  <a:pt x="4175838" y="0"/>
                </a:lnTo>
                <a:lnTo>
                  <a:pt x="3352617" y="6863976"/>
                </a:lnTo>
                <a:lnTo>
                  <a:pt x="0" y="6863976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4F813D6-48DB-4576-B8B9-26EDD9403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921432"/>
            <a:ext cx="6468558" cy="345228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/>
              <a:t>Cases de aprendizagem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557940A-71CE-48E1-BD71-2BEF15613C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15263" y="0"/>
            <a:ext cx="214342" cy="685501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Livros">
            <a:extLst>
              <a:ext uri="{FF2B5EF4-FFF2-40B4-BE49-F238E27FC236}">
                <a16:creationId xmlns:a16="http://schemas.microsoft.com/office/drawing/2014/main" id="{80944E4D-C823-40D5-86D0-8C04FD9910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78358" y="1938879"/>
            <a:ext cx="2980242" cy="2980242"/>
          </a:xfrm>
          <a:prstGeom prst="rect">
            <a:avLst/>
          </a:prstGeom>
        </p:spPr>
      </p:pic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CCB6DBB-CE30-8192-9EE4-C15B7F9B1F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7169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3E0373C-BDE9-4FAA-892A-B226DD970D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23">
            <a:extLst>
              <a:ext uri="{FF2B5EF4-FFF2-40B4-BE49-F238E27FC236}">
                <a16:creationId xmlns:a16="http://schemas.microsoft.com/office/drawing/2014/main" id="{FC2BFFFF-16DA-434F-B48D-28B539690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5979"/>
            <a:ext cx="3448424" cy="6932218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754909 w 6430885"/>
              <a:gd name="connsiteY0" fmla="*/ 0 h 6869951"/>
              <a:gd name="connsiteX1" fmla="*/ 6430885 w 6430885"/>
              <a:gd name="connsiteY1" fmla="*/ 11953 h 6869951"/>
              <a:gd name="connsiteX2" fmla="*/ 6430885 w 6430885"/>
              <a:gd name="connsiteY2" fmla="*/ 6869951 h 6869951"/>
              <a:gd name="connsiteX3" fmla="*/ 0 w 6430885"/>
              <a:gd name="connsiteY3" fmla="*/ 6869951 h 6869951"/>
              <a:gd name="connsiteX4" fmla="*/ 1754909 w 6430885"/>
              <a:gd name="connsiteY4" fmla="*/ 0 h 6869951"/>
              <a:gd name="connsiteX0" fmla="*/ 2023235 w 6699211"/>
              <a:gd name="connsiteY0" fmla="*/ 0 h 6869951"/>
              <a:gd name="connsiteX1" fmla="*/ 6699211 w 6699211"/>
              <a:gd name="connsiteY1" fmla="*/ 11953 h 6869951"/>
              <a:gd name="connsiteX2" fmla="*/ 6699211 w 6699211"/>
              <a:gd name="connsiteY2" fmla="*/ 6869951 h 6869951"/>
              <a:gd name="connsiteX3" fmla="*/ 0 w 6699211"/>
              <a:gd name="connsiteY3" fmla="*/ 6856303 h 6869951"/>
              <a:gd name="connsiteX4" fmla="*/ 2023235 w 6699211"/>
              <a:gd name="connsiteY4" fmla="*/ 0 h 6869951"/>
              <a:gd name="connsiteX0" fmla="*/ 2702995 w 6699211"/>
              <a:gd name="connsiteY0" fmla="*/ 42638 h 6857998"/>
              <a:gd name="connsiteX1" fmla="*/ 6699211 w 6699211"/>
              <a:gd name="connsiteY1" fmla="*/ 0 h 6857998"/>
              <a:gd name="connsiteX2" fmla="*/ 6699211 w 6699211"/>
              <a:gd name="connsiteY2" fmla="*/ 6857998 h 6857998"/>
              <a:gd name="connsiteX3" fmla="*/ 0 w 6699211"/>
              <a:gd name="connsiteY3" fmla="*/ 6844350 h 6857998"/>
              <a:gd name="connsiteX4" fmla="*/ 2702995 w 6699211"/>
              <a:gd name="connsiteY4" fmla="*/ 42638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99211" h="6857998">
                <a:moveTo>
                  <a:pt x="2702995" y="42638"/>
                </a:moveTo>
                <a:lnTo>
                  <a:pt x="6699211" y="0"/>
                </a:lnTo>
                <a:lnTo>
                  <a:pt x="6699211" y="6857998"/>
                </a:lnTo>
                <a:lnTo>
                  <a:pt x="0" y="6844350"/>
                </a:lnTo>
                <a:lnTo>
                  <a:pt x="2702995" y="4263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5B1FFE7-1E8B-4575-A4D7-4CBE62CAF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282" y="675167"/>
            <a:ext cx="2289566" cy="1631751"/>
          </a:xfrm>
        </p:spPr>
        <p:txBody>
          <a:bodyPr anchor="t">
            <a:normAutofit/>
          </a:bodyPr>
          <a:lstStyle/>
          <a:p>
            <a:r>
              <a:rPr lang="pt-BR" sz="2000" dirty="0"/>
              <a:t>Case 1:  clínica de infusões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8EAD419-2D3B-4CD6-A841-F11CA09440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5329451"/>
            <a:ext cx="6096000" cy="152854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61060B-8BAF-461D-A0DD-C909D90EA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0792" y="533400"/>
            <a:ext cx="7286018" cy="579119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2500"/>
              <a:t>Proposta Inovadora: Monitorar, via câmera, as expressões faciais e sinais cutâneos de pacientes realizando infusão de medicamentos para doenças crônicas.</a:t>
            </a:r>
          </a:p>
          <a:p>
            <a:pPr>
              <a:lnSpc>
                <a:spcPct val="90000"/>
              </a:lnSpc>
            </a:pPr>
            <a:r>
              <a:rPr lang="pt-BR" sz="2500"/>
              <a:t>Objetivo: Reduzir o tempo de atendimento da equipe de enfermagem, que não acompanhava as pequenas de mudanças e desconfortos sentidos pelos pacientes.</a:t>
            </a:r>
          </a:p>
          <a:p>
            <a:pPr>
              <a:lnSpc>
                <a:spcPct val="90000"/>
              </a:lnSpc>
            </a:pPr>
            <a:r>
              <a:rPr lang="pt-BR" sz="2500"/>
              <a:t>Fiz todo o relacionamento com o diretor executivo, financeiro e de TI</a:t>
            </a:r>
          </a:p>
          <a:p>
            <a:pPr>
              <a:lnSpc>
                <a:spcPct val="90000"/>
              </a:lnSpc>
            </a:pPr>
            <a:r>
              <a:rPr lang="pt-BR" sz="2500"/>
              <a:t>Elaborei a proposta técnica, com escopo completo e desenho da arquitetura de solução: O desenvolvimento seria feito pela área de TI deles, com minha supervisão.</a:t>
            </a:r>
          </a:p>
          <a:p>
            <a:pPr>
              <a:lnSpc>
                <a:spcPct val="90000"/>
              </a:lnSpc>
            </a:pPr>
            <a:r>
              <a:rPr lang="pt-BR" sz="2500"/>
              <a:t>Depois de entregue, não obtive resposta. Tempos depois descobri que o projeto foi iniciado.</a:t>
            </a:r>
          </a:p>
        </p:txBody>
      </p:sp>
    </p:spTree>
    <p:extLst>
      <p:ext uri="{BB962C8B-B14F-4D97-AF65-F5344CB8AC3E}">
        <p14:creationId xmlns:p14="http://schemas.microsoft.com/office/powerpoint/2010/main" val="114727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6CA7A60-8DF8-4B78-BFE3-B372B90AB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9A5737-8D36-4BF8-AC7D-2AA2B6B63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968"/>
            <a:ext cx="3818316" cy="6900306"/>
          </a:xfrm>
          <a:custGeom>
            <a:avLst/>
            <a:gdLst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2493114 w 4584879"/>
              <a:gd name="connsiteY2" fmla="*/ 6863976 h 6863976"/>
              <a:gd name="connsiteX3" fmla="*/ 0 w 4584879"/>
              <a:gd name="connsiteY3" fmla="*/ 6863976 h 6863976"/>
              <a:gd name="connsiteX0" fmla="*/ 0 w 3818316"/>
              <a:gd name="connsiteY0" fmla="*/ 0 h 6863976"/>
              <a:gd name="connsiteX1" fmla="*/ 3818316 w 3818316"/>
              <a:gd name="connsiteY1" fmla="*/ 0 h 6863976"/>
              <a:gd name="connsiteX2" fmla="*/ 2493114 w 3818316"/>
              <a:gd name="connsiteY2" fmla="*/ 6863976 h 6863976"/>
              <a:gd name="connsiteX3" fmla="*/ 0 w 3818316"/>
              <a:gd name="connsiteY3" fmla="*/ 6863976 h 6863976"/>
              <a:gd name="connsiteX4" fmla="*/ 0 w 3818316"/>
              <a:gd name="connsiteY4" fmla="*/ 0 h 6863976"/>
              <a:gd name="connsiteX0" fmla="*/ 0 w 3818316"/>
              <a:gd name="connsiteY0" fmla="*/ 0 h 6863976"/>
              <a:gd name="connsiteX1" fmla="*/ 3818316 w 3818316"/>
              <a:gd name="connsiteY1" fmla="*/ 0 h 6863976"/>
              <a:gd name="connsiteX2" fmla="*/ 2252194 w 3818316"/>
              <a:gd name="connsiteY2" fmla="*/ 6853025 h 6863976"/>
              <a:gd name="connsiteX3" fmla="*/ 0 w 3818316"/>
              <a:gd name="connsiteY3" fmla="*/ 6863976 h 6863976"/>
              <a:gd name="connsiteX4" fmla="*/ 0 w 3818316"/>
              <a:gd name="connsiteY4" fmla="*/ 0 h 6863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8316" h="6863976">
                <a:moveTo>
                  <a:pt x="0" y="0"/>
                </a:moveTo>
                <a:lnTo>
                  <a:pt x="3818316" y="0"/>
                </a:lnTo>
                <a:lnTo>
                  <a:pt x="2252194" y="6853025"/>
                </a:lnTo>
                <a:lnTo>
                  <a:pt x="0" y="6863976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5B1FFE7-1E8B-4575-A4D7-4CBE62CAF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810" y="714374"/>
            <a:ext cx="2472454" cy="1857375"/>
          </a:xfrm>
        </p:spPr>
        <p:txBody>
          <a:bodyPr anchor="t">
            <a:normAutofit/>
          </a:bodyPr>
          <a:lstStyle/>
          <a:p>
            <a:r>
              <a:rPr lang="pt-BR" sz="2000" dirty="0"/>
              <a:t>Case2: LGPD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2ECE8B0-6962-4F5B-830A-E8F8F9726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2759626"/>
            <a:ext cx="3484282" cy="409538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EAF673E-0279-495F-A8A9-F84D0AB5A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5259294"/>
            <a:ext cx="4748213" cy="159571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8608A6CF-B532-4018-A09B-60AB3343D8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9643609"/>
              </p:ext>
            </p:extLst>
          </p:nvPr>
        </p:nvGraphicFramePr>
        <p:xfrm>
          <a:off x="4106586" y="788465"/>
          <a:ext cx="7424423" cy="5245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009118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E9D3906-2326-41A8-81ED-03D3A38FB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98FDB75-8534-4735-AF49-9D2EAF7DCA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C4EF532-641A-4CC5-A071-83BEEC207A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485029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4ACA290-2FB3-4631-9E02-BCB596BE4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1879" y="891973"/>
            <a:ext cx="7747502" cy="324399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/>
              <a:t>vivência educacional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6B16B21-5436-4AFD-B66C-F20DF40B52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56020" y="5286860"/>
            <a:ext cx="9112404" cy="10180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120000"/>
              </a:lnSpc>
            </a:pPr>
            <a:r>
              <a:rPr lang="en-US" sz="1800" b="1" cap="all" spc="300" dirty="0" err="1">
                <a:solidFill>
                  <a:schemeClr val="tx2"/>
                </a:solidFill>
              </a:rPr>
              <a:t>Treinamentos</a:t>
            </a:r>
            <a:r>
              <a:rPr lang="en-US" sz="1800" b="1" cap="all" spc="300" dirty="0">
                <a:solidFill>
                  <a:schemeClr val="tx2"/>
                </a:solidFill>
              </a:rPr>
              <a:t>, Workshops, Aulas e </a:t>
            </a:r>
            <a:r>
              <a:rPr lang="en-US" sz="1800" b="1" cap="all" spc="300" dirty="0" err="1">
                <a:solidFill>
                  <a:schemeClr val="tx2"/>
                </a:solidFill>
              </a:rPr>
              <a:t>eventos</a:t>
            </a:r>
            <a:endParaRPr lang="en-US" sz="1800" b="1" cap="all" spc="300" dirty="0">
              <a:solidFill>
                <a:schemeClr val="tx2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3280B82-CD55-43FD-92C4-F05E2A8D1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0"/>
            <a:ext cx="5857239" cy="1437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0A4F542-D561-4AFB-8321-EB900BAF0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94340" y="-1"/>
            <a:ext cx="1538837" cy="485018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4C10EA2-1BD8-4267-AA7D-AB8CCA53C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37695" y="3096792"/>
            <a:ext cx="4754303" cy="174076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B04B14B-9533-46E5-A48D-58ECB1B40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9202029" y="-12624"/>
            <a:ext cx="2103717" cy="485017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521483B-CE28-412B-9C71-9BE081E9D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498840" y="0"/>
            <a:ext cx="3693158" cy="165336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213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8">
            <a:extLst>
              <a:ext uri="{FF2B5EF4-FFF2-40B4-BE49-F238E27FC236}">
                <a16:creationId xmlns:a16="http://schemas.microsoft.com/office/drawing/2014/main" id="{A6CA7A60-8DF8-4B78-BFE3-B372B90AB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9F2C0CC-5E0A-4FA4-B2C8-53C5F2B7E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13" y="908925"/>
            <a:ext cx="3723304" cy="4938854"/>
          </a:xfrm>
        </p:spPr>
        <p:txBody>
          <a:bodyPr>
            <a:normAutofit/>
          </a:bodyPr>
          <a:lstStyle/>
          <a:p>
            <a:r>
              <a:rPr lang="pt-BR" sz="3700"/>
              <a:t>Vivência educacional</a:t>
            </a:r>
          </a:p>
        </p:txBody>
      </p:sp>
      <p:cxnSp>
        <p:nvCxnSpPr>
          <p:cNvPr id="28" name="Straight Connector 10">
            <a:extLst>
              <a:ext uri="{FF2B5EF4-FFF2-40B4-BE49-F238E27FC236}">
                <a16:creationId xmlns:a16="http://schemas.microsoft.com/office/drawing/2014/main" id="{4BCE8AF9-FB73-4BD9-BA50-43BF340CB0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532336" y="0"/>
            <a:ext cx="2086972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12">
            <a:extLst>
              <a:ext uri="{FF2B5EF4-FFF2-40B4-BE49-F238E27FC236}">
                <a16:creationId xmlns:a16="http://schemas.microsoft.com/office/drawing/2014/main" id="{F1CEFB97-33B1-4F90-A6B8-EAA26EEA1E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519615" y="0"/>
            <a:ext cx="583558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Espaço Reservado para Conteúdo 2">
            <a:extLst>
              <a:ext uri="{FF2B5EF4-FFF2-40B4-BE49-F238E27FC236}">
                <a16:creationId xmlns:a16="http://schemas.microsoft.com/office/drawing/2014/main" id="{D1E3AE9C-076A-403A-B13A-F889A7C85E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5523795"/>
              </p:ext>
            </p:extLst>
          </p:nvPr>
        </p:nvGraphicFramePr>
        <p:xfrm>
          <a:off x="5869682" y="799416"/>
          <a:ext cx="5566706" cy="51797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49303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E9D3906-2326-41A8-81ED-03D3A38FB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98FDB75-8534-4735-AF49-9D2EAF7DCA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C4EF532-641A-4CC5-A071-83BEEC207A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485029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3BD8720-7E47-4909-BD6F-1C2069391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005" y="1004776"/>
            <a:ext cx="7899991" cy="337286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Cases de sucesso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135319C-4B43-430E-ABBB-739C7580CC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16619" y="5286860"/>
            <a:ext cx="6767742" cy="10180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sz="1800" b="1" cap="all" spc="300" dirty="0" err="1">
                <a:solidFill>
                  <a:schemeClr val="tx2"/>
                </a:solidFill>
              </a:rPr>
              <a:t>Atuando</a:t>
            </a:r>
            <a:r>
              <a:rPr lang="en-US" sz="1800" b="1" cap="all" spc="300" dirty="0">
                <a:solidFill>
                  <a:schemeClr val="tx2"/>
                </a:solidFill>
              </a:rPr>
              <a:t> </a:t>
            </a:r>
            <a:r>
              <a:rPr lang="en-US" sz="1800" b="1" cap="all" spc="300" dirty="0" err="1">
                <a:solidFill>
                  <a:schemeClr val="tx2"/>
                </a:solidFill>
              </a:rPr>
              <a:t>como</a:t>
            </a:r>
            <a:r>
              <a:rPr lang="en-US" sz="1800" b="1" cap="all" spc="300" dirty="0">
                <a:solidFill>
                  <a:schemeClr val="tx2"/>
                </a:solidFill>
              </a:rPr>
              <a:t> </a:t>
            </a:r>
            <a:r>
              <a:rPr lang="en-US" sz="1800" b="1" cap="all" spc="300" dirty="0" err="1">
                <a:solidFill>
                  <a:schemeClr val="tx2"/>
                </a:solidFill>
              </a:rPr>
              <a:t>Especialista</a:t>
            </a:r>
            <a:r>
              <a:rPr lang="en-US" sz="1800" b="1" cap="all" spc="300" dirty="0">
                <a:solidFill>
                  <a:schemeClr val="tx2"/>
                </a:solidFill>
              </a:rPr>
              <a:t> </a:t>
            </a:r>
            <a:r>
              <a:rPr lang="en-US" sz="1800" b="1" cap="all" spc="300" dirty="0" err="1">
                <a:solidFill>
                  <a:schemeClr val="tx2"/>
                </a:solidFill>
              </a:rPr>
              <a:t>em</a:t>
            </a:r>
            <a:r>
              <a:rPr lang="en-US" sz="1800" b="1" cap="all" spc="300" dirty="0">
                <a:solidFill>
                  <a:schemeClr val="tx2"/>
                </a:solidFill>
              </a:rPr>
              <a:t> Solu</a:t>
            </a:r>
            <a:r>
              <a:rPr lang="pt-BR" sz="1800" b="1" cap="all" spc="300" dirty="0" err="1">
                <a:solidFill>
                  <a:schemeClr val="tx2"/>
                </a:solidFill>
              </a:rPr>
              <a:t>ções</a:t>
            </a:r>
            <a:r>
              <a:rPr lang="pt-BR" sz="1800" b="1" cap="all" spc="300" dirty="0">
                <a:solidFill>
                  <a:schemeClr val="tx2"/>
                </a:solidFill>
              </a:rPr>
              <a:t> Data </a:t>
            </a:r>
            <a:r>
              <a:rPr lang="pt-BR" sz="1800" b="1" cap="all" spc="300" dirty="0" err="1">
                <a:solidFill>
                  <a:schemeClr val="tx2"/>
                </a:solidFill>
              </a:rPr>
              <a:t>Driven</a:t>
            </a:r>
            <a:endParaRPr lang="en-US" sz="1800" b="1" cap="all" spc="300" dirty="0">
              <a:solidFill>
                <a:schemeClr val="tx2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3280B82-CD55-43FD-92C4-F05E2A8D1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38725"/>
            <a:ext cx="7548282" cy="179629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0A4F542-D561-4AFB-8321-EB900BAF0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60990" y="0"/>
            <a:ext cx="1050158" cy="485029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4D9248B-0006-4BFE-8110-40C16E45C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71715" y="2788404"/>
            <a:ext cx="2788334" cy="2039446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C10EA2-1BD8-4267-AA7D-AB8CCA53C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7102" y="3429000"/>
            <a:ext cx="4854899" cy="142129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B04B14B-9533-46E5-A48D-58ECB1B40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9213112" y="0"/>
            <a:ext cx="2978888" cy="433891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521483B-CE28-412B-9C71-9BE081E9D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5640572" y="0"/>
            <a:ext cx="6551428" cy="100477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5079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A6CA7A60-8DF8-4B78-BFE3-B372B90AB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23">
            <a:extLst>
              <a:ext uri="{FF2B5EF4-FFF2-40B4-BE49-F238E27FC236}">
                <a16:creationId xmlns:a16="http://schemas.microsoft.com/office/drawing/2014/main" id="{FF4BD241-F172-410B-B0DE-9D7344B35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1" y="0"/>
            <a:ext cx="4850735" cy="6857998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2320626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320626 w 6125882"/>
              <a:gd name="connsiteY4" fmla="*/ 0 h 6857998"/>
              <a:gd name="connsiteX0" fmla="*/ 2034528 w 5839784"/>
              <a:gd name="connsiteY0" fmla="*/ 0 h 6857998"/>
              <a:gd name="connsiteX1" fmla="*/ 5839784 w 5839784"/>
              <a:gd name="connsiteY1" fmla="*/ 0 h 6857998"/>
              <a:gd name="connsiteX2" fmla="*/ 5839784 w 5839784"/>
              <a:gd name="connsiteY2" fmla="*/ 6857998 h 6857998"/>
              <a:gd name="connsiteX3" fmla="*/ 0 w 5839784"/>
              <a:gd name="connsiteY3" fmla="*/ 6856093 h 6857998"/>
              <a:gd name="connsiteX4" fmla="*/ 2034528 w 5839784"/>
              <a:gd name="connsiteY4" fmla="*/ 0 h 6857998"/>
              <a:gd name="connsiteX0" fmla="*/ 2482758 w 5839784"/>
              <a:gd name="connsiteY0" fmla="*/ 10951 h 6857998"/>
              <a:gd name="connsiteX1" fmla="*/ 5839784 w 5839784"/>
              <a:gd name="connsiteY1" fmla="*/ 0 h 6857998"/>
              <a:gd name="connsiteX2" fmla="*/ 5839784 w 5839784"/>
              <a:gd name="connsiteY2" fmla="*/ 6857998 h 6857998"/>
              <a:gd name="connsiteX3" fmla="*/ 0 w 5839784"/>
              <a:gd name="connsiteY3" fmla="*/ 6856093 h 6857998"/>
              <a:gd name="connsiteX4" fmla="*/ 2482758 w 5839784"/>
              <a:gd name="connsiteY4" fmla="*/ 10951 h 6857998"/>
              <a:gd name="connsiteX0" fmla="*/ 2495565 w 5839784"/>
              <a:gd name="connsiteY0" fmla="*/ 0 h 6857998"/>
              <a:gd name="connsiteX1" fmla="*/ 5839784 w 5839784"/>
              <a:gd name="connsiteY1" fmla="*/ 0 h 6857998"/>
              <a:gd name="connsiteX2" fmla="*/ 5839784 w 5839784"/>
              <a:gd name="connsiteY2" fmla="*/ 6857998 h 6857998"/>
              <a:gd name="connsiteX3" fmla="*/ 0 w 5839784"/>
              <a:gd name="connsiteY3" fmla="*/ 6856093 h 6857998"/>
              <a:gd name="connsiteX4" fmla="*/ 2495565 w 5839784"/>
              <a:gd name="connsiteY4" fmla="*/ 0 h 6857998"/>
              <a:gd name="connsiteX0" fmla="*/ 2328480 w 5672699"/>
              <a:gd name="connsiteY0" fmla="*/ 0 h 6857998"/>
              <a:gd name="connsiteX1" fmla="*/ 5672699 w 5672699"/>
              <a:gd name="connsiteY1" fmla="*/ 0 h 6857998"/>
              <a:gd name="connsiteX2" fmla="*/ 5672699 w 5672699"/>
              <a:gd name="connsiteY2" fmla="*/ 6857998 h 6857998"/>
              <a:gd name="connsiteX3" fmla="*/ 0 w 5672699"/>
              <a:gd name="connsiteY3" fmla="*/ 6856093 h 6857998"/>
              <a:gd name="connsiteX4" fmla="*/ 2328480 w 5672699"/>
              <a:gd name="connsiteY4" fmla="*/ 0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72699" h="6857998">
                <a:moveTo>
                  <a:pt x="2328480" y="0"/>
                </a:moveTo>
                <a:lnTo>
                  <a:pt x="5672699" y="0"/>
                </a:lnTo>
                <a:lnTo>
                  <a:pt x="5672699" y="6857998"/>
                </a:lnTo>
                <a:lnTo>
                  <a:pt x="0" y="6856093"/>
                </a:lnTo>
                <a:lnTo>
                  <a:pt x="232848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68927BE-14C4-46A9-BC3D-34C9CC052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005" y="657225"/>
            <a:ext cx="3230515" cy="3569822"/>
          </a:xfrm>
        </p:spPr>
        <p:txBody>
          <a:bodyPr anchor="t">
            <a:normAutofit/>
          </a:bodyPr>
          <a:lstStyle/>
          <a:p>
            <a:r>
              <a:rPr lang="pt-BR" dirty="0"/>
              <a:t>Case 1: órgão público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F1CEFB97-33B1-4F90-A6B8-EAA26EEA1E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793" y="4305300"/>
            <a:ext cx="4515220" cy="25527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6" name="Espaço Reservado para Conteúdo 2">
            <a:extLst>
              <a:ext uri="{FF2B5EF4-FFF2-40B4-BE49-F238E27FC236}">
                <a16:creationId xmlns:a16="http://schemas.microsoft.com/office/drawing/2014/main" id="{49646190-FB83-4651-A952-733FE614D3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8027033"/>
              </p:ext>
            </p:extLst>
          </p:nvPr>
        </p:nvGraphicFramePr>
        <p:xfrm>
          <a:off x="5146923" y="832268"/>
          <a:ext cx="6289466" cy="51469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25945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81775E6C-9FE7-4AE4-ABE7-2568D95DE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F1D8699-067D-4768-9F87-3E302B379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3"/>
            <a:ext cx="12192000" cy="2008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8E23C96-4C1E-4BF7-AD1D-F9B73076B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552" y="584791"/>
            <a:ext cx="9932896" cy="1148665"/>
          </a:xfrm>
        </p:spPr>
        <p:txBody>
          <a:bodyPr>
            <a:normAutofit/>
          </a:bodyPr>
          <a:lstStyle/>
          <a:p>
            <a:r>
              <a:rPr lang="pt-BR" dirty="0"/>
              <a:t>Case 2: banco nacional</a:t>
            </a:r>
          </a:p>
        </p:txBody>
      </p:sp>
      <p:cxnSp>
        <p:nvCxnSpPr>
          <p:cNvPr id="30" name="Straight Connector 32">
            <a:extLst>
              <a:ext uri="{FF2B5EF4-FFF2-40B4-BE49-F238E27FC236}">
                <a16:creationId xmlns:a16="http://schemas.microsoft.com/office/drawing/2014/main" id="{E8A66062-E0FE-4EE7-9840-EC05B87AC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4">
            <a:extLst>
              <a:ext uri="{FF2B5EF4-FFF2-40B4-BE49-F238E27FC236}">
                <a16:creationId xmlns:a16="http://schemas.microsoft.com/office/drawing/2014/main" id="{7A364443-B44B-44C9-B8C4-AED23CB6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49745" y="0"/>
            <a:ext cx="340591" cy="2009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6">
            <a:extLst>
              <a:ext uri="{FF2B5EF4-FFF2-40B4-BE49-F238E27FC236}">
                <a16:creationId xmlns:a16="http://schemas.microsoft.com/office/drawing/2014/main" id="{A3B4C179-2540-4304-9C9C-2AAAA53EF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1313983"/>
            <a:ext cx="1769035" cy="69557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8">
            <a:extLst>
              <a:ext uri="{FF2B5EF4-FFF2-40B4-BE49-F238E27FC236}">
                <a16:creationId xmlns:a16="http://schemas.microsoft.com/office/drawing/2014/main" id="{C5950BAB-F521-4A52-A263-D10578977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1150" y="1185530"/>
            <a:ext cx="4860850" cy="8240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40">
            <a:extLst>
              <a:ext uri="{FF2B5EF4-FFF2-40B4-BE49-F238E27FC236}">
                <a16:creationId xmlns:a16="http://schemas.microsoft.com/office/drawing/2014/main" id="{B3087726-EFA7-48B6-8527-80902BB558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968704" y="14436"/>
            <a:ext cx="2147217" cy="199511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42">
            <a:extLst>
              <a:ext uri="{FF2B5EF4-FFF2-40B4-BE49-F238E27FC236}">
                <a16:creationId xmlns:a16="http://schemas.microsoft.com/office/drawing/2014/main" id="{8E972B62-9819-493C-A305-2C04A2D43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94353" y="0"/>
            <a:ext cx="239059" cy="2009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2802D3-7EB5-4611-974E-A14286E71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9552" y="2623302"/>
            <a:ext cx="9932896" cy="355366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/>
              <a:t>Problema: Análise de imagens de cadastro de conta online errava em quase 50% dos casos. Como melhorar?</a:t>
            </a:r>
          </a:p>
          <a:p>
            <a:pPr>
              <a:lnSpc>
                <a:spcPct val="90000"/>
              </a:lnSpc>
            </a:pPr>
            <a:r>
              <a:rPr lang="pt-BR"/>
              <a:t>Premissa: Utilizar o mesmo modelo (CNN) e ferramentas (Spark-Scala)</a:t>
            </a:r>
          </a:p>
          <a:p>
            <a:pPr>
              <a:lnSpc>
                <a:spcPct val="90000"/>
              </a:lnSpc>
            </a:pPr>
            <a:r>
              <a:rPr lang="pt-BR"/>
              <a:t>Proposta: Treinamento da equipe e elaboração do novo modelo CNN</a:t>
            </a:r>
          </a:p>
          <a:p>
            <a:pPr>
              <a:lnSpc>
                <a:spcPct val="90000"/>
              </a:lnSpc>
            </a:pPr>
            <a:r>
              <a:rPr lang="pt-BR"/>
              <a:t>Prazo: 30 dias</a:t>
            </a:r>
          </a:p>
          <a:p>
            <a:pPr>
              <a:lnSpc>
                <a:spcPct val="90000"/>
              </a:lnSpc>
            </a:pPr>
            <a:r>
              <a:rPr lang="pt-BR"/>
              <a:t>Ferramentas usadas: Intel BigDL (Spark), Scala</a:t>
            </a:r>
          </a:p>
          <a:p>
            <a:pPr>
              <a:lnSpc>
                <a:spcPct val="90000"/>
              </a:lnSpc>
            </a:pPr>
            <a:r>
              <a:rPr lang="pt-BR"/>
              <a:t>Resultados: Aumento na acurácia para 95%, redução de 50% no tempo de treinamento com biblioteca Intel BigDL</a:t>
            </a:r>
          </a:p>
          <a:p>
            <a:pPr>
              <a:lnSpc>
                <a:spcPct val="90000"/>
              </a:lnSpc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149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81775E6C-9FE7-4AE4-ABE7-2568D95DE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F1D8699-067D-4768-9F87-3E302B379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3"/>
            <a:ext cx="12192000" cy="2008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344F889-0972-4456-9AB4-84E83352B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552" y="584791"/>
            <a:ext cx="9932896" cy="1148665"/>
          </a:xfrm>
        </p:spPr>
        <p:txBody>
          <a:bodyPr>
            <a:normAutofit fontScale="90000"/>
          </a:bodyPr>
          <a:lstStyle/>
          <a:p>
            <a:r>
              <a:rPr lang="pt-BR" dirty="0"/>
              <a:t>Case 3: órgão público de justiça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8A66062-E0FE-4EE7-9840-EC05B87AC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A364443-B44B-44C9-B8C4-AED23CB6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49745" y="0"/>
            <a:ext cx="340591" cy="2009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3B4C179-2540-4304-9C9C-2AAAA53EF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1313983"/>
            <a:ext cx="1769035" cy="69557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5950BAB-F521-4A52-A263-D10578977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1150" y="1185530"/>
            <a:ext cx="4860850" cy="8240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3087726-EFA7-48B6-8527-80902BB558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968704" y="14436"/>
            <a:ext cx="2147217" cy="199511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E972B62-9819-493C-A305-2C04A2D43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94353" y="0"/>
            <a:ext cx="239059" cy="2009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spaço Reservado para Conteúdo 2">
            <a:extLst>
              <a:ext uri="{FF2B5EF4-FFF2-40B4-BE49-F238E27FC236}">
                <a16:creationId xmlns:a16="http://schemas.microsoft.com/office/drawing/2014/main" id="{D6A8AAF3-128A-40C9-9652-3033D9577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9552" y="2623302"/>
            <a:ext cx="9932896" cy="355366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2000"/>
              <a:t>Problema: O volume de processos aumentava em 1500 por dia. Como automatizar a etapa de jurisprudência para acelerar as decisões do desembargador?</a:t>
            </a:r>
          </a:p>
          <a:p>
            <a:pPr>
              <a:lnSpc>
                <a:spcPct val="90000"/>
              </a:lnSpc>
            </a:pPr>
            <a:r>
              <a:rPr lang="pt-BR" sz="2000"/>
              <a:t>Proposta: 3 etapas: OCR dos processos + NLP dos textos + NER das entidades + Classificador de jurisprudências + Web UI</a:t>
            </a:r>
          </a:p>
          <a:p>
            <a:pPr>
              <a:lnSpc>
                <a:spcPct val="90000"/>
              </a:lnSpc>
            </a:pPr>
            <a:r>
              <a:rPr lang="pt-BR" sz="2000"/>
              <a:t>Divisão em 4 equipes: OCR, Texto, Preditivo, UI</a:t>
            </a:r>
          </a:p>
          <a:p>
            <a:pPr>
              <a:lnSpc>
                <a:spcPct val="90000"/>
              </a:lnSpc>
            </a:pPr>
            <a:r>
              <a:rPr lang="pt-BR" sz="2000"/>
              <a:t>Minha atuação: OCR e Preditivo</a:t>
            </a:r>
          </a:p>
          <a:p>
            <a:pPr>
              <a:lnSpc>
                <a:spcPct val="90000"/>
              </a:lnSpc>
            </a:pPr>
            <a:r>
              <a:rPr lang="pt-BR" sz="2000"/>
              <a:t>Prazo: 30 dias</a:t>
            </a:r>
          </a:p>
          <a:p>
            <a:pPr>
              <a:lnSpc>
                <a:spcPct val="90000"/>
              </a:lnSpc>
            </a:pPr>
            <a:r>
              <a:rPr lang="pt-BR" sz="2000"/>
              <a:t>Ferramentas usadas: Python, </a:t>
            </a:r>
            <a:r>
              <a:rPr lang="pt-BR" sz="2000" err="1"/>
              <a:t>OpenCV</a:t>
            </a:r>
            <a:r>
              <a:rPr lang="pt-BR" sz="2000"/>
              <a:t>, </a:t>
            </a:r>
            <a:r>
              <a:rPr lang="pt-BR" sz="2000" err="1"/>
              <a:t>Tesseract</a:t>
            </a:r>
            <a:r>
              <a:rPr lang="pt-BR" sz="2000"/>
              <a:t>, NLTK, </a:t>
            </a:r>
            <a:r>
              <a:rPr lang="pt-BR" sz="2000" err="1"/>
              <a:t>Tensorflow</a:t>
            </a:r>
            <a:r>
              <a:rPr lang="pt-BR" sz="2000"/>
              <a:t>, </a:t>
            </a:r>
            <a:r>
              <a:rPr lang="pt-BR" sz="2000" err="1"/>
              <a:t>Keras</a:t>
            </a:r>
            <a:endParaRPr lang="pt-BR" sz="2000"/>
          </a:p>
          <a:p>
            <a:pPr>
              <a:lnSpc>
                <a:spcPct val="90000"/>
              </a:lnSpc>
            </a:pPr>
            <a:r>
              <a:rPr lang="pt-BR" sz="2000"/>
              <a:t>Resultado: Redução em 45% do tempo gasto anteriormente</a:t>
            </a:r>
          </a:p>
          <a:p>
            <a:pPr>
              <a:lnSpc>
                <a:spcPct val="90000"/>
              </a:lnSpc>
            </a:pPr>
            <a:endParaRPr lang="pt-BR" sz="2000"/>
          </a:p>
        </p:txBody>
      </p:sp>
    </p:spTree>
    <p:extLst>
      <p:ext uri="{BB962C8B-B14F-4D97-AF65-F5344CB8AC3E}">
        <p14:creationId xmlns:p14="http://schemas.microsoft.com/office/powerpoint/2010/main" val="3769029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1775E6C-9FE7-4AE4-ABE7-2568D95DE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1D8699-067D-4768-9F87-3E302B379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3"/>
            <a:ext cx="12192000" cy="2008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A049C93-036A-4A7D-96D1-8F13147C5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552" y="584791"/>
            <a:ext cx="9932896" cy="1148665"/>
          </a:xfrm>
        </p:spPr>
        <p:txBody>
          <a:bodyPr>
            <a:normAutofit/>
          </a:bodyPr>
          <a:lstStyle/>
          <a:p>
            <a:r>
              <a:rPr lang="pt-BR" dirty="0"/>
              <a:t>Case 4: Hospital público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8A66062-E0FE-4EE7-9840-EC05B87AC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A364443-B44B-44C9-B8C4-AED23CB6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49745" y="0"/>
            <a:ext cx="340591" cy="2009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B4C179-2540-4304-9C9C-2AAAA53EF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1313983"/>
            <a:ext cx="1769035" cy="69557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5950BAB-F521-4A52-A263-D10578977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1150" y="1185530"/>
            <a:ext cx="4860850" cy="8240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3087726-EFA7-48B6-8527-80902BB558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968704" y="14436"/>
            <a:ext cx="2147217" cy="199511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E972B62-9819-493C-A305-2C04A2D43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94353" y="0"/>
            <a:ext cx="239059" cy="2009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07D6B7-4A1E-4144-BD39-066A79537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9552" y="2623302"/>
            <a:ext cx="9932896" cy="3553660"/>
          </a:xfrm>
        </p:spPr>
        <p:txBody>
          <a:bodyPr anchor="ctr">
            <a:normAutofit/>
          </a:bodyPr>
          <a:lstStyle/>
          <a:p>
            <a:r>
              <a:rPr lang="pt-BR" dirty="0"/>
              <a:t>Problema: Preciso realizar pesquisa genética, mas os modelos levam 3 semanas para computar uma pessoa, sendo que tenho mais de 1000. Como melhorar esse tempo?</a:t>
            </a:r>
          </a:p>
          <a:p>
            <a:r>
              <a:rPr lang="pt-BR" dirty="0"/>
              <a:t>Proposta: </a:t>
            </a:r>
            <a:r>
              <a:rPr lang="pt-BR" dirty="0" err="1"/>
              <a:t>Tunning</a:t>
            </a:r>
            <a:r>
              <a:rPr lang="pt-BR" dirty="0"/>
              <a:t> do modelo matemático, da execução nos servidores e treinamento da equipe.</a:t>
            </a:r>
          </a:p>
          <a:p>
            <a:r>
              <a:rPr lang="pt-BR" dirty="0"/>
              <a:t>Prazo: 30 dias</a:t>
            </a:r>
          </a:p>
          <a:p>
            <a:r>
              <a:rPr lang="pt-BR" dirty="0"/>
              <a:t>Ferramentas utilizadas: Intel C </a:t>
            </a:r>
            <a:r>
              <a:rPr lang="pt-BR" dirty="0" err="1"/>
              <a:t>Compiler</a:t>
            </a:r>
            <a:r>
              <a:rPr lang="pt-BR" dirty="0"/>
              <a:t> e R</a:t>
            </a:r>
          </a:p>
          <a:p>
            <a:r>
              <a:rPr lang="pt-BR" dirty="0"/>
              <a:t>Resultado: Redução de 3 semanas para 8 horas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9757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1775E6C-9FE7-4AE4-ABE7-2568D95DE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1D8699-067D-4768-9F87-3E302B379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3"/>
            <a:ext cx="12192000" cy="2008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426269F-79E1-42AB-AACA-FBB19500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552" y="584791"/>
            <a:ext cx="9932896" cy="1148665"/>
          </a:xfrm>
        </p:spPr>
        <p:txBody>
          <a:bodyPr>
            <a:normAutofit/>
          </a:bodyPr>
          <a:lstStyle/>
          <a:p>
            <a:r>
              <a:rPr lang="pt-BR" dirty="0"/>
              <a:t>Case 5: Hospital público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8A66062-E0FE-4EE7-9840-EC05B87AC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A364443-B44B-44C9-B8C4-AED23CB6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49745" y="0"/>
            <a:ext cx="340591" cy="2009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B4C179-2540-4304-9C9C-2AAAA53EF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1313983"/>
            <a:ext cx="1769035" cy="69557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5950BAB-F521-4A52-A263-D10578977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1150" y="1185530"/>
            <a:ext cx="4860850" cy="8240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3087726-EFA7-48B6-8527-80902BB558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968704" y="14436"/>
            <a:ext cx="2147217" cy="199511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E972B62-9819-493C-A305-2C04A2D43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94353" y="0"/>
            <a:ext cx="239059" cy="2009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spaço Reservado para Conteúdo 2">
            <a:extLst>
              <a:ext uri="{FF2B5EF4-FFF2-40B4-BE49-F238E27FC236}">
                <a16:creationId xmlns:a16="http://schemas.microsoft.com/office/drawing/2014/main" id="{10367487-C912-4ADD-A1AE-AF0EAB896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9552" y="2623302"/>
            <a:ext cx="9932896" cy="355366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2000"/>
              <a:t>Problema: Como automatizar a anonimização de dados sensíveis em imagens de exames, para ajudar os pesquisadores na elaboração de suas análises? Antes tudo era manual.</a:t>
            </a:r>
          </a:p>
          <a:p>
            <a:pPr>
              <a:lnSpc>
                <a:spcPct val="90000"/>
              </a:lnSpc>
            </a:pPr>
            <a:r>
              <a:rPr lang="pt-BR" sz="2000"/>
              <a:t>Premissa: Precisa ter uma precisão acima de 80%</a:t>
            </a:r>
          </a:p>
          <a:p>
            <a:pPr>
              <a:lnSpc>
                <a:spcPct val="90000"/>
              </a:lnSpc>
            </a:pPr>
            <a:r>
              <a:rPr lang="pt-BR" sz="2000"/>
              <a:t>Proposta:  4 etapas: </a:t>
            </a:r>
            <a:r>
              <a:rPr lang="pt-BR" sz="2000" err="1"/>
              <a:t>Text</a:t>
            </a:r>
            <a:r>
              <a:rPr lang="pt-BR" sz="2000"/>
              <a:t> </a:t>
            </a:r>
            <a:r>
              <a:rPr lang="pt-BR" sz="2000" err="1"/>
              <a:t>Detection</a:t>
            </a:r>
            <a:r>
              <a:rPr lang="pt-BR" sz="2000"/>
              <a:t> (TD) + OCR + NLP/NER + </a:t>
            </a:r>
            <a:r>
              <a:rPr lang="pt-BR" sz="2000" err="1"/>
              <a:t>Blur</a:t>
            </a:r>
            <a:endParaRPr lang="pt-BR" sz="2000"/>
          </a:p>
          <a:p>
            <a:pPr>
              <a:lnSpc>
                <a:spcPct val="90000"/>
              </a:lnSpc>
            </a:pPr>
            <a:r>
              <a:rPr lang="pt-BR" sz="2000"/>
              <a:t>Prazo: 90 dias</a:t>
            </a:r>
          </a:p>
          <a:p>
            <a:pPr>
              <a:lnSpc>
                <a:spcPct val="90000"/>
              </a:lnSpc>
            </a:pPr>
            <a:r>
              <a:rPr lang="pt-BR" sz="2000"/>
              <a:t>Divisão em 3 equipes: TD/OCR, NLP/NER e </a:t>
            </a:r>
            <a:r>
              <a:rPr lang="pt-BR" sz="2000" err="1"/>
              <a:t>Blur</a:t>
            </a:r>
            <a:endParaRPr lang="pt-BR" sz="2000"/>
          </a:p>
          <a:p>
            <a:pPr>
              <a:lnSpc>
                <a:spcPct val="90000"/>
              </a:lnSpc>
            </a:pPr>
            <a:r>
              <a:rPr lang="pt-BR" sz="2000"/>
              <a:t>Minha atuação: TD/OCR, </a:t>
            </a:r>
            <a:r>
              <a:rPr lang="pt-BR" sz="2000" err="1"/>
              <a:t>Blur</a:t>
            </a:r>
            <a:r>
              <a:rPr lang="pt-BR" sz="2000"/>
              <a:t> e </a:t>
            </a:r>
            <a:r>
              <a:rPr lang="pt-BR" sz="2000" err="1"/>
              <a:t>Tunning</a:t>
            </a:r>
            <a:r>
              <a:rPr lang="pt-BR" sz="2000"/>
              <a:t> </a:t>
            </a:r>
          </a:p>
          <a:p>
            <a:pPr>
              <a:lnSpc>
                <a:spcPct val="90000"/>
              </a:lnSpc>
            </a:pPr>
            <a:r>
              <a:rPr lang="pt-BR" sz="2000"/>
              <a:t>Ferramentas usadas: Python, </a:t>
            </a:r>
            <a:r>
              <a:rPr lang="pt-BR" sz="2000" err="1"/>
              <a:t>Tensorflow-Keras</a:t>
            </a:r>
            <a:r>
              <a:rPr lang="pt-BR" sz="2000"/>
              <a:t>, </a:t>
            </a:r>
            <a:r>
              <a:rPr lang="pt-BR" sz="2000" err="1"/>
              <a:t>Tesseract</a:t>
            </a:r>
            <a:r>
              <a:rPr lang="pt-BR" sz="2000"/>
              <a:t>, </a:t>
            </a:r>
            <a:r>
              <a:rPr lang="pt-BR" sz="2000" err="1"/>
              <a:t>OpenCV</a:t>
            </a:r>
            <a:r>
              <a:rPr lang="pt-BR" sz="2000"/>
              <a:t>, NLTK</a:t>
            </a:r>
          </a:p>
          <a:p>
            <a:pPr>
              <a:lnSpc>
                <a:spcPct val="90000"/>
              </a:lnSpc>
            </a:pPr>
            <a:r>
              <a:rPr lang="pt-BR" sz="2000"/>
              <a:t>Resultado: Acurácia (</a:t>
            </a:r>
            <a:r>
              <a:rPr lang="pt-BR" sz="2000" err="1"/>
              <a:t>Intersect</a:t>
            </a:r>
            <a:r>
              <a:rPr lang="pt-BR" sz="2000"/>
              <a:t>-over-</a:t>
            </a:r>
            <a:r>
              <a:rPr lang="pt-BR" sz="2000" err="1"/>
              <a:t>union</a:t>
            </a:r>
            <a:r>
              <a:rPr lang="pt-BR" sz="2000"/>
              <a:t>) de 95%</a:t>
            </a:r>
          </a:p>
        </p:txBody>
      </p:sp>
    </p:spTree>
    <p:extLst>
      <p:ext uri="{BB962C8B-B14F-4D97-AF65-F5344CB8AC3E}">
        <p14:creationId xmlns:p14="http://schemas.microsoft.com/office/powerpoint/2010/main" val="1931525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1775E6C-9FE7-4AE4-ABE7-2568D95DE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1D8699-067D-4768-9F87-3E302B379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3"/>
            <a:ext cx="12192000" cy="2008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D2F0708-6B10-4C43-B7A8-E942C3297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552" y="584791"/>
            <a:ext cx="9932896" cy="1148665"/>
          </a:xfrm>
        </p:spPr>
        <p:txBody>
          <a:bodyPr>
            <a:normAutofit/>
          </a:bodyPr>
          <a:lstStyle/>
          <a:p>
            <a:r>
              <a:rPr lang="pt-BR" dirty="0"/>
              <a:t>Case 6: Rede de supermercado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8A66062-E0FE-4EE7-9840-EC05B87AC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A364443-B44B-44C9-B8C4-AED23CB6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49745" y="0"/>
            <a:ext cx="340591" cy="2009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B4C179-2540-4304-9C9C-2AAAA53EF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1313983"/>
            <a:ext cx="1769035" cy="69557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5950BAB-F521-4A52-A263-D10578977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1150" y="1185530"/>
            <a:ext cx="4860850" cy="8240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3087726-EFA7-48B6-8527-80902BB558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968704" y="14436"/>
            <a:ext cx="2147217" cy="199511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E972B62-9819-493C-A305-2C04A2D43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94353" y="0"/>
            <a:ext cx="239059" cy="2009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958777E-5C36-4A40-B218-1C36258FF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9552" y="2623302"/>
            <a:ext cx="9932896" cy="3553660"/>
          </a:xfrm>
        </p:spPr>
        <p:txBody>
          <a:bodyPr anchor="ctr">
            <a:normAutofit/>
          </a:bodyPr>
          <a:lstStyle/>
          <a:p>
            <a:r>
              <a:rPr lang="pt-BR" dirty="0"/>
              <a:t>Problema: Uma rede de sensores monitorava a altura dos pallets para garantir o fluxo de mercadorias no fundo de loja. É possível predizer quanto tempo levaria para esvaziar as áreas de monitoramento?</a:t>
            </a:r>
          </a:p>
          <a:p>
            <a:r>
              <a:rPr lang="pt-BR" dirty="0"/>
              <a:t>Proposta: Geração de base de dados, análise dos dados e teste de modelagens</a:t>
            </a:r>
          </a:p>
          <a:p>
            <a:r>
              <a:rPr lang="pt-BR" dirty="0"/>
              <a:t>Prazo: 30 dias</a:t>
            </a:r>
          </a:p>
          <a:p>
            <a:r>
              <a:rPr lang="pt-BR" dirty="0"/>
              <a:t>Ferramentas: Python</a:t>
            </a:r>
          </a:p>
          <a:p>
            <a:r>
              <a:rPr lang="pt-BR" dirty="0"/>
              <a:t>Resultados: Estimativa de previsão com erro de 10% utilizando métodos de agrupamento em análise de gráficos.</a:t>
            </a:r>
          </a:p>
        </p:txBody>
      </p:sp>
    </p:spTree>
    <p:extLst>
      <p:ext uri="{BB962C8B-B14F-4D97-AF65-F5344CB8AC3E}">
        <p14:creationId xmlns:p14="http://schemas.microsoft.com/office/powerpoint/2010/main" val="3935469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1775E6C-9FE7-4AE4-ABE7-2568D95DE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1D8699-067D-4768-9F87-3E302B379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3"/>
            <a:ext cx="12192000" cy="2008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5B1FFE7-1E8B-4575-A4D7-4CBE62CAF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552" y="584791"/>
            <a:ext cx="9932896" cy="1148665"/>
          </a:xfrm>
        </p:spPr>
        <p:txBody>
          <a:bodyPr>
            <a:normAutofit/>
          </a:bodyPr>
          <a:lstStyle/>
          <a:p>
            <a:r>
              <a:rPr lang="pt-BR" dirty="0"/>
              <a:t>Case 7: rede de supermercado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8A66062-E0FE-4EE7-9840-EC05B87AC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A364443-B44B-44C9-B8C4-AED23CB6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49745" y="0"/>
            <a:ext cx="340591" cy="2009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B4C179-2540-4304-9C9C-2AAAA53EF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1313983"/>
            <a:ext cx="1769035" cy="69557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5950BAB-F521-4A52-A263-D10578977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1150" y="1185530"/>
            <a:ext cx="4860850" cy="8240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3087726-EFA7-48B6-8527-80902BB558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968704" y="14436"/>
            <a:ext cx="2147217" cy="199511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E972B62-9819-493C-A305-2C04A2D43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94353" y="0"/>
            <a:ext cx="239059" cy="2009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61060B-8BAF-461D-A0DD-C909D90EA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9552" y="2623302"/>
            <a:ext cx="9932896" cy="3553660"/>
          </a:xfrm>
        </p:spPr>
        <p:txBody>
          <a:bodyPr anchor="ctr">
            <a:normAutofit/>
          </a:bodyPr>
          <a:lstStyle/>
          <a:p>
            <a:r>
              <a:rPr lang="pt-BR" dirty="0"/>
              <a:t>Problema: Como aplicar métodos preditivos para KPIs em um centro de monitoramento operacional nacional?</a:t>
            </a:r>
          </a:p>
          <a:p>
            <a:r>
              <a:rPr lang="pt-BR" dirty="0"/>
              <a:t>Proposta: Consultoria para elaborar um planejamento de como obter os dados, desenhar o fluxo de atividades de data mining e levantar modelos preditivos. </a:t>
            </a:r>
          </a:p>
          <a:p>
            <a:r>
              <a:rPr lang="pt-BR" dirty="0"/>
              <a:t>Minha atuação: Líder técnico a frente de uma equipe de cientistas de dados. </a:t>
            </a:r>
          </a:p>
          <a:p>
            <a:r>
              <a:rPr lang="pt-BR" dirty="0"/>
              <a:t>Resultado: 3 modelos foram apresentados para os gestores: Agrupamento, Regressão logística e </a:t>
            </a:r>
            <a:r>
              <a:rPr lang="pt-BR" dirty="0" err="1"/>
              <a:t>Autoregressão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46682030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AnalogousFromLightSeedLeftStep">
      <a:dk1>
        <a:srgbClr val="000000"/>
      </a:dk1>
      <a:lt1>
        <a:srgbClr val="FFFFFF"/>
      </a:lt1>
      <a:dk2>
        <a:srgbClr val="213B37"/>
      </a:dk2>
      <a:lt2>
        <a:srgbClr val="E8E8E2"/>
      </a:lt2>
      <a:accent1>
        <a:srgbClr val="9698C6"/>
      </a:accent1>
      <a:accent2>
        <a:srgbClr val="7F9ABA"/>
      </a:accent2>
      <a:accent3>
        <a:srgbClr val="81ABB1"/>
      </a:accent3>
      <a:accent4>
        <a:srgbClr val="78B09F"/>
      </a:accent4>
      <a:accent5>
        <a:srgbClr val="84AE90"/>
      </a:accent5>
      <a:accent6>
        <a:srgbClr val="80B179"/>
      </a:accent6>
      <a:hlink>
        <a:srgbClr val="878552"/>
      </a:hlink>
      <a:folHlink>
        <a:srgbClr val="7F7F7F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ppt/theme/themeOverride1.xml><?xml version="1.0" encoding="utf-8"?>
<a:themeOverride xmlns:a="http://schemas.openxmlformats.org/drawingml/2006/main">
  <a:clrScheme name="AnalogousFromLightSeedLeftStep">
    <a:dk1>
      <a:srgbClr val="000000"/>
    </a:dk1>
    <a:lt1>
      <a:srgbClr val="FFFFFF"/>
    </a:lt1>
    <a:dk2>
      <a:srgbClr val="213B37"/>
    </a:dk2>
    <a:lt2>
      <a:srgbClr val="E8E8E2"/>
    </a:lt2>
    <a:accent1>
      <a:srgbClr val="9698C6"/>
    </a:accent1>
    <a:accent2>
      <a:srgbClr val="7F9ABA"/>
    </a:accent2>
    <a:accent3>
      <a:srgbClr val="81ABB1"/>
    </a:accent3>
    <a:accent4>
      <a:srgbClr val="78B09F"/>
    </a:accent4>
    <a:accent5>
      <a:srgbClr val="84AE90"/>
    </a:accent5>
    <a:accent6>
      <a:srgbClr val="80B179"/>
    </a:accent6>
    <a:hlink>
      <a:srgbClr val="878552"/>
    </a:hlink>
    <a:folHlink>
      <a:srgbClr val="7F7F7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1025</Words>
  <Application>Microsoft Office PowerPoint</Application>
  <PresentationFormat>Widescreen</PresentationFormat>
  <Paragraphs>90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9" baseType="lpstr">
      <vt:lpstr>Arial</vt:lpstr>
      <vt:lpstr>Univers Condensed Light</vt:lpstr>
      <vt:lpstr>Walbaum Display Light</vt:lpstr>
      <vt:lpstr>AngleLinesVTI</vt:lpstr>
      <vt:lpstr>Portfolio de Cases em AI/ML</vt:lpstr>
      <vt:lpstr>Cases de sucesso</vt:lpstr>
      <vt:lpstr>Case 1: órgão público</vt:lpstr>
      <vt:lpstr>Case 2: banco nacional</vt:lpstr>
      <vt:lpstr>Case 3: órgão público de justiça</vt:lpstr>
      <vt:lpstr>Case 4: Hospital público</vt:lpstr>
      <vt:lpstr>Case 5: Hospital público</vt:lpstr>
      <vt:lpstr>Case 6: Rede de supermercado</vt:lpstr>
      <vt:lpstr>Case 7: rede de supermercado</vt:lpstr>
      <vt:lpstr>Case 8: empresa de saúde e tecnologia</vt:lpstr>
      <vt:lpstr>Cases de aprendizagem</vt:lpstr>
      <vt:lpstr>Case 1:  clínica de infusões</vt:lpstr>
      <vt:lpstr>Case2: LGPD</vt:lpstr>
      <vt:lpstr>vivência educacional</vt:lpstr>
      <vt:lpstr>Vivência educacional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 de Cases em AI/ML</dc:title>
  <dc:creator>Diego Menescal</dc:creator>
  <cp:lastModifiedBy>Diego Menescal</cp:lastModifiedBy>
  <cp:revision>1</cp:revision>
  <dcterms:created xsi:type="dcterms:W3CDTF">2020-10-13T13:12:22Z</dcterms:created>
  <dcterms:modified xsi:type="dcterms:W3CDTF">2023-04-07T01:11:51Z</dcterms:modified>
</cp:coreProperties>
</file>