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FCBA-43E1-4A1E-AD4E-56EB84AC8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628900"/>
            <a:ext cx="8001000" cy="1028700"/>
          </a:xfrm>
        </p:spPr>
        <p:txBody>
          <a:bodyPr/>
          <a:lstStyle/>
          <a:p>
            <a:r>
              <a:rPr lang="en-GB" dirty="0"/>
              <a:t>Huawei  </a:t>
            </a:r>
            <a:r>
              <a:rPr lang="en-GB" dirty="0" err="1"/>
              <a:t>HackatHon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1E413-05EC-4C8D-8DC0-69008E138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Team FB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Diego Menin (MSc TCD)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Joao Santos (PhD TCD)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(undergrad UCD)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7412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B178-9102-4269-ADE7-B5F92291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37598"/>
            <a:ext cx="8534401" cy="798744"/>
          </a:xfrm>
        </p:spPr>
        <p:txBody>
          <a:bodyPr/>
          <a:lstStyle/>
          <a:p>
            <a:r>
              <a:rPr lang="en-GB" dirty="0"/>
              <a:t>Motivation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FBFB-DC1A-4FD4-AF25-F4028BED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803" y="2143218"/>
            <a:ext cx="10208688" cy="49411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Have you ever felt bored looking for something to spend time 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Or maybe overwhelmed by having too many option?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How to decide depending on your mood?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B178-9102-4269-ADE7-B5F92291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10965"/>
            <a:ext cx="8534401" cy="798744"/>
          </a:xfrm>
        </p:spPr>
        <p:txBody>
          <a:bodyPr/>
          <a:lstStyle/>
          <a:p>
            <a:r>
              <a:rPr lang="en-GB" dirty="0"/>
              <a:t>solution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FBFB-DC1A-4FD4-AF25-F4028BED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681" y="1761478"/>
            <a:ext cx="8534400" cy="4692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Machine Learning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Capture the user’s emotion;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 Suggest Activities based on the person’s feeling + other variables (day of the week, time, age, location, etc…)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82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57CA-7CFF-4478-9B45-5AC53B2E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9944"/>
            <a:ext cx="8534401" cy="798744"/>
          </a:xfrm>
        </p:spPr>
        <p:txBody>
          <a:bodyPr/>
          <a:lstStyle/>
          <a:p>
            <a:r>
              <a:rPr lang="en-GB" dirty="0"/>
              <a:t>MODEL – part1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770D2-005F-466D-BD5F-CD1801C0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32" y="2545285"/>
            <a:ext cx="2667000" cy="2285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83EC9-12E0-4F57-9C88-BD240FBB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993" y="2801052"/>
            <a:ext cx="1808977" cy="160727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8FA5E22-5FA9-4E6D-8AC3-0D657006324B}"/>
              </a:ext>
            </a:extLst>
          </p:cNvPr>
          <p:cNvSpPr/>
          <p:nvPr/>
        </p:nvSpPr>
        <p:spPr>
          <a:xfrm>
            <a:off x="4441066" y="3604691"/>
            <a:ext cx="1009727" cy="31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3DC4F03-E1D8-45AC-A703-5F0398DB4A30}"/>
              </a:ext>
            </a:extLst>
          </p:cNvPr>
          <p:cNvSpPr/>
          <p:nvPr/>
        </p:nvSpPr>
        <p:spPr>
          <a:xfrm>
            <a:off x="7562904" y="3558360"/>
            <a:ext cx="1009727" cy="31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38C73-1C87-45C3-9216-7B7577B91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005" y="3029716"/>
            <a:ext cx="1389131" cy="1302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57044E-5433-44E0-861A-266FC22FB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999" y="2757668"/>
            <a:ext cx="292714" cy="18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2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57CA-7CFF-4478-9B45-5AC53B2E13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9713"/>
            <a:ext cx="8534400" cy="798512"/>
          </a:xfrm>
        </p:spPr>
        <p:txBody>
          <a:bodyPr/>
          <a:lstStyle/>
          <a:p>
            <a:r>
              <a:rPr lang="en-GB" dirty="0"/>
              <a:t>MODEL – part 2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EBD66-4969-4B17-9993-C9FFEA4D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981325"/>
            <a:ext cx="1476375" cy="16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C7400-89E6-4532-8518-6A0C36FE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2723416"/>
            <a:ext cx="2905125" cy="221126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AC6203-05A1-40EA-8B0E-77022EA61B8A}"/>
              </a:ext>
            </a:extLst>
          </p:cNvPr>
          <p:cNvSpPr/>
          <p:nvPr/>
        </p:nvSpPr>
        <p:spPr>
          <a:xfrm>
            <a:off x="2869367" y="3670030"/>
            <a:ext cx="1009727" cy="31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84D79E-6F58-4354-912C-2CA9A856CA66}"/>
              </a:ext>
            </a:extLst>
          </p:cNvPr>
          <p:cNvSpPr/>
          <p:nvPr/>
        </p:nvSpPr>
        <p:spPr>
          <a:xfrm>
            <a:off x="7922379" y="3670030"/>
            <a:ext cx="1009727" cy="31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F4A694-58CB-459B-BCE6-74737D46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75" y="3101564"/>
            <a:ext cx="1878390" cy="1575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9C92AF-9F1B-48BE-A81D-509BF1FB8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105" y="4781331"/>
            <a:ext cx="661987" cy="6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9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E562-45CC-45AA-827E-D5F007E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50" y="3124199"/>
            <a:ext cx="1762125" cy="828675"/>
          </a:xfrm>
        </p:spPr>
        <p:txBody>
          <a:bodyPr/>
          <a:lstStyle/>
          <a:p>
            <a:r>
              <a:rPr lang="en-GB" dirty="0"/>
              <a:t>DEMO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726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8361A-7B90-4477-8D65-9AD4129A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8" y="2247899"/>
            <a:ext cx="2871788" cy="2261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BE8F6-FC2B-4FAC-96E8-CAA6EDBF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9" y="2873980"/>
            <a:ext cx="551497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48F32-26D0-420D-881E-690FAE0A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063" y="2916842"/>
            <a:ext cx="972523" cy="9667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76C838-C476-48D1-8C7A-8F17D393EB5F}"/>
              </a:ext>
            </a:extLst>
          </p:cNvPr>
          <p:cNvSpPr/>
          <p:nvPr/>
        </p:nvSpPr>
        <p:spPr>
          <a:xfrm>
            <a:off x="3144399" y="3357374"/>
            <a:ext cx="778276" cy="31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0B3547-D03C-4400-9F14-68B4E6F19885}"/>
              </a:ext>
            </a:extLst>
          </p:cNvPr>
          <p:cNvSpPr/>
          <p:nvPr/>
        </p:nvSpPr>
        <p:spPr>
          <a:xfrm>
            <a:off x="5158686" y="3357373"/>
            <a:ext cx="756339" cy="31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111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5BF5-89D3-4688-A61E-D1A3636B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24" y="461638"/>
            <a:ext cx="8534401" cy="719377"/>
          </a:xfrm>
        </p:spPr>
        <p:txBody>
          <a:bodyPr/>
          <a:lstStyle/>
          <a:p>
            <a:r>
              <a:rPr lang="en-GB" dirty="0"/>
              <a:t>FUTURE?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CAA28-BD23-425D-A2D6-C5C76986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477393"/>
            <a:ext cx="8534400" cy="1498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 with Facebook\Instagram account and suggest group activities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577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0342-322A-4C3E-8DD7-E96F137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70181-495B-4DBA-84CD-7702FA0D3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79188-77D6-47F5-9FA4-E85157EE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678"/>
            <a:ext cx="12192000" cy="63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78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Huawei  HackatHon</vt:lpstr>
      <vt:lpstr>Motivation</vt:lpstr>
      <vt:lpstr>solution</vt:lpstr>
      <vt:lpstr>MODEL – part1</vt:lpstr>
      <vt:lpstr>MODEL – part 2</vt:lpstr>
      <vt:lpstr>DEMO</vt:lpstr>
      <vt:lpstr>PowerPoint Presentation</vt:lpstr>
      <vt:lpstr>FUTURE?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Menin</dc:creator>
  <cp:lastModifiedBy>Diego Menin</cp:lastModifiedBy>
  <cp:revision>11</cp:revision>
  <dcterms:created xsi:type="dcterms:W3CDTF">2017-10-15T08:32:31Z</dcterms:created>
  <dcterms:modified xsi:type="dcterms:W3CDTF">2017-10-15T09:58:32Z</dcterms:modified>
</cp:coreProperties>
</file>