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68" r:id="rId10"/>
    <p:sldId id="292" r:id="rId11"/>
    <p:sldId id="300" r:id="rId12"/>
    <p:sldId id="295" r:id="rId13"/>
    <p:sldId id="301" r:id="rId14"/>
    <p:sldId id="296" r:id="rId15"/>
    <p:sldId id="304" r:id="rId16"/>
    <p:sldId id="298" r:id="rId17"/>
    <p:sldId id="302" r:id="rId18"/>
    <p:sldId id="294" r:id="rId19"/>
    <p:sldId id="305" r:id="rId20"/>
    <p:sldId id="299" r:id="rId21"/>
    <p:sldId id="303" r:id="rId2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Menini" initials="DM" lastIdx="1" clrIdx="0">
    <p:extLst>
      <p:ext uri="{19B8F6BF-5375-455C-9EA6-DF929625EA0E}">
        <p15:presenceInfo xmlns:p15="http://schemas.microsoft.com/office/powerpoint/2012/main" userId="f0ab5faca28725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Objects="1">
      <p:cViewPr varScale="1">
        <p:scale>
          <a:sx n="79" d="100"/>
          <a:sy n="79" d="100"/>
        </p:scale>
        <p:origin x="192" y="10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outlineViewPr>
    <p:cViewPr>
      <p:scale>
        <a:sx n="33" d="100"/>
        <a:sy n="33" d="100"/>
      </p:scale>
      <p:origin x="0" y="-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29.04.2020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29.04.2020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537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28BB-420D-4CF5-BE24-E2002DD3155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E46A-870B-4636-96EF-933C8055BE9B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FEE9-9175-4A9C-B101-B77F2F64FC9B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3CE7-3422-4BE2-8C26-BA8A023144F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9849-5D0E-4FDF-AC3E-D98757F0C33C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0AC7-78AC-4F6C-BDBC-B7D8DD435DB9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B26B-37FC-4804-ABC6-0AD22F1A0FDC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E7FF-40EB-4B27-A199-74ACD27795A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3343-327F-4619-8573-F9CF6046B15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A8D9-08FE-4A9A-8AF6-599F5BCAD50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29AA-0DC2-497A-B6E7-41029E76D17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26AC-032E-482D-A1AC-2A53215E9CF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6BC-3990-41AD-81BF-5E0D5E747897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E23-D86A-4F81-A4EA-56E8AED867BE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D427-3A6C-4804-9D9D-FDCFE0BF605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CD12-3847-462F-9F74-C49127FDE13B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7AEA-03FC-4E55-BBD1-A5B70FF470BA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3296-690F-4832-B5FE-9BBE68D2FA87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6962-EA48-4C86-B58D-53ACF485200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1287-614E-4B77-B3BD-DEC56F03A0E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EBE6-7220-4A73-A357-CBA101CE84B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328E-66FB-4B6B-8191-B6E144E9BE37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B2B-40B7-4DEC-9447-DE7D8B9DB9A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FC2C-A9CA-4481-B496-AAAE2E562DA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91B0-2A9E-4DA2-8602-7A17502C665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9965-DEE2-4316-9878-990BF557307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97AD-E6FE-45AB-80AD-3D2FFC1F5F2A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DA0-BC26-4527-95FF-A7493546A41E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EBF8-D4CD-4731-854E-4A32EBA15B4B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4805-9B35-408E-A3ED-0B1C4B0BF23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8F01-0BAE-4811-B6F8-ACB584CC94E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6204-5600-492D-AC4B-DC2A1DBD4AC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D9A2-AB0B-4284-A951-DAD3FB03E1D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93FB-81FB-4B8F-81A4-74BA251F6F3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ECD8-A952-44BF-8718-F2AE279C170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4344-1AAD-4870-8A1B-775CFDF61357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5D33-09CD-49FD-BE34-0224A21E1AC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0175-F465-46A1-BAC4-1E884C4915C2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B6A-1844-4A20-94EE-C065F96EB6B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CA4-A276-42E9-A68D-C1D7D040734E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A75-15FF-466E-9425-C2CB6F73AC8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2AEF-27B1-4F44-B28B-EA37296B30E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26D7-8B8D-4135-B991-3CAE6B414A0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6509-7431-419D-BAFF-358178436FD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6F1A-CBBF-47F6-AA6E-F056DF088CD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ACE-77CE-46EE-96D4-FC62EADA935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031-C48A-41EF-9C8F-8F67407C464B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9A23-60C0-4A07-9464-C0FCD88A7B27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F46-473E-43E1-A4BA-2DA1617D7099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645A-12ED-4BE6-8B30-96438B5001A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267C-D84D-4C89-B479-636B1B385FA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E3FD-EFB5-43E5-9BB2-11234F88AAB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223F-7739-490D-925E-344E202A17FF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9AEA-760F-4AC5-BAB2-48EBD7F94AD9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3CA-A8EF-4883-8811-39574A275FB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E14-D8D2-4398-866C-F4FAF2738D6F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C37-06BE-4ACB-8D3E-C78BC5684DA4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7AE-F6AA-423E-90B7-53EF35A77A0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4612-8DF3-4FDD-8EDD-913C56111AF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02EC-167F-4C41-B5D7-474C6321FD0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DC07-9A9B-4020-B672-22A136B98F0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DFA-0A5A-4FD9-8E33-552D52C1341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7060-3995-4BE8-B588-62F489E77744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8FED-7B3E-49A6-AE77-F3A68FA6199E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2E6B-037E-43BD-9E96-A348EC7E98D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2558-4E8A-4F1C-B092-44F8C8D1BA97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E6EC-E1EC-4DB4-8D0B-5EAF247DE602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5190-C882-47BA-9632-20F2C218CEFF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E5D3-1AE8-441A-A66A-BF69FC8E5C36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DF7C-51CE-4B56-BB55-5F572E4F2B6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BE4A-2767-4975-AB57-E1A4C8474D6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700-E369-4AE0-934B-FE092DB1578A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FA7D331-5689-4F69-AFAA-F580C7848C3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3585B8F-8FCF-4877-BF00-576C8923094D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5979709-9BF5-47B8-9351-86DF31AEB8A8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38771A9-94BC-4BAE-AE6B-F1BAE1EDC31A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84A272-460F-4E60-85CC-7F3F39EB8FD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744B8B5-5F1A-4ABF-9083-BA9C668ED225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30F640F-A7AF-4FB7-8A72-5CC71112C663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0C42C56-D648-425F-96B6-AF37D4DE3ABE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B666099-8A8F-4DDC-BE38-A1028BE71EB2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Results of segmentation loss and average style</a:t>
            </a:r>
          </a:p>
          <a:p>
            <a:endParaRPr lang="en-GB" dirty="0"/>
          </a:p>
          <a:p>
            <a:r>
              <a:rPr lang="en-GB" dirty="0"/>
              <a:t>Davide Menini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987-037B-4382-8BD1-165781347A11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Neural Style Transfer for US imaging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Davide Menini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34.png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38445-C3B0-455E-BCB1-CB46B6D0393A}"/>
              </a:ext>
            </a:extLst>
          </p:cNvPr>
          <p:cNvSpPr txBox="1"/>
          <p:nvPr/>
        </p:nvSpPr>
        <p:spPr>
          <a:xfrm>
            <a:off x="1773139" y="1592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0B8962-85AF-4BF8-8096-4CC2F3B70E97}"/>
              </a:ext>
            </a:extLst>
          </p:cNvPr>
          <p:cNvSpPr txBox="1"/>
          <p:nvPr/>
        </p:nvSpPr>
        <p:spPr>
          <a:xfrm>
            <a:off x="5949603" y="1592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3DB8DE3-F872-4728-BA92-D079DF007932}"/>
              </a:ext>
            </a:extLst>
          </p:cNvPr>
          <p:cNvSpPr txBox="1"/>
          <p:nvPr/>
        </p:nvSpPr>
        <p:spPr>
          <a:xfrm>
            <a:off x="9273036" y="1592714"/>
            <a:ext cx="12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C37C1E-2740-447A-A780-85A04A9C4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252"/>
            <a:ext cx="12187238" cy="29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46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en-GB" dirty="0"/>
              <a:t>Basic NST</a:t>
            </a:r>
            <a:br>
              <a:rPr lang="en-US" dirty="0"/>
            </a:b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F23A44-3A23-4F6B-8C92-AA57BEDD279D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86</a:t>
            </a:r>
          </a:p>
          <a:p>
            <a:endParaRPr lang="en-US" dirty="0"/>
          </a:p>
          <a:p>
            <a:r>
              <a:rPr lang="en-US" dirty="0"/>
              <a:t>Epoch = 14/25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  <p:pic>
        <p:nvPicPr>
          <p:cNvPr id="6" name="Immagine 5" descr="Immagine che contiene scuro, sedendo, nero, bianco&#10;&#10;Descrizione generata automaticamente">
            <a:extLst>
              <a:ext uri="{FF2B5EF4-FFF2-40B4-BE49-F238E27FC236}">
                <a16:creationId xmlns:a16="http://schemas.microsoft.com/office/drawing/2014/main" id="{CB995C04-54D8-496E-BE61-A7FD2AE5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02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en-GB" dirty="0"/>
              <a:t>Average style (over </a:t>
            </a:r>
            <a:r>
              <a:rPr lang="en-US" dirty="0"/>
              <a:t>~70 images)</a:t>
            </a:r>
            <a:br>
              <a:rPr lang="en-US" dirty="0"/>
            </a:br>
            <a:endParaRPr lang="en-GB" dirty="0"/>
          </a:p>
        </p:txBody>
      </p:sp>
      <p:pic>
        <p:nvPicPr>
          <p:cNvPr id="7" name="Immagine 6" descr="Immagine che contiene scuro, nero, fotografia, bianco&#10;&#10;Descrizione generata automaticamente">
            <a:extLst>
              <a:ext uri="{FF2B5EF4-FFF2-40B4-BE49-F238E27FC236}">
                <a16:creationId xmlns:a16="http://schemas.microsoft.com/office/drawing/2014/main" id="{9B69D467-B2D2-41CC-AA26-D1115B9C9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1AED34-A7FB-4FBC-B3AB-F27A7043871A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109</a:t>
            </a:r>
          </a:p>
          <a:p>
            <a:endParaRPr lang="en-US" dirty="0"/>
          </a:p>
          <a:p>
            <a:r>
              <a:rPr lang="en-US" dirty="0"/>
              <a:t>Epoch = 17/25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</p:spTree>
    <p:extLst>
      <p:ext uri="{BB962C8B-B14F-4D97-AF65-F5344CB8AC3E}">
        <p14:creationId xmlns:p14="http://schemas.microsoft.com/office/powerpoint/2010/main" val="33239299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it-IT" dirty="0" err="1"/>
              <a:t>Segmentation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(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masks</a:t>
            </a:r>
            <a:r>
              <a:rPr lang="it-IT" dirty="0"/>
              <a:t>)</a:t>
            </a:r>
            <a:br>
              <a:rPr lang="en-US" dirty="0"/>
            </a:b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16108E-1FE0-49F3-8DEA-1F19344D4BA1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151</a:t>
            </a:r>
          </a:p>
          <a:p>
            <a:endParaRPr lang="en-US" dirty="0"/>
          </a:p>
          <a:p>
            <a:r>
              <a:rPr lang="en-US" dirty="0"/>
              <a:t>Epoch = 3/25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  <p:pic>
        <p:nvPicPr>
          <p:cNvPr id="10" name="Immagine 9" descr="Immagine che contiene nero, bianco, scuro, sedendo&#10;&#10;Descrizione generata automaticamente">
            <a:extLst>
              <a:ext uri="{FF2B5EF4-FFF2-40B4-BE49-F238E27FC236}">
                <a16:creationId xmlns:a16="http://schemas.microsoft.com/office/drawing/2014/main" id="{546E3AE9-5076-4833-A1A3-B180F12D4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3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13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1.png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38445-C3B0-455E-BCB1-CB46B6D0393A}"/>
              </a:ext>
            </a:extLst>
          </p:cNvPr>
          <p:cNvSpPr txBox="1"/>
          <p:nvPr/>
        </p:nvSpPr>
        <p:spPr>
          <a:xfrm>
            <a:off x="1773139" y="1592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0B8962-85AF-4BF8-8096-4CC2F3B70E97}"/>
              </a:ext>
            </a:extLst>
          </p:cNvPr>
          <p:cNvSpPr txBox="1"/>
          <p:nvPr/>
        </p:nvSpPr>
        <p:spPr>
          <a:xfrm>
            <a:off x="5949603" y="1592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3DB8DE3-F872-4728-BA92-D079DF007932}"/>
              </a:ext>
            </a:extLst>
          </p:cNvPr>
          <p:cNvSpPr txBox="1"/>
          <p:nvPr/>
        </p:nvSpPr>
        <p:spPr>
          <a:xfrm>
            <a:off x="9273035" y="1592714"/>
            <a:ext cx="16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pic>
        <p:nvPicPr>
          <p:cNvPr id="7" name="Immagine 6" descr="Immagine che contiene cappello, gatto&#10;&#10;Descrizione generata automaticamente">
            <a:extLst>
              <a:ext uri="{FF2B5EF4-FFF2-40B4-BE49-F238E27FC236}">
                <a16:creationId xmlns:a16="http://schemas.microsoft.com/office/drawing/2014/main" id="{21427447-7818-47E9-9BC6-011E441F2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2334252"/>
            <a:ext cx="12187238" cy="29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13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en-GB" dirty="0"/>
              <a:t>Basic NST</a:t>
            </a:r>
            <a:br>
              <a:rPr lang="en-US" dirty="0"/>
            </a:b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38445-C3B0-455E-BCB1-CB46B6D0393A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112</a:t>
            </a:r>
          </a:p>
          <a:p>
            <a:endParaRPr lang="en-US" dirty="0"/>
          </a:p>
          <a:p>
            <a:r>
              <a:rPr lang="en-US" dirty="0"/>
              <a:t>Epoch = 17/25</a:t>
            </a:r>
          </a:p>
          <a:p>
            <a:endParaRPr lang="en-US" dirty="0"/>
          </a:p>
          <a:p>
            <a:r>
              <a:rPr lang="en-US" dirty="0"/>
              <a:t>Runtime = 460 s/ep (CPU)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  <p:pic>
        <p:nvPicPr>
          <p:cNvPr id="11" name="Immagine 10" descr="Immagine che contiene scuro, nero, sedendo, uomo&#10;&#10;Descrizione generata automaticamente">
            <a:extLst>
              <a:ext uri="{FF2B5EF4-FFF2-40B4-BE49-F238E27FC236}">
                <a16:creationId xmlns:a16="http://schemas.microsoft.com/office/drawing/2014/main" id="{ABF8CA83-0513-4954-9592-35431E81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333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en-GB" dirty="0"/>
              <a:t>Average style (over </a:t>
            </a:r>
            <a:r>
              <a:rPr lang="en-US" dirty="0"/>
              <a:t>~70 images)</a:t>
            </a:r>
            <a:br>
              <a:rPr lang="en-US" dirty="0"/>
            </a:br>
            <a:endParaRPr lang="en-GB" dirty="0"/>
          </a:p>
        </p:txBody>
      </p:sp>
      <p:pic>
        <p:nvPicPr>
          <p:cNvPr id="6" name="Immagine 5" descr="Immagine che contiene scuro, nero, sedendo, bianco&#10;&#10;Descrizione generata automaticamente">
            <a:extLst>
              <a:ext uri="{FF2B5EF4-FFF2-40B4-BE49-F238E27FC236}">
                <a16:creationId xmlns:a16="http://schemas.microsoft.com/office/drawing/2014/main" id="{A2F10CBD-D8E2-4D21-B708-5AA686D8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B62758-462D-4876-A2BF-5FA3A6A10785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112</a:t>
            </a:r>
          </a:p>
          <a:p>
            <a:endParaRPr lang="en-US" dirty="0"/>
          </a:p>
          <a:p>
            <a:r>
              <a:rPr lang="en-US" dirty="0"/>
              <a:t>Epoch = 13/25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</p:spTree>
    <p:extLst>
      <p:ext uri="{BB962C8B-B14F-4D97-AF65-F5344CB8AC3E}">
        <p14:creationId xmlns:p14="http://schemas.microsoft.com/office/powerpoint/2010/main" val="39634265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it-IT" dirty="0" err="1"/>
              <a:t>Segmentation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(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masks</a:t>
            </a:r>
            <a:r>
              <a:rPr lang="it-IT" dirty="0"/>
              <a:t>)</a:t>
            </a:r>
            <a:br>
              <a:rPr lang="en-US" dirty="0"/>
            </a:b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FBDEFB-0A03-4017-8864-4434D9F0FDA0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151 </a:t>
            </a:r>
          </a:p>
          <a:p>
            <a:endParaRPr lang="en-US" dirty="0"/>
          </a:p>
          <a:p>
            <a:r>
              <a:rPr lang="en-US" dirty="0"/>
              <a:t>Epoch = 6/25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  <p:pic>
        <p:nvPicPr>
          <p:cNvPr id="6" name="Immagine 5" descr="Immagine che contiene bianco, nero, largo, inpiedi&#10;&#10;Descrizione generata automaticamente">
            <a:extLst>
              <a:ext uri="{FF2B5EF4-FFF2-40B4-BE49-F238E27FC236}">
                <a16:creationId xmlns:a16="http://schemas.microsoft.com/office/drawing/2014/main" id="{AC64F042-F4D6-4A06-9D83-A1A6B7A7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81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18.png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838445-C3B0-455E-BCB1-CB46B6D0393A}"/>
              </a:ext>
            </a:extLst>
          </p:cNvPr>
          <p:cNvSpPr txBox="1"/>
          <p:nvPr/>
        </p:nvSpPr>
        <p:spPr>
          <a:xfrm>
            <a:off x="1773139" y="1592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0B8962-85AF-4BF8-8096-4CC2F3B70E97}"/>
              </a:ext>
            </a:extLst>
          </p:cNvPr>
          <p:cNvSpPr txBox="1"/>
          <p:nvPr/>
        </p:nvSpPr>
        <p:spPr>
          <a:xfrm>
            <a:off x="5949603" y="15927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3DB8DE3-F872-4728-BA92-D079DF007932}"/>
              </a:ext>
            </a:extLst>
          </p:cNvPr>
          <p:cNvSpPr txBox="1"/>
          <p:nvPr/>
        </p:nvSpPr>
        <p:spPr>
          <a:xfrm>
            <a:off x="9273035" y="1592714"/>
            <a:ext cx="193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685036-F6C6-402F-90F2-9456F8AC7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4252"/>
            <a:ext cx="12187238" cy="29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641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en-GB" dirty="0"/>
              <a:t>Basic NST</a:t>
            </a:r>
            <a:br>
              <a:rPr lang="en-US" dirty="0"/>
            </a:b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2EE13C-F2E0-4137-9F1C-C48E090EF17F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331</a:t>
            </a:r>
          </a:p>
          <a:p>
            <a:endParaRPr lang="en-US" dirty="0"/>
          </a:p>
          <a:p>
            <a:r>
              <a:rPr lang="en-US" dirty="0"/>
              <a:t>Epoch = 9/25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  <p:pic>
        <p:nvPicPr>
          <p:cNvPr id="6" name="Immagine 5" descr="Immagine che contiene scuro, nero, sedendo, luce&#10;&#10;Descrizione generata automaticamente">
            <a:extLst>
              <a:ext uri="{FF2B5EF4-FFF2-40B4-BE49-F238E27FC236}">
                <a16:creationId xmlns:a16="http://schemas.microsoft.com/office/drawing/2014/main" id="{9E2E9616-815F-4EAC-AB38-F7DA5856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30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en-GB" dirty="0"/>
              <a:t>Average style (over </a:t>
            </a:r>
            <a:r>
              <a:rPr lang="en-US" dirty="0"/>
              <a:t>~70 images)</a:t>
            </a:r>
            <a:br>
              <a:rPr lang="en-US" dirty="0"/>
            </a:br>
            <a:endParaRPr lang="en-GB" dirty="0"/>
          </a:p>
        </p:txBody>
      </p:sp>
      <p:pic>
        <p:nvPicPr>
          <p:cNvPr id="7" name="Immagine 6" descr="Immagine che contiene scuro, cielo, bianco&#10;&#10;Descrizione generata automaticamente">
            <a:extLst>
              <a:ext uri="{FF2B5EF4-FFF2-40B4-BE49-F238E27FC236}">
                <a16:creationId xmlns:a16="http://schemas.microsoft.com/office/drawing/2014/main" id="{7DA08897-58DD-4828-A9E5-7BC704E2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D1B3DC-8CD0-4896-BA90-4A42EED8B23E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260</a:t>
            </a:r>
          </a:p>
          <a:p>
            <a:endParaRPr lang="en-US" dirty="0"/>
          </a:p>
          <a:p>
            <a:r>
              <a:rPr lang="en-US" dirty="0"/>
              <a:t>Epoch = 19/25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</p:spTree>
    <p:extLst>
      <p:ext uri="{BB962C8B-B14F-4D97-AF65-F5344CB8AC3E}">
        <p14:creationId xmlns:p14="http://schemas.microsoft.com/office/powerpoint/2010/main" val="31862893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DFD9-4C33-4BD8-8AAD-9C44BA896160}" type="datetime1">
              <a:rPr lang="it-IT" smtClean="0"/>
              <a:t>29/04/2020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Davide Menini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599794"/>
          </a:xfrm>
        </p:spPr>
        <p:txBody>
          <a:bodyPr/>
          <a:lstStyle/>
          <a:p>
            <a:r>
              <a:rPr lang="it-IT" dirty="0" err="1"/>
              <a:t>Segmentation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(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masks</a:t>
            </a:r>
            <a:r>
              <a:rPr lang="it-IT" dirty="0"/>
              <a:t>)</a:t>
            </a:r>
            <a:br>
              <a:rPr lang="en-US" dirty="0"/>
            </a:b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E4B8A4-5975-4DD0-9861-CA01C38CFB40}"/>
              </a:ext>
            </a:extLst>
          </p:cNvPr>
          <p:cNvSpPr txBox="1"/>
          <p:nvPr/>
        </p:nvSpPr>
        <p:spPr>
          <a:xfrm>
            <a:off x="837035" y="2136338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MSE = 353</a:t>
            </a:r>
          </a:p>
          <a:p>
            <a:endParaRPr lang="en-US" dirty="0"/>
          </a:p>
          <a:p>
            <a:r>
              <a:rPr lang="en-US" dirty="0"/>
              <a:t>Epoch = 4/25</a:t>
            </a:r>
          </a:p>
          <a:p>
            <a:endParaRPr lang="en-US" dirty="0"/>
          </a:p>
          <a:p>
            <a:r>
              <a:rPr lang="en-US" dirty="0"/>
              <a:t>Runtime = 460 s/ep</a:t>
            </a:r>
          </a:p>
          <a:p>
            <a:endParaRPr lang="en-US" dirty="0"/>
          </a:p>
          <a:p>
            <a:r>
              <a:rPr lang="en-US" dirty="0"/>
              <a:t>Style weight = 1e-2</a:t>
            </a:r>
          </a:p>
          <a:p>
            <a:r>
              <a:rPr lang="en-US" dirty="0"/>
              <a:t>Content weight = 1e4</a:t>
            </a:r>
          </a:p>
          <a:p>
            <a:r>
              <a:rPr lang="en-US" dirty="0"/>
              <a:t>Total variation weight = 30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8823F8-71D6-42E5-9DEC-8C00E16B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224000"/>
            <a:ext cx="74844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70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1793</TotalTime>
  <Words>383</Words>
  <Application>Microsoft Office PowerPoint</Application>
  <PresentationFormat>Personalizzato</PresentationFormat>
  <Paragraphs>146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13</vt:i4>
      </vt:variant>
    </vt:vector>
  </HeadingPairs>
  <TitlesOfParts>
    <vt:vector size="24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Neural Style Transfer for US imaging</vt:lpstr>
      <vt:lpstr>Image 1.png</vt:lpstr>
      <vt:lpstr>Basic NST </vt:lpstr>
      <vt:lpstr>Average style (over ~70 images) </vt:lpstr>
      <vt:lpstr>Segmentation loss (all masks) </vt:lpstr>
      <vt:lpstr>Image 18.png</vt:lpstr>
      <vt:lpstr>Basic NST </vt:lpstr>
      <vt:lpstr>Average style (over ~70 images) </vt:lpstr>
      <vt:lpstr>Segmentation loss (all masks) </vt:lpstr>
      <vt:lpstr>Image 34.png</vt:lpstr>
      <vt:lpstr>Basic NST </vt:lpstr>
      <vt:lpstr>Average style (over ~70 images) </vt:lpstr>
      <vt:lpstr>Segmentation loss (all masks)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Style Transfer for US imaging</dc:title>
  <dc:creator>Davide Menini</dc:creator>
  <cp:lastModifiedBy>Davide Menini</cp:lastModifiedBy>
  <cp:revision>29</cp:revision>
  <cp:lastPrinted>2013-06-08T11:22:51Z</cp:lastPrinted>
  <dcterms:created xsi:type="dcterms:W3CDTF">2020-03-29T08:41:07Z</dcterms:created>
  <dcterms:modified xsi:type="dcterms:W3CDTF">2020-04-29T13:44:09Z</dcterms:modified>
</cp:coreProperties>
</file>