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2/24/2024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336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0987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58498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614865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44313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69653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721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777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551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0442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463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506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612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815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958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39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960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6997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  <p:sldLayoutId id="2147483753" r:id="rId15"/>
    <p:sldLayoutId id="2147483754" r:id="rId16"/>
    <p:sldLayoutId id="214748375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177800" dist="38100" dir="2700000" algn="tl">
              <a:srgbClr val="000000">
                <a:alpha val="24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8124DE-18A8-CAEB-F014-67FFF43944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76856" y="685799"/>
            <a:ext cx="6408356" cy="2578609"/>
          </a:xfrm>
        </p:spPr>
        <p:txBody>
          <a:bodyPr>
            <a:normAutofit/>
          </a:bodyPr>
          <a:lstStyle/>
          <a:p>
            <a:r>
              <a:rPr lang="es-ES" sz="2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NB NOBLEX 14 CELERON</a:t>
            </a:r>
            <a:br>
              <a:rPr lang="es-AR" sz="2800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s-AR" sz="10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br>
              <a:rPr lang="es-AR" sz="2800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s-AR" sz="1600" dirty="0">
                <a:solidFill>
                  <a:schemeClr val="tx1">
                    <a:lumMod val="95000"/>
                  </a:schemeClr>
                </a:solidFill>
              </a:rPr>
              <a:t>Procesador N4020C</a:t>
            </a:r>
            <a:br>
              <a:rPr lang="es-AR" sz="1600" dirty="0">
                <a:solidFill>
                  <a:schemeClr val="tx1">
                    <a:lumMod val="95000"/>
                  </a:schemeClr>
                </a:solidFill>
              </a:rPr>
            </a:br>
            <a:r>
              <a:rPr lang="es-AR" sz="1600" dirty="0">
                <a:solidFill>
                  <a:schemeClr val="tx1">
                    <a:lumMod val="95000"/>
                  </a:schemeClr>
                </a:solidFill>
              </a:rPr>
              <a:t>Memoria 4GB </a:t>
            </a:r>
            <a:br>
              <a:rPr lang="es-AR" sz="1600" dirty="0">
                <a:solidFill>
                  <a:schemeClr val="tx1">
                    <a:lumMod val="95000"/>
                  </a:schemeClr>
                </a:solidFill>
              </a:rPr>
            </a:br>
            <a:r>
              <a:rPr lang="es-AR" sz="1600" dirty="0">
                <a:solidFill>
                  <a:schemeClr val="tx1">
                    <a:lumMod val="95000"/>
                  </a:schemeClr>
                </a:solidFill>
              </a:rPr>
              <a:t>Disco sólido 128 GB</a:t>
            </a:r>
            <a:br>
              <a:rPr lang="es-AR" sz="1600" dirty="0">
                <a:solidFill>
                  <a:schemeClr val="tx1">
                    <a:lumMod val="95000"/>
                  </a:schemeClr>
                </a:solidFill>
              </a:rPr>
            </a:br>
            <a:r>
              <a:rPr lang="es-AR" sz="1600" dirty="0">
                <a:solidFill>
                  <a:schemeClr val="tx1">
                    <a:lumMod val="95000"/>
                  </a:schemeClr>
                </a:solidFill>
              </a:rPr>
              <a:t>Pantalla 14 pulgadas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800757C-75C4-0397-ED42-6EBC82F498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52928" y="3429001"/>
            <a:ext cx="7815071" cy="1828800"/>
          </a:xfrm>
        </p:spPr>
        <p:txBody>
          <a:bodyPr>
            <a:normAutofit/>
          </a:bodyPr>
          <a:lstStyle/>
          <a:p>
            <a:r>
              <a:rPr lang="es-AR" sz="1800" dirty="0">
                <a:solidFill>
                  <a:schemeClr val="accent3">
                    <a:lumMod val="50000"/>
                  </a:schemeClr>
                </a:solidFill>
              </a:rPr>
              <a:t>Contado Efectivo $ 292.000</a:t>
            </a:r>
          </a:p>
          <a:p>
            <a:r>
              <a:rPr lang="es-AR" sz="1800" dirty="0">
                <a:solidFill>
                  <a:schemeClr val="accent3">
                    <a:lumMod val="50000"/>
                  </a:schemeClr>
                </a:solidFill>
              </a:rPr>
              <a:t>Precio Lista            $ 315.000</a:t>
            </a:r>
          </a:p>
          <a:p>
            <a:endParaRPr lang="es-AR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81DFC7E-9B57-A1BB-7005-8047908FCC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7445" y="1854152"/>
            <a:ext cx="3670554" cy="2338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0995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2B5F27"/>
      </a:dk2>
      <a:lt2>
        <a:srgbClr val="D8FC68"/>
      </a:lt2>
      <a:accent1>
        <a:srgbClr val="DDC855"/>
      </a:accent1>
      <a:accent2>
        <a:srgbClr val="FCA03D"/>
      </a:accent2>
      <a:accent3>
        <a:srgbClr val="E36439"/>
      </a:accent3>
      <a:accent4>
        <a:srgbClr val="C2935B"/>
      </a:accent4>
      <a:accent5>
        <a:srgbClr val="88C25C"/>
      </a:accent5>
      <a:accent6>
        <a:srgbClr val="BFCC86"/>
      </a:accent6>
      <a:hlink>
        <a:srgbClr val="FFCE23"/>
      </a:hlink>
      <a:folHlink>
        <a:srgbClr val="FDEB86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97ECCC31-8429-4523-BE8D-8F09B7A4D4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310</TotalTime>
  <Words>29</Words>
  <Application>Microsoft Office PowerPoint</Application>
  <PresentationFormat>Panorámica</PresentationFormat>
  <Paragraphs>3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4" baseType="lpstr">
      <vt:lpstr>Arial</vt:lpstr>
      <vt:lpstr>Tw Cen MT</vt:lpstr>
      <vt:lpstr>Circuito</vt:lpstr>
      <vt:lpstr>NB NOBLEX 14 CELERON   Procesador N4020C Memoria 4GB  Disco sólido 128 GB Pantalla 14 pulgadas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NB NOBLEX 14 CELERON  Procesador N4020C  Memoria 4GB  Disco sólido 128 GB Pantalla 14 pulgadas</dc:title>
  <dc:creator>DMerlo</dc:creator>
  <cp:lastModifiedBy>DMerlo</cp:lastModifiedBy>
  <cp:revision>5</cp:revision>
  <dcterms:created xsi:type="dcterms:W3CDTF">2024-02-24T20:11:42Z</dcterms:created>
  <dcterms:modified xsi:type="dcterms:W3CDTF">2024-02-25T01:40:47Z</dcterms:modified>
</cp:coreProperties>
</file>