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3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8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49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1486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31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965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2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7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5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4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6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0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1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1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5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3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96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699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124DE-18A8-CAEB-F014-67FFF4394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6856" y="685799"/>
            <a:ext cx="6408356" cy="2578609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NB NOBLEX 14 Core I3</a:t>
            </a:r>
            <a:br>
              <a:rPr lang="es-AR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s-AR" sz="1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br>
              <a:rPr lang="es-AR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s-AR" sz="1600" dirty="0">
                <a:solidFill>
                  <a:schemeClr val="tx1">
                    <a:lumMod val="95000"/>
                  </a:schemeClr>
                </a:solidFill>
              </a:rPr>
              <a:t>Procesador Core </a:t>
            </a:r>
            <a:r>
              <a:rPr lang="pl-PL" sz="1600" dirty="0">
                <a:solidFill>
                  <a:schemeClr val="tx1">
                    <a:lumMod val="95000"/>
                  </a:schemeClr>
                </a:solidFill>
              </a:rPr>
              <a:t>I3-1115G4 </a:t>
            </a:r>
            <a:br>
              <a:rPr lang="es-AR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s-AR" sz="1600" dirty="0">
                <a:solidFill>
                  <a:schemeClr val="tx1">
                    <a:lumMod val="95000"/>
                  </a:schemeClr>
                </a:solidFill>
              </a:rPr>
              <a:t>Memoria 8GB </a:t>
            </a:r>
            <a:br>
              <a:rPr lang="es-AR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s-AR" sz="1600" dirty="0">
                <a:solidFill>
                  <a:schemeClr val="tx1">
                    <a:lumMod val="95000"/>
                  </a:schemeClr>
                </a:solidFill>
              </a:rPr>
              <a:t>Disco sólido 256 GB</a:t>
            </a:r>
            <a:br>
              <a:rPr lang="es-AR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s-AR" sz="1600" dirty="0">
                <a:solidFill>
                  <a:schemeClr val="tx1">
                    <a:lumMod val="95000"/>
                  </a:schemeClr>
                </a:solidFill>
              </a:rPr>
              <a:t>Pantalla 14 pulgadas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00757C-75C4-0397-ED42-6EBC82F49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2928" y="3429001"/>
            <a:ext cx="7815071" cy="1828800"/>
          </a:xfrm>
        </p:spPr>
        <p:txBody>
          <a:bodyPr>
            <a:normAutofit/>
          </a:bodyPr>
          <a:lstStyle/>
          <a:p>
            <a:r>
              <a:rPr lang="es-AR" sz="1800" dirty="0">
                <a:solidFill>
                  <a:schemeClr val="accent3">
                    <a:lumMod val="50000"/>
                  </a:schemeClr>
                </a:solidFill>
              </a:rPr>
              <a:t>Contado Efectivo $ 661.000</a:t>
            </a:r>
          </a:p>
          <a:p>
            <a:r>
              <a:rPr lang="es-AR" sz="1800" dirty="0">
                <a:solidFill>
                  <a:schemeClr val="accent3">
                    <a:lumMod val="50000"/>
                  </a:schemeClr>
                </a:solidFill>
              </a:rPr>
              <a:t>Precio Lista            $ 722.000</a:t>
            </a:r>
          </a:p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EFB732-7C15-2357-4851-96D33D274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935" y="1863296"/>
            <a:ext cx="3670554" cy="233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99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319</TotalTime>
  <Words>31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Circuito</vt:lpstr>
      <vt:lpstr>NB NOBLEX 14 Core I3   Procesador Core I3-1115G4  Memoria 8GB  Disco sólido 256 GB Pantalla 14 pulgadas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 NOBLEX 14 CELERON  Procesador N4020C  Memoria 4GB  Disco sólido 128 GB Pantalla 14 pulgadas</dc:title>
  <dc:creator>DMerlo</dc:creator>
  <cp:lastModifiedBy>DMerlo</cp:lastModifiedBy>
  <cp:revision>6</cp:revision>
  <dcterms:created xsi:type="dcterms:W3CDTF">2024-02-24T20:11:42Z</dcterms:created>
  <dcterms:modified xsi:type="dcterms:W3CDTF">2024-02-25T01:39:02Z</dcterms:modified>
</cp:coreProperties>
</file>