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4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4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6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5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4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0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3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6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99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124DE-18A8-CAEB-F014-67FFF439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856" y="685799"/>
            <a:ext cx="6408356" cy="257860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NB ASUS 15.6 R3-3250U</a:t>
            </a:r>
            <a:b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A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Procesador ryzen </a:t>
            </a:r>
            <a:r>
              <a:rPr lang="es-ES" sz="1600" dirty="0">
                <a:solidFill>
                  <a:schemeClr val="tx1">
                    <a:lumMod val="95000"/>
                  </a:schemeClr>
                </a:solidFill>
              </a:rPr>
              <a:t>R3-3250U</a:t>
            </a: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 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Memoria 8GB 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Disco sólido 256 GB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Pantalla 15.6 pulgadas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00757C-75C4-0397-ED42-6EBC82F49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928" y="3429001"/>
            <a:ext cx="7815071" cy="1828800"/>
          </a:xfrm>
        </p:spPr>
        <p:txBody>
          <a:bodyPr>
            <a:normAutofit/>
          </a:bodyPr>
          <a:lstStyle/>
          <a:p>
            <a:r>
              <a:rPr lang="es-AR" sz="1800" dirty="0">
                <a:solidFill>
                  <a:schemeClr val="accent3">
                    <a:lumMod val="50000"/>
                  </a:schemeClr>
                </a:solidFill>
              </a:rPr>
              <a:t>Contado Efectivo $ 677.000</a:t>
            </a:r>
          </a:p>
          <a:p>
            <a:r>
              <a:rPr lang="es-AR" sz="1800" dirty="0">
                <a:solidFill>
                  <a:schemeClr val="accent3">
                    <a:lumMod val="50000"/>
                  </a:schemeClr>
                </a:solidFill>
              </a:rPr>
              <a:t>Precio Lista            $ 730.000</a:t>
            </a:r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2346CA-5EDD-48A8-73E4-96DD0CFD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192" y="1920240"/>
            <a:ext cx="3527523" cy="22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9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78</TotalTime>
  <Words>30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Circuito</vt:lpstr>
      <vt:lpstr>NB ASUS 15.6 R3-3250U   Procesador ryzen R3-3250U  Memoria 8GB  Disco sólido 256 GB Pantalla 15.6 pulgadas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 NOBLEX 14 CELERON  Procesador N4020C  Memoria 4GB  Disco sólido 128 GB Pantalla 14 pulgadas </dc:title>
  <dc:creator>DMerlo</dc:creator>
  <cp:lastModifiedBy>DMerlo</cp:lastModifiedBy>
  <cp:revision>3</cp:revision>
  <dcterms:created xsi:type="dcterms:W3CDTF">2024-02-24T20:11:42Z</dcterms:created>
  <dcterms:modified xsi:type="dcterms:W3CDTF">2024-02-24T21:30:26Z</dcterms:modified>
</cp:coreProperties>
</file>