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ABD03B-B090-45E4-88D7-ED3B5FD7DA55}" v="1" dt="2024-07-31T05:20:23.4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42" autoAdjust="0"/>
    <p:restoredTop sz="94632" autoAdjust="0"/>
  </p:normalViewPr>
  <p:slideViewPr>
    <p:cSldViewPr>
      <p:cViewPr varScale="1">
        <p:scale>
          <a:sx n="99" d="100"/>
          <a:sy n="99" d="100"/>
        </p:scale>
        <p:origin x="72" y="1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Mernik" userId="cdaa4bffc8eac06c" providerId="LiveId" clId="{9BABD03B-B090-45E4-88D7-ED3B5FD7DA55}"/>
    <pc:docChg chg="undo custSel addSld delSld modSld addMainMaster delMainMaster">
      <pc:chgData name="David Mernik" userId="cdaa4bffc8eac06c" providerId="LiveId" clId="{9BABD03B-B090-45E4-88D7-ED3B5FD7DA55}" dt="2024-07-31T07:08:46.606" v="1945" actId="313"/>
      <pc:docMkLst>
        <pc:docMk/>
      </pc:docMkLst>
      <pc:sldChg chg="addSp delSp modSp mod setBg modClrScheme chgLayout">
        <pc:chgData name="David Mernik" userId="cdaa4bffc8eac06c" providerId="LiveId" clId="{9BABD03B-B090-45E4-88D7-ED3B5FD7DA55}" dt="2024-07-31T05:20:41.168" v="84" actId="26606"/>
        <pc:sldMkLst>
          <pc:docMk/>
          <pc:sldMk cId="1108403453" sldId="256"/>
        </pc:sldMkLst>
        <pc:spChg chg="mod">
          <ac:chgData name="David Mernik" userId="cdaa4bffc8eac06c" providerId="LiveId" clId="{9BABD03B-B090-45E4-88D7-ED3B5FD7DA55}" dt="2024-07-31T05:20:41.168" v="84" actId="26606"/>
          <ac:spMkLst>
            <pc:docMk/>
            <pc:sldMk cId="1108403453" sldId="256"/>
            <ac:spMk id="2" creationId="{4B41F66A-3E74-5EA1-8C5E-AAAE79E0C1E9}"/>
          </ac:spMkLst>
        </pc:spChg>
        <pc:spChg chg="mod">
          <ac:chgData name="David Mernik" userId="cdaa4bffc8eac06c" providerId="LiveId" clId="{9BABD03B-B090-45E4-88D7-ED3B5FD7DA55}" dt="2024-07-31T05:20:41.168" v="84" actId="26606"/>
          <ac:spMkLst>
            <pc:docMk/>
            <pc:sldMk cId="1108403453" sldId="256"/>
            <ac:spMk id="3" creationId="{BE6F8069-8408-E7A4-D168-C1862B78AEEF}"/>
          </ac:spMkLst>
        </pc:spChg>
        <pc:spChg chg="add del">
          <ac:chgData name="David Mernik" userId="cdaa4bffc8eac06c" providerId="LiveId" clId="{9BABD03B-B090-45E4-88D7-ED3B5FD7DA55}" dt="2024-07-31T05:20:41.168" v="84" actId="26606"/>
          <ac:spMkLst>
            <pc:docMk/>
            <pc:sldMk cId="1108403453" sldId="256"/>
            <ac:spMk id="9" creationId="{70105F5E-5B61-4F51-927C-5B28DB7DD9BB}"/>
          </ac:spMkLst>
        </pc:spChg>
        <pc:spChg chg="add del">
          <ac:chgData name="David Mernik" userId="cdaa4bffc8eac06c" providerId="LiveId" clId="{9BABD03B-B090-45E4-88D7-ED3B5FD7DA55}" dt="2024-07-31T05:20:41.168" v="84" actId="26606"/>
          <ac:spMkLst>
            <pc:docMk/>
            <pc:sldMk cId="1108403453" sldId="256"/>
            <ac:spMk id="11" creationId="{5882C1C4-D961-459C-91C5-334ABD6E63EA}"/>
          </ac:spMkLst>
        </pc:spChg>
        <pc:spChg chg="add del">
          <ac:chgData name="David Mernik" userId="cdaa4bffc8eac06c" providerId="LiveId" clId="{9BABD03B-B090-45E4-88D7-ED3B5FD7DA55}" dt="2024-07-31T05:20:41.168" v="84" actId="26606"/>
          <ac:spMkLst>
            <pc:docMk/>
            <pc:sldMk cId="1108403453" sldId="256"/>
            <ac:spMk id="13" creationId="{A7B8B125-A98E-403C-9A7F-494FF789C26E}"/>
          </ac:spMkLst>
        </pc:spChg>
        <pc:picChg chg="add del">
          <ac:chgData name="David Mernik" userId="cdaa4bffc8eac06c" providerId="LiveId" clId="{9BABD03B-B090-45E4-88D7-ED3B5FD7DA55}" dt="2024-07-31T05:20:41.168" v="84" actId="26606"/>
          <ac:picMkLst>
            <pc:docMk/>
            <pc:sldMk cId="1108403453" sldId="256"/>
            <ac:picMk id="4" creationId="{D42CCE12-4BF6-22F4-1CF7-7071048E8454}"/>
          </ac:picMkLst>
        </pc:picChg>
        <pc:cxnChg chg="add del">
          <ac:chgData name="David Mernik" userId="cdaa4bffc8eac06c" providerId="LiveId" clId="{9BABD03B-B090-45E4-88D7-ED3B5FD7DA55}" dt="2024-07-31T05:20:41.168" v="84" actId="26606"/>
          <ac:cxnSpMkLst>
            <pc:docMk/>
            <pc:sldMk cId="1108403453" sldId="256"/>
            <ac:cxnSpMk id="15" creationId="{20B1C5DD-CB08-4407-9D12-CC2C42B047A7}"/>
          </ac:cxnSpMkLst>
        </pc:cxnChg>
      </pc:sldChg>
      <pc:sldChg chg="modSp new mod">
        <pc:chgData name="David Mernik" userId="cdaa4bffc8eac06c" providerId="LiveId" clId="{9BABD03B-B090-45E4-88D7-ED3B5FD7DA55}" dt="2024-07-31T06:31:03.765" v="1467" actId="404"/>
        <pc:sldMkLst>
          <pc:docMk/>
          <pc:sldMk cId="2409934502" sldId="257"/>
        </pc:sldMkLst>
        <pc:spChg chg="mod">
          <ac:chgData name="David Mernik" userId="cdaa4bffc8eac06c" providerId="LiveId" clId="{9BABD03B-B090-45E4-88D7-ED3B5FD7DA55}" dt="2024-07-31T06:31:03.765" v="1467" actId="404"/>
          <ac:spMkLst>
            <pc:docMk/>
            <pc:sldMk cId="2409934502" sldId="257"/>
            <ac:spMk id="2" creationId="{C90AE832-C350-9820-5C71-43B248C853E2}"/>
          </ac:spMkLst>
        </pc:spChg>
        <pc:spChg chg="mod">
          <ac:chgData name="David Mernik" userId="cdaa4bffc8eac06c" providerId="LiveId" clId="{9BABD03B-B090-45E4-88D7-ED3B5FD7DA55}" dt="2024-07-31T05:30:34.945" v="505" actId="20577"/>
          <ac:spMkLst>
            <pc:docMk/>
            <pc:sldMk cId="2409934502" sldId="257"/>
            <ac:spMk id="3" creationId="{04DFD9C0-D7E5-74CF-1D2C-0DF784566096}"/>
          </ac:spMkLst>
        </pc:spChg>
      </pc:sldChg>
      <pc:sldChg chg="modSp new mod">
        <pc:chgData name="David Mernik" userId="cdaa4bffc8eac06c" providerId="LiveId" clId="{9BABD03B-B090-45E4-88D7-ED3B5FD7DA55}" dt="2024-07-31T06:31:09.543" v="1468" actId="404"/>
        <pc:sldMkLst>
          <pc:docMk/>
          <pc:sldMk cId="1161330272" sldId="258"/>
        </pc:sldMkLst>
        <pc:spChg chg="mod">
          <ac:chgData name="David Mernik" userId="cdaa4bffc8eac06c" providerId="LiveId" clId="{9BABD03B-B090-45E4-88D7-ED3B5FD7DA55}" dt="2024-07-31T06:31:09.543" v="1468" actId="404"/>
          <ac:spMkLst>
            <pc:docMk/>
            <pc:sldMk cId="1161330272" sldId="258"/>
            <ac:spMk id="2" creationId="{472353D4-3EB9-B6A7-E287-326A2C9C0F41}"/>
          </ac:spMkLst>
        </pc:spChg>
        <pc:spChg chg="mod">
          <ac:chgData name="David Mernik" userId="cdaa4bffc8eac06c" providerId="LiveId" clId="{9BABD03B-B090-45E4-88D7-ED3B5FD7DA55}" dt="2024-07-31T05:43:25.230" v="1298" actId="6549"/>
          <ac:spMkLst>
            <pc:docMk/>
            <pc:sldMk cId="1161330272" sldId="258"/>
            <ac:spMk id="3" creationId="{6D1AB209-6171-E936-6531-923C397BBC67}"/>
          </ac:spMkLst>
        </pc:spChg>
      </pc:sldChg>
      <pc:sldChg chg="addSp delSp modSp new mod">
        <pc:chgData name="David Mernik" userId="cdaa4bffc8eac06c" providerId="LiveId" clId="{9BABD03B-B090-45E4-88D7-ED3B5FD7DA55}" dt="2024-07-31T06:54:46.863" v="1818" actId="403"/>
        <pc:sldMkLst>
          <pc:docMk/>
          <pc:sldMk cId="2585959487" sldId="259"/>
        </pc:sldMkLst>
        <pc:spChg chg="mod">
          <ac:chgData name="David Mernik" userId="cdaa4bffc8eac06c" providerId="LiveId" clId="{9BABD03B-B090-45E4-88D7-ED3B5FD7DA55}" dt="2024-07-31T06:54:46.863" v="1818" actId="403"/>
          <ac:spMkLst>
            <pc:docMk/>
            <pc:sldMk cId="2585959487" sldId="259"/>
            <ac:spMk id="2" creationId="{6D9281D6-1D21-ADB1-6C6B-1C1CA49E461D}"/>
          </ac:spMkLst>
        </pc:spChg>
        <pc:spChg chg="del">
          <ac:chgData name="David Mernik" userId="cdaa4bffc8eac06c" providerId="LiveId" clId="{9BABD03B-B090-45E4-88D7-ED3B5FD7DA55}" dt="2024-07-31T06:05:16.791" v="1323" actId="22"/>
          <ac:spMkLst>
            <pc:docMk/>
            <pc:sldMk cId="2585959487" sldId="259"/>
            <ac:spMk id="3" creationId="{D2CF6027-6AE9-6B02-6AA4-F6D6FD30CE79}"/>
          </ac:spMkLst>
        </pc:spChg>
        <pc:spChg chg="add del mod">
          <ac:chgData name="David Mernik" userId="cdaa4bffc8eac06c" providerId="LiveId" clId="{9BABD03B-B090-45E4-88D7-ED3B5FD7DA55}" dt="2024-07-31T06:20:28.984" v="1374" actId="478"/>
          <ac:spMkLst>
            <pc:docMk/>
            <pc:sldMk cId="2585959487" sldId="259"/>
            <ac:spMk id="7" creationId="{6BB6E6B0-31CF-AD8A-97D8-0F1BE197B3A2}"/>
          </ac:spMkLst>
        </pc:spChg>
        <pc:spChg chg="add del mod">
          <ac:chgData name="David Mernik" userId="cdaa4bffc8eac06c" providerId="LiveId" clId="{9BABD03B-B090-45E4-88D7-ED3B5FD7DA55}" dt="2024-07-31T06:20:49.272" v="1383" actId="478"/>
          <ac:spMkLst>
            <pc:docMk/>
            <pc:sldMk cId="2585959487" sldId="259"/>
            <ac:spMk id="13" creationId="{B8D65635-135A-8C8F-9761-454561145013}"/>
          </ac:spMkLst>
        </pc:spChg>
        <pc:picChg chg="add del mod ord">
          <ac:chgData name="David Mernik" userId="cdaa4bffc8eac06c" providerId="LiveId" clId="{9BABD03B-B090-45E4-88D7-ED3B5FD7DA55}" dt="2024-07-31T06:20:39.433" v="1380" actId="478"/>
          <ac:picMkLst>
            <pc:docMk/>
            <pc:sldMk cId="2585959487" sldId="259"/>
            <ac:picMk id="5" creationId="{40B7D567-00A9-4A31-B26D-99081A771C97}"/>
          </ac:picMkLst>
        </pc:picChg>
        <pc:picChg chg="add del">
          <ac:chgData name="David Mernik" userId="cdaa4bffc8eac06c" providerId="LiveId" clId="{9BABD03B-B090-45E4-88D7-ED3B5FD7DA55}" dt="2024-07-31T06:20:21.274" v="1373" actId="22"/>
          <ac:picMkLst>
            <pc:docMk/>
            <pc:sldMk cId="2585959487" sldId="259"/>
            <ac:picMk id="9" creationId="{76386563-FCF9-BEE9-40F0-CBEB685A8A4A}"/>
          </ac:picMkLst>
        </pc:picChg>
        <pc:picChg chg="add mod">
          <ac:chgData name="David Mernik" userId="cdaa4bffc8eac06c" providerId="LiveId" clId="{9BABD03B-B090-45E4-88D7-ED3B5FD7DA55}" dt="2024-07-31T06:43:27.340" v="1581" actId="1076"/>
          <ac:picMkLst>
            <pc:docMk/>
            <pc:sldMk cId="2585959487" sldId="259"/>
            <ac:picMk id="11" creationId="{8100E8F0-F3D6-943B-B2FC-65BB79FAFED4}"/>
          </ac:picMkLst>
        </pc:picChg>
      </pc:sldChg>
      <pc:sldChg chg="addSp delSp modSp new mod">
        <pc:chgData name="David Mernik" userId="cdaa4bffc8eac06c" providerId="LiveId" clId="{9BABD03B-B090-45E4-88D7-ED3B5FD7DA55}" dt="2024-07-31T06:43:41.329" v="1583" actId="1076"/>
        <pc:sldMkLst>
          <pc:docMk/>
          <pc:sldMk cId="2432452808" sldId="260"/>
        </pc:sldMkLst>
        <pc:spChg chg="mod">
          <ac:chgData name="David Mernik" userId="cdaa4bffc8eac06c" providerId="LiveId" clId="{9BABD03B-B090-45E4-88D7-ED3B5FD7DA55}" dt="2024-07-31T06:36:24.602" v="1567" actId="20577"/>
          <ac:spMkLst>
            <pc:docMk/>
            <pc:sldMk cId="2432452808" sldId="260"/>
            <ac:spMk id="2" creationId="{727459A9-4B9C-3D9B-F189-C4C9A6CBF6BB}"/>
          </ac:spMkLst>
        </pc:spChg>
        <pc:spChg chg="del">
          <ac:chgData name="David Mernik" userId="cdaa4bffc8eac06c" providerId="LiveId" clId="{9BABD03B-B090-45E4-88D7-ED3B5FD7DA55}" dt="2024-07-31T06:26:55.238" v="1400" actId="22"/>
          <ac:spMkLst>
            <pc:docMk/>
            <pc:sldMk cId="2432452808" sldId="260"/>
            <ac:spMk id="3" creationId="{7250030E-1474-374A-4C58-1DA2AC58E777}"/>
          </ac:spMkLst>
        </pc:spChg>
        <pc:picChg chg="add mod ord">
          <ac:chgData name="David Mernik" userId="cdaa4bffc8eac06c" providerId="LiveId" clId="{9BABD03B-B090-45E4-88D7-ED3B5FD7DA55}" dt="2024-07-31T06:43:41.329" v="1583" actId="1076"/>
          <ac:picMkLst>
            <pc:docMk/>
            <pc:sldMk cId="2432452808" sldId="260"/>
            <ac:picMk id="5" creationId="{6B843F56-595E-49BE-6931-CC5470998652}"/>
          </ac:picMkLst>
        </pc:picChg>
      </pc:sldChg>
      <pc:sldChg chg="addSp delSp modSp new mod">
        <pc:chgData name="David Mernik" userId="cdaa4bffc8eac06c" providerId="LiveId" clId="{9BABD03B-B090-45E4-88D7-ED3B5FD7DA55}" dt="2024-07-31T06:44:03.829" v="1587" actId="1076"/>
        <pc:sldMkLst>
          <pc:docMk/>
          <pc:sldMk cId="1288326110" sldId="261"/>
        </pc:sldMkLst>
        <pc:spChg chg="mod">
          <ac:chgData name="David Mernik" userId="cdaa4bffc8eac06c" providerId="LiveId" clId="{9BABD03B-B090-45E4-88D7-ED3B5FD7DA55}" dt="2024-07-31T06:36:29.232" v="1568" actId="404"/>
          <ac:spMkLst>
            <pc:docMk/>
            <pc:sldMk cId="1288326110" sldId="261"/>
            <ac:spMk id="2" creationId="{8F3522F9-A9E4-5B14-0CE5-1B1B5F5EB463}"/>
          </ac:spMkLst>
        </pc:spChg>
        <pc:spChg chg="del">
          <ac:chgData name="David Mernik" userId="cdaa4bffc8eac06c" providerId="LiveId" clId="{9BABD03B-B090-45E4-88D7-ED3B5FD7DA55}" dt="2024-07-31T06:34:07.907" v="1487" actId="22"/>
          <ac:spMkLst>
            <pc:docMk/>
            <pc:sldMk cId="1288326110" sldId="261"/>
            <ac:spMk id="3" creationId="{4AC8B32B-D178-8F64-C041-D6B707200ACD}"/>
          </ac:spMkLst>
        </pc:spChg>
        <pc:spChg chg="add del mod">
          <ac:chgData name="David Mernik" userId="cdaa4bffc8eac06c" providerId="LiveId" clId="{9BABD03B-B090-45E4-88D7-ED3B5FD7DA55}" dt="2024-07-31T06:35:31.986" v="1496" actId="22"/>
          <ac:spMkLst>
            <pc:docMk/>
            <pc:sldMk cId="1288326110" sldId="261"/>
            <ac:spMk id="7" creationId="{06A228F6-15F9-E368-5EEB-48BCE25ADB7E}"/>
          </ac:spMkLst>
        </pc:spChg>
        <pc:picChg chg="add del mod ord">
          <ac:chgData name="David Mernik" userId="cdaa4bffc8eac06c" providerId="LiveId" clId="{9BABD03B-B090-45E4-88D7-ED3B5FD7DA55}" dt="2024-07-31T06:34:46.161" v="1489" actId="478"/>
          <ac:picMkLst>
            <pc:docMk/>
            <pc:sldMk cId="1288326110" sldId="261"/>
            <ac:picMk id="5" creationId="{315A280B-4667-FE47-B74A-2643F2B871AD}"/>
          </ac:picMkLst>
        </pc:picChg>
        <pc:picChg chg="add del mod">
          <ac:chgData name="David Mernik" userId="cdaa4bffc8eac06c" providerId="LiveId" clId="{9BABD03B-B090-45E4-88D7-ED3B5FD7DA55}" dt="2024-07-31T06:35:30.722" v="1495" actId="478"/>
          <ac:picMkLst>
            <pc:docMk/>
            <pc:sldMk cId="1288326110" sldId="261"/>
            <ac:picMk id="9" creationId="{641A1815-2D72-64DF-99B5-F2CF6F8A5FCD}"/>
          </ac:picMkLst>
        </pc:picChg>
        <pc:picChg chg="add mod ord">
          <ac:chgData name="David Mernik" userId="cdaa4bffc8eac06c" providerId="LiveId" clId="{9BABD03B-B090-45E4-88D7-ED3B5FD7DA55}" dt="2024-07-31T06:44:03.829" v="1587" actId="1076"/>
          <ac:picMkLst>
            <pc:docMk/>
            <pc:sldMk cId="1288326110" sldId="261"/>
            <ac:picMk id="11" creationId="{915A9158-5852-D85A-F52D-13AA70110CA0}"/>
          </ac:picMkLst>
        </pc:picChg>
      </pc:sldChg>
      <pc:sldChg chg="addSp delSp modSp new add del mod">
        <pc:chgData name="David Mernik" userId="cdaa4bffc8eac06c" providerId="LiveId" clId="{9BABD03B-B090-45E4-88D7-ED3B5FD7DA55}" dt="2024-07-31T06:54:36.299" v="1817" actId="403"/>
        <pc:sldMkLst>
          <pc:docMk/>
          <pc:sldMk cId="2680354119" sldId="262"/>
        </pc:sldMkLst>
        <pc:spChg chg="mod">
          <ac:chgData name="David Mernik" userId="cdaa4bffc8eac06c" providerId="LiveId" clId="{9BABD03B-B090-45E4-88D7-ED3B5FD7DA55}" dt="2024-07-31T06:54:36.299" v="1817" actId="403"/>
          <ac:spMkLst>
            <pc:docMk/>
            <pc:sldMk cId="2680354119" sldId="262"/>
            <ac:spMk id="2" creationId="{E2EB32F5-A9AA-AC6C-4E08-ADA960DFF0F8}"/>
          </ac:spMkLst>
        </pc:spChg>
        <pc:spChg chg="del">
          <ac:chgData name="David Mernik" userId="cdaa4bffc8eac06c" providerId="LiveId" clId="{9BABD03B-B090-45E4-88D7-ED3B5FD7DA55}" dt="2024-07-31T06:41:36.904" v="1571" actId="22"/>
          <ac:spMkLst>
            <pc:docMk/>
            <pc:sldMk cId="2680354119" sldId="262"/>
            <ac:spMk id="3" creationId="{0BF9BE25-5D80-5088-D053-593B940FF75F}"/>
          </ac:spMkLst>
        </pc:spChg>
        <pc:picChg chg="add mod ord">
          <ac:chgData name="David Mernik" userId="cdaa4bffc8eac06c" providerId="LiveId" clId="{9BABD03B-B090-45E4-88D7-ED3B5FD7DA55}" dt="2024-07-31T06:48:42.435" v="1662" actId="1076"/>
          <ac:picMkLst>
            <pc:docMk/>
            <pc:sldMk cId="2680354119" sldId="262"/>
            <ac:picMk id="5" creationId="{8AE822FF-F72D-7950-8DAD-7E3BDA85EDC6}"/>
          </ac:picMkLst>
        </pc:picChg>
      </pc:sldChg>
      <pc:sldChg chg="addSp delSp modSp new mod">
        <pc:chgData name="David Mernik" userId="cdaa4bffc8eac06c" providerId="LiveId" clId="{9BABD03B-B090-45E4-88D7-ED3B5FD7DA55}" dt="2024-07-31T06:53:14.411" v="1746" actId="404"/>
        <pc:sldMkLst>
          <pc:docMk/>
          <pc:sldMk cId="603686380" sldId="263"/>
        </pc:sldMkLst>
        <pc:spChg chg="mod">
          <ac:chgData name="David Mernik" userId="cdaa4bffc8eac06c" providerId="LiveId" clId="{9BABD03B-B090-45E4-88D7-ED3B5FD7DA55}" dt="2024-07-31T06:53:14.411" v="1746" actId="404"/>
          <ac:spMkLst>
            <pc:docMk/>
            <pc:sldMk cId="603686380" sldId="263"/>
            <ac:spMk id="2" creationId="{6A4DA557-5E23-7A9C-13B7-F1C3B3B5F45A}"/>
          </ac:spMkLst>
        </pc:spChg>
        <pc:spChg chg="del">
          <ac:chgData name="David Mernik" userId="cdaa4bffc8eac06c" providerId="LiveId" clId="{9BABD03B-B090-45E4-88D7-ED3B5FD7DA55}" dt="2024-07-31T06:48:58.562" v="1664" actId="22"/>
          <ac:spMkLst>
            <pc:docMk/>
            <pc:sldMk cId="603686380" sldId="263"/>
            <ac:spMk id="3" creationId="{5FD8128B-09B8-3B53-DABD-E587B4489577}"/>
          </ac:spMkLst>
        </pc:spChg>
        <pc:picChg chg="add mod ord">
          <ac:chgData name="David Mernik" userId="cdaa4bffc8eac06c" providerId="LiveId" clId="{9BABD03B-B090-45E4-88D7-ED3B5FD7DA55}" dt="2024-07-31T06:49:56.733" v="1673" actId="1037"/>
          <ac:picMkLst>
            <pc:docMk/>
            <pc:sldMk cId="603686380" sldId="263"/>
            <ac:picMk id="5" creationId="{C54B3CDB-2A88-8EFF-2A1E-EE3105DFB4E6}"/>
          </ac:picMkLst>
        </pc:picChg>
      </pc:sldChg>
      <pc:sldChg chg="addSp delSp modSp new del mod">
        <pc:chgData name="David Mernik" userId="cdaa4bffc8eac06c" providerId="LiveId" clId="{9BABD03B-B090-45E4-88D7-ED3B5FD7DA55}" dt="2024-07-31T06:48:20.113" v="1657" actId="2696"/>
        <pc:sldMkLst>
          <pc:docMk/>
          <pc:sldMk cId="1084266761" sldId="263"/>
        </pc:sldMkLst>
        <pc:spChg chg="mod">
          <ac:chgData name="David Mernik" userId="cdaa4bffc8eac06c" providerId="LiveId" clId="{9BABD03B-B090-45E4-88D7-ED3B5FD7DA55}" dt="2024-07-31T06:46:53.520" v="1650" actId="404"/>
          <ac:spMkLst>
            <pc:docMk/>
            <pc:sldMk cId="1084266761" sldId="263"/>
            <ac:spMk id="2" creationId="{4A54C4B9-2B51-1CF1-5CA7-DB62B4F5EC73}"/>
          </ac:spMkLst>
        </pc:spChg>
        <pc:spChg chg="del">
          <ac:chgData name="David Mernik" userId="cdaa4bffc8eac06c" providerId="LiveId" clId="{9BABD03B-B090-45E4-88D7-ED3B5FD7DA55}" dt="2024-07-31T06:46:23.356" v="1645" actId="22"/>
          <ac:spMkLst>
            <pc:docMk/>
            <pc:sldMk cId="1084266761" sldId="263"/>
            <ac:spMk id="3" creationId="{1D0C5085-10AC-5714-339C-E10E7C88E106}"/>
          </ac:spMkLst>
        </pc:spChg>
        <pc:picChg chg="add mod ord">
          <ac:chgData name="David Mernik" userId="cdaa4bffc8eac06c" providerId="LiveId" clId="{9BABD03B-B090-45E4-88D7-ED3B5FD7DA55}" dt="2024-07-31T06:47:17.439" v="1655" actId="1076"/>
          <ac:picMkLst>
            <pc:docMk/>
            <pc:sldMk cId="1084266761" sldId="263"/>
            <ac:picMk id="5" creationId="{1F3E5843-CEB5-238D-532E-F3D1BFD145D6}"/>
          </ac:picMkLst>
        </pc:picChg>
      </pc:sldChg>
      <pc:sldChg chg="addSp delSp modSp new del mod setBg">
        <pc:chgData name="David Mernik" userId="cdaa4bffc8eac06c" providerId="LiveId" clId="{9BABD03B-B090-45E4-88D7-ED3B5FD7DA55}" dt="2024-07-31T06:53:44.807" v="1749" actId="2696"/>
        <pc:sldMkLst>
          <pc:docMk/>
          <pc:sldMk cId="1598152489" sldId="264"/>
        </pc:sldMkLst>
        <pc:spChg chg="mod ord">
          <ac:chgData name="David Mernik" userId="cdaa4bffc8eac06c" providerId="LiveId" clId="{9BABD03B-B090-45E4-88D7-ED3B5FD7DA55}" dt="2024-07-31T06:53:28.500" v="1747" actId="26606"/>
          <ac:spMkLst>
            <pc:docMk/>
            <pc:sldMk cId="1598152489" sldId="264"/>
            <ac:spMk id="2" creationId="{8348E808-C7F5-246D-71BA-6E810A8E39DE}"/>
          </ac:spMkLst>
        </pc:spChg>
        <pc:spChg chg="del">
          <ac:chgData name="David Mernik" userId="cdaa4bffc8eac06c" providerId="LiveId" clId="{9BABD03B-B090-45E4-88D7-ED3B5FD7DA55}" dt="2024-07-31T06:52:01.372" v="1677" actId="22"/>
          <ac:spMkLst>
            <pc:docMk/>
            <pc:sldMk cId="1598152489" sldId="264"/>
            <ac:spMk id="3" creationId="{080DAEDA-C1D9-F7D0-F214-093A5D9BA207}"/>
          </ac:spMkLst>
        </pc:spChg>
        <pc:spChg chg="add">
          <ac:chgData name="David Mernik" userId="cdaa4bffc8eac06c" providerId="LiveId" clId="{9BABD03B-B090-45E4-88D7-ED3B5FD7DA55}" dt="2024-07-31T06:53:28.500" v="1747" actId="26606"/>
          <ac:spMkLst>
            <pc:docMk/>
            <pc:sldMk cId="1598152489" sldId="264"/>
            <ac:spMk id="26" creationId="{66D61E08-70C3-48D8-BEA0-787111DC30DA}"/>
          </ac:spMkLst>
        </pc:spChg>
        <pc:spChg chg="add">
          <ac:chgData name="David Mernik" userId="cdaa4bffc8eac06c" providerId="LiveId" clId="{9BABD03B-B090-45E4-88D7-ED3B5FD7DA55}" dt="2024-07-31T06:53:28.500" v="1747" actId="26606"/>
          <ac:spMkLst>
            <pc:docMk/>
            <pc:sldMk cId="1598152489" sldId="264"/>
            <ac:spMk id="28" creationId="{FC55298F-0AE5-478E-AD2B-03C2614C5833}"/>
          </ac:spMkLst>
        </pc:spChg>
        <pc:spChg chg="add">
          <ac:chgData name="David Mernik" userId="cdaa4bffc8eac06c" providerId="LiveId" clId="{9BABD03B-B090-45E4-88D7-ED3B5FD7DA55}" dt="2024-07-31T06:53:28.500" v="1747" actId="26606"/>
          <ac:spMkLst>
            <pc:docMk/>
            <pc:sldMk cId="1598152489" sldId="264"/>
            <ac:spMk id="30" creationId="{C180E4EA-0B63-4779-A895-7E90E71088F3}"/>
          </ac:spMkLst>
        </pc:spChg>
        <pc:spChg chg="add">
          <ac:chgData name="David Mernik" userId="cdaa4bffc8eac06c" providerId="LiveId" clId="{9BABD03B-B090-45E4-88D7-ED3B5FD7DA55}" dt="2024-07-31T06:53:28.500" v="1747" actId="26606"/>
          <ac:spMkLst>
            <pc:docMk/>
            <pc:sldMk cId="1598152489" sldId="264"/>
            <ac:spMk id="32" creationId="{CEE01D9D-3DE8-4EED-B0D3-8F3C79CC7673}"/>
          </ac:spMkLst>
        </pc:spChg>
        <pc:spChg chg="add">
          <ac:chgData name="David Mernik" userId="cdaa4bffc8eac06c" providerId="LiveId" clId="{9BABD03B-B090-45E4-88D7-ED3B5FD7DA55}" dt="2024-07-31T06:53:28.500" v="1747" actId="26606"/>
          <ac:spMkLst>
            <pc:docMk/>
            <pc:sldMk cId="1598152489" sldId="264"/>
            <ac:spMk id="34" creationId="{89AF5CE9-607F-43F4-8983-DCD6DA4051FD}"/>
          </ac:spMkLst>
        </pc:spChg>
        <pc:spChg chg="add">
          <ac:chgData name="David Mernik" userId="cdaa4bffc8eac06c" providerId="LiveId" clId="{9BABD03B-B090-45E4-88D7-ED3B5FD7DA55}" dt="2024-07-31T06:53:28.500" v="1747" actId="26606"/>
          <ac:spMkLst>
            <pc:docMk/>
            <pc:sldMk cId="1598152489" sldId="264"/>
            <ac:spMk id="36" creationId="{6EEA2DBD-9E1E-4521-8C01-F32AD18A89E3}"/>
          </ac:spMkLst>
        </pc:spChg>
        <pc:spChg chg="add">
          <ac:chgData name="David Mernik" userId="cdaa4bffc8eac06c" providerId="LiveId" clId="{9BABD03B-B090-45E4-88D7-ED3B5FD7DA55}" dt="2024-07-31T06:53:28.500" v="1747" actId="26606"/>
          <ac:spMkLst>
            <pc:docMk/>
            <pc:sldMk cId="1598152489" sldId="264"/>
            <ac:spMk id="38" creationId="{15BBD2C1-BA9B-46A9-A27A-33498B169272}"/>
          </ac:spMkLst>
        </pc:spChg>
        <pc:grpChg chg="add">
          <ac:chgData name="David Mernik" userId="cdaa4bffc8eac06c" providerId="LiveId" clId="{9BABD03B-B090-45E4-88D7-ED3B5FD7DA55}" dt="2024-07-31T06:53:28.500" v="1747" actId="26606"/>
          <ac:grpSpMkLst>
            <pc:docMk/>
            <pc:sldMk cId="1598152489" sldId="264"/>
            <ac:grpSpMk id="10" creationId="{88C9B83F-64CD-41C1-925F-A08801FFD0BD}"/>
          </ac:grpSpMkLst>
        </pc:grpChg>
        <pc:picChg chg="add mod ord">
          <ac:chgData name="David Mernik" userId="cdaa4bffc8eac06c" providerId="LiveId" clId="{9BABD03B-B090-45E4-88D7-ED3B5FD7DA55}" dt="2024-07-31T06:53:38.882" v="1748" actId="14100"/>
          <ac:picMkLst>
            <pc:docMk/>
            <pc:sldMk cId="1598152489" sldId="264"/>
            <ac:picMk id="5" creationId="{FC6354E1-1434-5EB2-42A6-4F9304F6B198}"/>
          </ac:picMkLst>
        </pc:picChg>
        <pc:cxnChg chg="add">
          <ac:chgData name="David Mernik" userId="cdaa4bffc8eac06c" providerId="LiveId" clId="{9BABD03B-B090-45E4-88D7-ED3B5FD7DA55}" dt="2024-07-31T06:53:28.500" v="1747" actId="26606"/>
          <ac:cxnSpMkLst>
            <pc:docMk/>
            <pc:sldMk cId="1598152489" sldId="264"/>
            <ac:cxnSpMk id="22" creationId="{A57C1A16-B8AB-4D99-A195-A38F556A6486}"/>
          </ac:cxnSpMkLst>
        </pc:cxnChg>
        <pc:cxnChg chg="add">
          <ac:chgData name="David Mernik" userId="cdaa4bffc8eac06c" providerId="LiveId" clId="{9BABD03B-B090-45E4-88D7-ED3B5FD7DA55}" dt="2024-07-31T06:53:28.500" v="1747" actId="26606"/>
          <ac:cxnSpMkLst>
            <pc:docMk/>
            <pc:sldMk cId="1598152489" sldId="264"/>
            <ac:cxnSpMk id="24" creationId="{F8A9B20B-D1DD-4573-B5EC-558029519236}"/>
          </ac:cxnSpMkLst>
        </pc:cxnChg>
      </pc:sldChg>
      <pc:sldChg chg="addSp delSp modSp new mod">
        <pc:chgData name="David Mernik" userId="cdaa4bffc8eac06c" providerId="LiveId" clId="{9BABD03B-B090-45E4-88D7-ED3B5FD7DA55}" dt="2024-07-31T06:55:04.709" v="1820" actId="1076"/>
        <pc:sldMkLst>
          <pc:docMk/>
          <pc:sldMk cId="2697409403" sldId="264"/>
        </pc:sldMkLst>
        <pc:spChg chg="mod">
          <ac:chgData name="David Mernik" userId="cdaa4bffc8eac06c" providerId="LiveId" clId="{9BABD03B-B090-45E4-88D7-ED3B5FD7DA55}" dt="2024-07-31T06:54:20.212" v="1815" actId="20577"/>
          <ac:spMkLst>
            <pc:docMk/>
            <pc:sldMk cId="2697409403" sldId="264"/>
            <ac:spMk id="2" creationId="{6931C5BD-07AF-F1AE-8A81-00690D72D5CA}"/>
          </ac:spMkLst>
        </pc:spChg>
        <pc:spChg chg="del">
          <ac:chgData name="David Mernik" userId="cdaa4bffc8eac06c" providerId="LiveId" clId="{9BABD03B-B090-45E4-88D7-ED3B5FD7DA55}" dt="2024-07-31T06:53:50.112" v="1751" actId="22"/>
          <ac:spMkLst>
            <pc:docMk/>
            <pc:sldMk cId="2697409403" sldId="264"/>
            <ac:spMk id="3" creationId="{A20E6527-2EC0-6E1B-7FAD-728ADEF8EFB4}"/>
          </ac:spMkLst>
        </pc:spChg>
        <pc:picChg chg="add mod ord">
          <ac:chgData name="David Mernik" userId="cdaa4bffc8eac06c" providerId="LiveId" clId="{9BABD03B-B090-45E4-88D7-ED3B5FD7DA55}" dt="2024-07-31T06:55:04.709" v="1820" actId="1076"/>
          <ac:picMkLst>
            <pc:docMk/>
            <pc:sldMk cId="2697409403" sldId="264"/>
            <ac:picMk id="5" creationId="{71B98E8A-14E1-8A80-8CCC-E52FEC7F2F43}"/>
          </ac:picMkLst>
        </pc:picChg>
      </pc:sldChg>
      <pc:sldChg chg="addSp delSp modSp new mod">
        <pc:chgData name="David Mernik" userId="cdaa4bffc8eac06c" providerId="LiveId" clId="{9BABD03B-B090-45E4-88D7-ED3B5FD7DA55}" dt="2024-07-31T07:06:28.898" v="1930" actId="20577"/>
        <pc:sldMkLst>
          <pc:docMk/>
          <pc:sldMk cId="3147953429" sldId="265"/>
        </pc:sldMkLst>
        <pc:spChg chg="mod">
          <ac:chgData name="David Mernik" userId="cdaa4bffc8eac06c" providerId="LiveId" clId="{9BABD03B-B090-45E4-88D7-ED3B5FD7DA55}" dt="2024-07-31T07:06:28.898" v="1930" actId="20577"/>
          <ac:spMkLst>
            <pc:docMk/>
            <pc:sldMk cId="3147953429" sldId="265"/>
            <ac:spMk id="2" creationId="{2C234A66-628D-D9FD-F061-AD39E2CF4F82}"/>
          </ac:spMkLst>
        </pc:spChg>
        <pc:spChg chg="del">
          <ac:chgData name="David Mernik" userId="cdaa4bffc8eac06c" providerId="LiveId" clId="{9BABD03B-B090-45E4-88D7-ED3B5FD7DA55}" dt="2024-07-31T06:56:05.230" v="1822" actId="22"/>
          <ac:spMkLst>
            <pc:docMk/>
            <pc:sldMk cId="3147953429" sldId="265"/>
            <ac:spMk id="3" creationId="{311C412F-A581-1B48-6D99-AA82FDBA8C73}"/>
          </ac:spMkLst>
        </pc:spChg>
        <pc:picChg chg="add mod ord">
          <ac:chgData name="David Mernik" userId="cdaa4bffc8eac06c" providerId="LiveId" clId="{9BABD03B-B090-45E4-88D7-ED3B5FD7DA55}" dt="2024-07-31T06:56:37.934" v="1863" actId="1076"/>
          <ac:picMkLst>
            <pc:docMk/>
            <pc:sldMk cId="3147953429" sldId="265"/>
            <ac:picMk id="5" creationId="{06F639C8-AE32-1C1F-2D66-FAA4DB8B888E}"/>
          </ac:picMkLst>
        </pc:picChg>
      </pc:sldChg>
      <pc:sldChg chg="addSp delSp modSp new mod">
        <pc:chgData name="David Mernik" userId="cdaa4bffc8eac06c" providerId="LiveId" clId="{9BABD03B-B090-45E4-88D7-ED3B5FD7DA55}" dt="2024-07-31T07:06:18.733" v="1924" actId="404"/>
        <pc:sldMkLst>
          <pc:docMk/>
          <pc:sldMk cId="684855978" sldId="266"/>
        </pc:sldMkLst>
        <pc:spChg chg="mod">
          <ac:chgData name="David Mernik" userId="cdaa4bffc8eac06c" providerId="LiveId" clId="{9BABD03B-B090-45E4-88D7-ED3B5FD7DA55}" dt="2024-07-31T07:06:18.733" v="1924" actId="404"/>
          <ac:spMkLst>
            <pc:docMk/>
            <pc:sldMk cId="684855978" sldId="266"/>
            <ac:spMk id="2" creationId="{E610F2CB-5A0F-2049-A3DF-B945005FB455}"/>
          </ac:spMkLst>
        </pc:spChg>
        <pc:spChg chg="del">
          <ac:chgData name="David Mernik" userId="cdaa4bffc8eac06c" providerId="LiveId" clId="{9BABD03B-B090-45E4-88D7-ED3B5FD7DA55}" dt="2024-07-31T07:04:59.231" v="1865" actId="22"/>
          <ac:spMkLst>
            <pc:docMk/>
            <pc:sldMk cId="684855978" sldId="266"/>
            <ac:spMk id="3" creationId="{5C510E9D-75A9-EF79-849C-C133CC63AE52}"/>
          </ac:spMkLst>
        </pc:spChg>
        <pc:picChg chg="add mod ord">
          <ac:chgData name="David Mernik" userId="cdaa4bffc8eac06c" providerId="LiveId" clId="{9BABD03B-B090-45E4-88D7-ED3B5FD7DA55}" dt="2024-07-31T07:05:11.317" v="1869" actId="1076"/>
          <ac:picMkLst>
            <pc:docMk/>
            <pc:sldMk cId="684855978" sldId="266"/>
            <ac:picMk id="5" creationId="{72708127-8308-B18D-A5FF-7A9C3AFDF22C}"/>
          </ac:picMkLst>
        </pc:picChg>
      </pc:sldChg>
      <pc:sldChg chg="modSp new mod">
        <pc:chgData name="David Mernik" userId="cdaa4bffc8eac06c" providerId="LiveId" clId="{9BABD03B-B090-45E4-88D7-ED3B5FD7DA55}" dt="2024-07-31T07:08:46.606" v="1945" actId="313"/>
        <pc:sldMkLst>
          <pc:docMk/>
          <pc:sldMk cId="434323161" sldId="267"/>
        </pc:sldMkLst>
        <pc:spChg chg="mod">
          <ac:chgData name="David Mernik" userId="cdaa4bffc8eac06c" providerId="LiveId" clId="{9BABD03B-B090-45E4-88D7-ED3B5FD7DA55}" dt="2024-07-31T07:08:46.606" v="1945" actId="313"/>
          <ac:spMkLst>
            <pc:docMk/>
            <pc:sldMk cId="434323161" sldId="267"/>
            <ac:spMk id="2" creationId="{431A7F4E-12A9-07AC-6F22-7549565CBC67}"/>
          </ac:spMkLst>
        </pc:spChg>
        <pc:spChg chg="mod">
          <ac:chgData name="David Mernik" userId="cdaa4bffc8eac06c" providerId="LiveId" clId="{9BABD03B-B090-45E4-88D7-ED3B5FD7DA55}" dt="2024-07-31T07:08:37.455" v="1944" actId="108"/>
          <ac:spMkLst>
            <pc:docMk/>
            <pc:sldMk cId="434323161" sldId="267"/>
            <ac:spMk id="3" creationId="{34EAFE3E-D539-B79B-4AB6-B7FCBD72CEE6}"/>
          </ac:spMkLst>
        </pc:spChg>
      </pc:sldChg>
      <pc:sldMasterChg chg="add del addSldLayout delSldLayout">
        <pc:chgData name="David Mernik" userId="cdaa4bffc8eac06c" providerId="LiveId" clId="{9BABD03B-B090-45E4-88D7-ED3B5FD7DA55}" dt="2024-07-31T05:20:41.168" v="84" actId="26606"/>
        <pc:sldMasterMkLst>
          <pc:docMk/>
          <pc:sldMasterMk cId="1778240434" sldId="2147483660"/>
        </pc:sldMasterMkLst>
        <pc:sldLayoutChg chg="add del">
          <pc:chgData name="David Mernik" userId="cdaa4bffc8eac06c" providerId="LiveId" clId="{9BABD03B-B090-45E4-88D7-ED3B5FD7DA55}" dt="2024-07-31T05:20:41.168" v="84" actId="26606"/>
          <pc:sldLayoutMkLst>
            <pc:docMk/>
            <pc:sldMasterMk cId="1778240434" sldId="2147483660"/>
            <pc:sldLayoutMk cId="765057359" sldId="2147483661"/>
          </pc:sldLayoutMkLst>
        </pc:sldLayoutChg>
        <pc:sldLayoutChg chg="add del">
          <pc:chgData name="David Mernik" userId="cdaa4bffc8eac06c" providerId="LiveId" clId="{9BABD03B-B090-45E4-88D7-ED3B5FD7DA55}" dt="2024-07-31T05:20:41.168" v="84" actId="26606"/>
          <pc:sldLayoutMkLst>
            <pc:docMk/>
            <pc:sldMasterMk cId="1778240434" sldId="2147483660"/>
            <pc:sldLayoutMk cId="2219993475" sldId="2147483662"/>
          </pc:sldLayoutMkLst>
        </pc:sldLayoutChg>
        <pc:sldLayoutChg chg="add del">
          <pc:chgData name="David Mernik" userId="cdaa4bffc8eac06c" providerId="LiveId" clId="{9BABD03B-B090-45E4-88D7-ED3B5FD7DA55}" dt="2024-07-31T05:20:41.168" v="84" actId="26606"/>
          <pc:sldLayoutMkLst>
            <pc:docMk/>
            <pc:sldMasterMk cId="1778240434" sldId="2147483660"/>
            <pc:sldLayoutMk cId="3358968872" sldId="2147483663"/>
          </pc:sldLayoutMkLst>
        </pc:sldLayoutChg>
        <pc:sldLayoutChg chg="add del">
          <pc:chgData name="David Mernik" userId="cdaa4bffc8eac06c" providerId="LiveId" clId="{9BABD03B-B090-45E4-88D7-ED3B5FD7DA55}" dt="2024-07-31T05:20:41.168" v="84" actId="26606"/>
          <pc:sldLayoutMkLst>
            <pc:docMk/>
            <pc:sldMasterMk cId="1778240434" sldId="2147483660"/>
            <pc:sldLayoutMk cId="3793857264" sldId="2147483664"/>
          </pc:sldLayoutMkLst>
        </pc:sldLayoutChg>
        <pc:sldLayoutChg chg="add del">
          <pc:chgData name="David Mernik" userId="cdaa4bffc8eac06c" providerId="LiveId" clId="{9BABD03B-B090-45E4-88D7-ED3B5FD7DA55}" dt="2024-07-31T05:20:41.168" v="84" actId="26606"/>
          <pc:sldLayoutMkLst>
            <pc:docMk/>
            <pc:sldMasterMk cId="1778240434" sldId="2147483660"/>
            <pc:sldLayoutMk cId="1051142336" sldId="2147483665"/>
          </pc:sldLayoutMkLst>
        </pc:sldLayoutChg>
        <pc:sldLayoutChg chg="add del">
          <pc:chgData name="David Mernik" userId="cdaa4bffc8eac06c" providerId="LiveId" clId="{9BABD03B-B090-45E4-88D7-ED3B5FD7DA55}" dt="2024-07-31T05:20:41.168" v="84" actId="26606"/>
          <pc:sldLayoutMkLst>
            <pc:docMk/>
            <pc:sldMasterMk cId="1778240434" sldId="2147483660"/>
            <pc:sldLayoutMk cId="1646641930" sldId="2147483666"/>
          </pc:sldLayoutMkLst>
        </pc:sldLayoutChg>
        <pc:sldLayoutChg chg="add del">
          <pc:chgData name="David Mernik" userId="cdaa4bffc8eac06c" providerId="LiveId" clId="{9BABD03B-B090-45E4-88D7-ED3B5FD7DA55}" dt="2024-07-31T05:20:41.168" v="84" actId="26606"/>
          <pc:sldLayoutMkLst>
            <pc:docMk/>
            <pc:sldMasterMk cId="1778240434" sldId="2147483660"/>
            <pc:sldLayoutMk cId="2558945544" sldId="2147483667"/>
          </pc:sldLayoutMkLst>
        </pc:sldLayoutChg>
        <pc:sldLayoutChg chg="add del">
          <pc:chgData name="David Mernik" userId="cdaa4bffc8eac06c" providerId="LiveId" clId="{9BABD03B-B090-45E4-88D7-ED3B5FD7DA55}" dt="2024-07-31T05:20:41.168" v="84" actId="26606"/>
          <pc:sldLayoutMkLst>
            <pc:docMk/>
            <pc:sldMasterMk cId="1778240434" sldId="2147483660"/>
            <pc:sldLayoutMk cId="3363630363" sldId="2147483668"/>
          </pc:sldLayoutMkLst>
        </pc:sldLayoutChg>
        <pc:sldLayoutChg chg="add del">
          <pc:chgData name="David Mernik" userId="cdaa4bffc8eac06c" providerId="LiveId" clId="{9BABD03B-B090-45E4-88D7-ED3B5FD7DA55}" dt="2024-07-31T05:20:41.168" v="84" actId="26606"/>
          <pc:sldLayoutMkLst>
            <pc:docMk/>
            <pc:sldMasterMk cId="1778240434" sldId="2147483660"/>
            <pc:sldLayoutMk cId="1056693908" sldId="2147483669"/>
          </pc:sldLayoutMkLst>
        </pc:sldLayoutChg>
        <pc:sldLayoutChg chg="add del">
          <pc:chgData name="David Mernik" userId="cdaa4bffc8eac06c" providerId="LiveId" clId="{9BABD03B-B090-45E4-88D7-ED3B5FD7DA55}" dt="2024-07-31T05:20:41.168" v="84" actId="26606"/>
          <pc:sldLayoutMkLst>
            <pc:docMk/>
            <pc:sldMasterMk cId="1778240434" sldId="2147483660"/>
            <pc:sldLayoutMk cId="2412266742" sldId="2147483670"/>
          </pc:sldLayoutMkLst>
        </pc:sldLayoutChg>
        <pc:sldLayoutChg chg="add del">
          <pc:chgData name="David Mernik" userId="cdaa4bffc8eac06c" providerId="LiveId" clId="{9BABD03B-B090-45E4-88D7-ED3B5FD7DA55}" dt="2024-07-31T05:20:41.168" v="84" actId="26606"/>
          <pc:sldLayoutMkLst>
            <pc:docMk/>
            <pc:sldMasterMk cId="1778240434" sldId="2147483660"/>
            <pc:sldLayoutMk cId="1707703264" sldId="2147483671"/>
          </pc:sldLayoutMkLst>
        </pc:sldLayoutChg>
        <pc:sldLayoutChg chg="add del">
          <pc:chgData name="David Mernik" userId="cdaa4bffc8eac06c" providerId="LiveId" clId="{9BABD03B-B090-45E4-88D7-ED3B5FD7DA55}" dt="2024-07-31T05:20:41.168" v="84" actId="26606"/>
          <pc:sldLayoutMkLst>
            <pc:docMk/>
            <pc:sldMasterMk cId="1778240434" sldId="2147483660"/>
            <pc:sldLayoutMk cId="2233979539" sldId="2147483672"/>
          </pc:sldLayoutMkLst>
        </pc:sldLayoutChg>
        <pc:sldLayoutChg chg="add del">
          <pc:chgData name="David Mernik" userId="cdaa4bffc8eac06c" providerId="LiveId" clId="{9BABD03B-B090-45E4-88D7-ED3B5FD7DA55}" dt="2024-07-31T05:20:41.168" v="84" actId="26606"/>
          <pc:sldLayoutMkLst>
            <pc:docMk/>
            <pc:sldMasterMk cId="1778240434" sldId="2147483660"/>
            <pc:sldLayoutMk cId="858524116" sldId="2147483673"/>
          </pc:sldLayoutMkLst>
        </pc:sldLayoutChg>
        <pc:sldLayoutChg chg="add del">
          <pc:chgData name="David Mernik" userId="cdaa4bffc8eac06c" providerId="LiveId" clId="{9BABD03B-B090-45E4-88D7-ED3B5FD7DA55}" dt="2024-07-31T05:20:41.168" v="84" actId="26606"/>
          <pc:sldLayoutMkLst>
            <pc:docMk/>
            <pc:sldMasterMk cId="1778240434" sldId="2147483660"/>
            <pc:sldLayoutMk cId="2124696123" sldId="2147483674"/>
          </pc:sldLayoutMkLst>
        </pc:sldLayoutChg>
        <pc:sldLayoutChg chg="add del">
          <pc:chgData name="David Mernik" userId="cdaa4bffc8eac06c" providerId="LiveId" clId="{9BABD03B-B090-45E4-88D7-ED3B5FD7DA55}" dt="2024-07-31T05:20:41.168" v="84" actId="26606"/>
          <pc:sldLayoutMkLst>
            <pc:docMk/>
            <pc:sldMasterMk cId="1778240434" sldId="2147483660"/>
            <pc:sldLayoutMk cId="2552837753" sldId="2147483675"/>
          </pc:sldLayoutMkLst>
        </pc:sldLayoutChg>
        <pc:sldLayoutChg chg="add del">
          <pc:chgData name="David Mernik" userId="cdaa4bffc8eac06c" providerId="LiveId" clId="{9BABD03B-B090-45E4-88D7-ED3B5FD7DA55}" dt="2024-07-31T05:20:41.168" v="84" actId="26606"/>
          <pc:sldLayoutMkLst>
            <pc:docMk/>
            <pc:sldMasterMk cId="1778240434" sldId="2147483660"/>
            <pc:sldLayoutMk cId="26524116" sldId="2147483676"/>
          </pc:sldLayoutMkLst>
        </pc:sldLayoutChg>
      </pc:sldMasterChg>
      <pc:sldMasterChg chg="add del addSldLayout delSldLayout">
        <pc:chgData name="David Mernik" userId="cdaa4bffc8eac06c" providerId="LiveId" clId="{9BABD03B-B090-45E4-88D7-ED3B5FD7DA55}" dt="2024-07-31T05:20:41.168" v="84" actId="26606"/>
        <pc:sldMasterMkLst>
          <pc:docMk/>
          <pc:sldMasterMk cId="2490973187" sldId="2147483698"/>
        </pc:sldMasterMkLst>
        <pc:sldLayoutChg chg="add del">
          <pc:chgData name="David Mernik" userId="cdaa4bffc8eac06c" providerId="LiveId" clId="{9BABD03B-B090-45E4-88D7-ED3B5FD7DA55}" dt="2024-07-31T05:20:41.168" v="84" actId="26606"/>
          <pc:sldLayoutMkLst>
            <pc:docMk/>
            <pc:sldMasterMk cId="2490973187" sldId="2147483698"/>
            <pc:sldLayoutMk cId="2516886444" sldId="2147483687"/>
          </pc:sldLayoutMkLst>
        </pc:sldLayoutChg>
        <pc:sldLayoutChg chg="add del">
          <pc:chgData name="David Mernik" userId="cdaa4bffc8eac06c" providerId="LiveId" clId="{9BABD03B-B090-45E4-88D7-ED3B5FD7DA55}" dt="2024-07-31T05:20:41.168" v="84" actId="26606"/>
          <pc:sldLayoutMkLst>
            <pc:docMk/>
            <pc:sldMasterMk cId="2490973187" sldId="2147483698"/>
            <pc:sldLayoutMk cId="3877423138" sldId="2147483688"/>
          </pc:sldLayoutMkLst>
        </pc:sldLayoutChg>
        <pc:sldLayoutChg chg="add del">
          <pc:chgData name="David Mernik" userId="cdaa4bffc8eac06c" providerId="LiveId" clId="{9BABD03B-B090-45E4-88D7-ED3B5FD7DA55}" dt="2024-07-31T05:20:41.168" v="84" actId="26606"/>
          <pc:sldLayoutMkLst>
            <pc:docMk/>
            <pc:sldMasterMk cId="2490973187" sldId="2147483698"/>
            <pc:sldLayoutMk cId="3669026996" sldId="2147483689"/>
          </pc:sldLayoutMkLst>
        </pc:sldLayoutChg>
        <pc:sldLayoutChg chg="add del">
          <pc:chgData name="David Mernik" userId="cdaa4bffc8eac06c" providerId="LiveId" clId="{9BABD03B-B090-45E4-88D7-ED3B5FD7DA55}" dt="2024-07-31T05:20:41.168" v="84" actId="26606"/>
          <pc:sldLayoutMkLst>
            <pc:docMk/>
            <pc:sldMasterMk cId="2490973187" sldId="2147483698"/>
            <pc:sldLayoutMk cId="212858974" sldId="2147483690"/>
          </pc:sldLayoutMkLst>
        </pc:sldLayoutChg>
        <pc:sldLayoutChg chg="add del">
          <pc:chgData name="David Mernik" userId="cdaa4bffc8eac06c" providerId="LiveId" clId="{9BABD03B-B090-45E4-88D7-ED3B5FD7DA55}" dt="2024-07-31T05:20:41.168" v="84" actId="26606"/>
          <pc:sldLayoutMkLst>
            <pc:docMk/>
            <pc:sldMasterMk cId="2490973187" sldId="2147483698"/>
            <pc:sldLayoutMk cId="3906389916" sldId="2147483691"/>
          </pc:sldLayoutMkLst>
        </pc:sldLayoutChg>
        <pc:sldLayoutChg chg="add del">
          <pc:chgData name="David Mernik" userId="cdaa4bffc8eac06c" providerId="LiveId" clId="{9BABD03B-B090-45E4-88D7-ED3B5FD7DA55}" dt="2024-07-31T05:20:41.168" v="84" actId="26606"/>
          <pc:sldLayoutMkLst>
            <pc:docMk/>
            <pc:sldMasterMk cId="2490973187" sldId="2147483698"/>
            <pc:sldLayoutMk cId="3496790833" sldId="2147483692"/>
          </pc:sldLayoutMkLst>
        </pc:sldLayoutChg>
        <pc:sldLayoutChg chg="add del">
          <pc:chgData name="David Mernik" userId="cdaa4bffc8eac06c" providerId="LiveId" clId="{9BABD03B-B090-45E4-88D7-ED3B5FD7DA55}" dt="2024-07-31T05:20:41.168" v="84" actId="26606"/>
          <pc:sldLayoutMkLst>
            <pc:docMk/>
            <pc:sldMasterMk cId="2490973187" sldId="2147483698"/>
            <pc:sldLayoutMk cId="3196701763" sldId="2147483693"/>
          </pc:sldLayoutMkLst>
        </pc:sldLayoutChg>
        <pc:sldLayoutChg chg="add del">
          <pc:chgData name="David Mernik" userId="cdaa4bffc8eac06c" providerId="LiveId" clId="{9BABD03B-B090-45E4-88D7-ED3B5FD7DA55}" dt="2024-07-31T05:20:41.168" v="84" actId="26606"/>
          <pc:sldLayoutMkLst>
            <pc:docMk/>
            <pc:sldMasterMk cId="2490973187" sldId="2147483698"/>
            <pc:sldLayoutMk cId="1841424553" sldId="2147483694"/>
          </pc:sldLayoutMkLst>
        </pc:sldLayoutChg>
        <pc:sldLayoutChg chg="add del">
          <pc:chgData name="David Mernik" userId="cdaa4bffc8eac06c" providerId="LiveId" clId="{9BABD03B-B090-45E4-88D7-ED3B5FD7DA55}" dt="2024-07-31T05:20:41.168" v="84" actId="26606"/>
          <pc:sldLayoutMkLst>
            <pc:docMk/>
            <pc:sldMasterMk cId="2490973187" sldId="2147483698"/>
            <pc:sldLayoutMk cId="1226525841" sldId="2147483695"/>
          </pc:sldLayoutMkLst>
        </pc:sldLayoutChg>
        <pc:sldLayoutChg chg="add del">
          <pc:chgData name="David Mernik" userId="cdaa4bffc8eac06c" providerId="LiveId" clId="{9BABD03B-B090-45E4-88D7-ED3B5FD7DA55}" dt="2024-07-31T05:20:41.168" v="84" actId="26606"/>
          <pc:sldLayoutMkLst>
            <pc:docMk/>
            <pc:sldMasterMk cId="2490973187" sldId="2147483698"/>
            <pc:sldLayoutMk cId="744390702" sldId="2147483696"/>
          </pc:sldLayoutMkLst>
        </pc:sldLayoutChg>
        <pc:sldLayoutChg chg="add del">
          <pc:chgData name="David Mernik" userId="cdaa4bffc8eac06c" providerId="LiveId" clId="{9BABD03B-B090-45E4-88D7-ED3B5FD7DA55}" dt="2024-07-31T05:20:41.168" v="84" actId="26606"/>
          <pc:sldLayoutMkLst>
            <pc:docMk/>
            <pc:sldMasterMk cId="2490973187" sldId="2147483698"/>
            <pc:sldLayoutMk cId="3808073157" sldId="214748369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glav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a:p>
        </p:txBody>
      </p:sp>
      <p:sp>
        <p:nvSpPr>
          <p:cNvPr id="3" name="Označba mesta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C645D-0915-482E-924A-561BE9578ACF}" type="datetimeFigureOut">
              <a:rPr lang="sl-SI" smtClean="0"/>
              <a:t>31. 07. 2024</a:t>
            </a:fld>
            <a:endParaRPr lang="sl-SI"/>
          </a:p>
        </p:txBody>
      </p:sp>
      <p:sp>
        <p:nvSpPr>
          <p:cNvPr id="4" name="Označba mesta stranske slik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l-SI"/>
          </a:p>
        </p:txBody>
      </p:sp>
      <p:sp>
        <p:nvSpPr>
          <p:cNvPr id="5" name="Označba mesta opomb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6" name="Označba mesta no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a:p>
        </p:txBody>
      </p:sp>
      <p:sp>
        <p:nvSpPr>
          <p:cNvPr id="7" name="Označba mesta številke diapoz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11691F-F302-46A9-9A3F-2CBC6E5FCFDE}" type="slidenum">
              <a:rPr lang="sl-SI" smtClean="0"/>
              <a:t>‹#›</a:t>
            </a:fld>
            <a:endParaRPr lang="sl-SI"/>
          </a:p>
        </p:txBody>
      </p:sp>
    </p:spTree>
    <p:extLst>
      <p:ext uri="{BB962C8B-B14F-4D97-AF65-F5344CB8AC3E}">
        <p14:creationId xmlns:p14="http://schemas.microsoft.com/office/powerpoint/2010/main" val="199307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endParaRPr lang="sl-SI" dirty="0"/>
          </a:p>
        </p:txBody>
      </p:sp>
      <p:sp>
        <p:nvSpPr>
          <p:cNvPr id="4" name="Označba mesta številke diapozitiva 3"/>
          <p:cNvSpPr>
            <a:spLocks noGrp="1"/>
          </p:cNvSpPr>
          <p:nvPr>
            <p:ph type="sldNum" sz="quarter" idx="5"/>
          </p:nvPr>
        </p:nvSpPr>
        <p:spPr/>
        <p:txBody>
          <a:bodyPr/>
          <a:lstStyle/>
          <a:p>
            <a:fld id="{1511691F-F302-46A9-9A3F-2CBC6E5FCFDE}" type="slidenum">
              <a:rPr lang="sl-SI" smtClean="0"/>
              <a:t>1</a:t>
            </a:fld>
            <a:endParaRPr lang="sl-SI"/>
          </a:p>
        </p:txBody>
      </p:sp>
    </p:spTree>
    <p:extLst>
      <p:ext uri="{BB962C8B-B14F-4D97-AF65-F5344CB8AC3E}">
        <p14:creationId xmlns:p14="http://schemas.microsoft.com/office/powerpoint/2010/main" val="569313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aslovni diapozitiv">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sl-SI"/>
              <a:t>Kliknite, če želite urediti slog naslova matrice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l-SI"/>
              <a:t>Kliknite, če želite urediti slog podnaslova matrice</a:t>
            </a:r>
            <a:endParaRPr lang="en-US" dirty="0"/>
          </a:p>
        </p:txBody>
      </p:sp>
      <p:sp>
        <p:nvSpPr>
          <p:cNvPr id="4" name="Date Placeholder 3"/>
          <p:cNvSpPr>
            <a:spLocks noGrp="1"/>
          </p:cNvSpPr>
          <p:nvPr>
            <p:ph type="dt" sz="half" idx="10"/>
          </p:nvPr>
        </p:nvSpPr>
        <p:spPr/>
        <p:txBody>
          <a:bodyPr/>
          <a:lstStyle/>
          <a:p>
            <a:fld id="{86F17F22-4691-46F5-9BF7-47BE1384C586}" type="datetimeFigureOut">
              <a:rPr lang="sl-SI" smtClean="0"/>
              <a:t>31. 07. 2024</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EEAC23C3-2A9C-4E5E-BBA5-49FEFA6251C5}" type="slidenum">
              <a:rPr lang="sl-SI" smtClean="0"/>
              <a:t>‹#›</a:t>
            </a:fld>
            <a:endParaRPr lang="sl-SI"/>
          </a:p>
        </p:txBody>
      </p:sp>
    </p:spTree>
    <p:extLst>
      <p:ext uri="{BB962C8B-B14F-4D97-AF65-F5344CB8AC3E}">
        <p14:creationId xmlns:p14="http://schemas.microsoft.com/office/powerpoint/2010/main" val="765057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aslov in na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sl-SI"/>
              <a:t>Kliknite, če želite urediti slog naslova matrice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l-SI"/>
              <a:t>Kliknite za urejanje slogov besedila matrice</a:t>
            </a:r>
          </a:p>
        </p:txBody>
      </p:sp>
      <p:sp>
        <p:nvSpPr>
          <p:cNvPr id="4" name="Date Placeholder 3"/>
          <p:cNvSpPr>
            <a:spLocks noGrp="1"/>
          </p:cNvSpPr>
          <p:nvPr>
            <p:ph type="dt" sz="half" idx="10"/>
          </p:nvPr>
        </p:nvSpPr>
        <p:spPr/>
        <p:txBody>
          <a:bodyPr/>
          <a:lstStyle/>
          <a:p>
            <a:fld id="{86F17F22-4691-46F5-9BF7-47BE1384C586}" type="datetimeFigureOut">
              <a:rPr lang="sl-SI" smtClean="0"/>
              <a:t>31. 07. 2024</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EEAC23C3-2A9C-4E5E-BBA5-49FEFA6251C5}" type="slidenum">
              <a:rPr lang="sl-SI" smtClean="0"/>
              <a:t>‹#›</a:t>
            </a:fld>
            <a:endParaRPr lang="sl-SI"/>
          </a:p>
        </p:txBody>
      </p:sp>
    </p:spTree>
    <p:extLst>
      <p:ext uri="{BB962C8B-B14F-4D97-AF65-F5344CB8AC3E}">
        <p14:creationId xmlns:p14="http://schemas.microsoft.com/office/powerpoint/2010/main" val="2412266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z napiso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sl-SI"/>
              <a:t>Kliknite, če želite urediti slog naslova matrice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l-SI"/>
              <a:t>Kliknite za urejanje slogov besedila matrice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l-SI"/>
              <a:t>Kliknite za urejanje slogov besedila matrice</a:t>
            </a:r>
          </a:p>
        </p:txBody>
      </p:sp>
      <p:sp>
        <p:nvSpPr>
          <p:cNvPr id="4" name="Date Placeholder 3"/>
          <p:cNvSpPr>
            <a:spLocks noGrp="1"/>
          </p:cNvSpPr>
          <p:nvPr>
            <p:ph type="dt" sz="half" idx="10"/>
          </p:nvPr>
        </p:nvSpPr>
        <p:spPr/>
        <p:txBody>
          <a:bodyPr/>
          <a:lstStyle/>
          <a:p>
            <a:fld id="{86F17F22-4691-46F5-9BF7-47BE1384C586}" type="datetimeFigureOut">
              <a:rPr lang="sl-SI" smtClean="0"/>
              <a:t>31. 07. 2024</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EEAC23C3-2A9C-4E5E-BBA5-49FEFA6251C5}" type="slidenum">
              <a:rPr lang="sl-SI" smtClean="0"/>
              <a:t>‹#›</a:t>
            </a:fld>
            <a:endParaRPr lang="sl-SI"/>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07703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ica z ime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sl-SI"/>
              <a:t>Kliknite, če želite urediti slog naslova matrice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l-SI"/>
              <a:t>Kliknite za urejanje slogov besedila matrice</a:t>
            </a:r>
          </a:p>
        </p:txBody>
      </p:sp>
      <p:sp>
        <p:nvSpPr>
          <p:cNvPr id="4" name="Date Placeholder 3"/>
          <p:cNvSpPr>
            <a:spLocks noGrp="1"/>
          </p:cNvSpPr>
          <p:nvPr>
            <p:ph type="dt" sz="half" idx="10"/>
          </p:nvPr>
        </p:nvSpPr>
        <p:spPr/>
        <p:txBody>
          <a:bodyPr/>
          <a:lstStyle/>
          <a:p>
            <a:fld id="{86F17F22-4691-46F5-9BF7-47BE1384C586}" type="datetimeFigureOut">
              <a:rPr lang="sl-SI" smtClean="0"/>
              <a:t>31. 07. 2024</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EEAC23C3-2A9C-4E5E-BBA5-49FEFA6251C5}" type="slidenum">
              <a:rPr lang="sl-SI" smtClean="0"/>
              <a:t>‹#›</a:t>
            </a:fld>
            <a:endParaRPr lang="sl-SI"/>
          </a:p>
        </p:txBody>
      </p:sp>
    </p:spTree>
    <p:extLst>
      <p:ext uri="{BB962C8B-B14F-4D97-AF65-F5344CB8AC3E}">
        <p14:creationId xmlns:p14="http://schemas.microsoft.com/office/powerpoint/2010/main" val="2233979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t kartice z imeno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sl-SI"/>
              <a:t>Kliknite, če želite urediti slog naslova matrice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l-SI"/>
              <a:t>Kliknite za urejanje slogov besedila matrice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l-SI"/>
              <a:t>Kliknite za urejanje slogov besedila matrice</a:t>
            </a:r>
          </a:p>
        </p:txBody>
      </p:sp>
      <p:sp>
        <p:nvSpPr>
          <p:cNvPr id="4" name="Date Placeholder 3"/>
          <p:cNvSpPr>
            <a:spLocks noGrp="1"/>
          </p:cNvSpPr>
          <p:nvPr>
            <p:ph type="dt" sz="half" idx="10"/>
          </p:nvPr>
        </p:nvSpPr>
        <p:spPr/>
        <p:txBody>
          <a:bodyPr/>
          <a:lstStyle/>
          <a:p>
            <a:fld id="{86F17F22-4691-46F5-9BF7-47BE1384C586}" type="datetimeFigureOut">
              <a:rPr lang="sl-SI" smtClean="0"/>
              <a:t>31. 07. 2024</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EEAC23C3-2A9C-4E5E-BBA5-49FEFA6251C5}" type="slidenum">
              <a:rPr lang="sl-SI" smtClean="0"/>
              <a:t>‹#›</a:t>
            </a:fld>
            <a:endParaRPr lang="sl-SI"/>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58524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Resnično ali neresničn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sl-SI"/>
              <a:t>Kliknite, če želite urediti slog naslova matrice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l-SI"/>
              <a:t>Kliknite za urejanje slogov besedila matrice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l-SI"/>
              <a:t>Kliknite za urejanje slogov besedila matrice</a:t>
            </a:r>
          </a:p>
        </p:txBody>
      </p:sp>
      <p:sp>
        <p:nvSpPr>
          <p:cNvPr id="4" name="Date Placeholder 3"/>
          <p:cNvSpPr>
            <a:spLocks noGrp="1"/>
          </p:cNvSpPr>
          <p:nvPr>
            <p:ph type="dt" sz="half" idx="10"/>
          </p:nvPr>
        </p:nvSpPr>
        <p:spPr/>
        <p:txBody>
          <a:bodyPr/>
          <a:lstStyle/>
          <a:p>
            <a:fld id="{86F17F22-4691-46F5-9BF7-47BE1384C586}" type="datetimeFigureOut">
              <a:rPr lang="sl-SI" smtClean="0"/>
              <a:t>31. 07. 2024</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EEAC23C3-2A9C-4E5E-BBA5-49FEFA6251C5}" type="slidenum">
              <a:rPr lang="sl-SI" smtClean="0"/>
              <a:t>‹#›</a:t>
            </a:fld>
            <a:endParaRPr lang="sl-SI"/>
          </a:p>
        </p:txBody>
      </p:sp>
    </p:spTree>
    <p:extLst>
      <p:ext uri="{BB962C8B-B14F-4D97-AF65-F5344CB8AC3E}">
        <p14:creationId xmlns:p14="http://schemas.microsoft.com/office/powerpoint/2010/main" val="2124696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a:t>Kliknite, če želite urediti slog naslova matrice</a:t>
            </a:r>
            <a:endParaRPr lang="en-US" dirty="0"/>
          </a:p>
        </p:txBody>
      </p:sp>
      <p:sp>
        <p:nvSpPr>
          <p:cNvPr id="3" name="Vertical Text Placeholder 2"/>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10"/>
          </p:nvPr>
        </p:nvSpPr>
        <p:spPr/>
        <p:txBody>
          <a:bodyPr/>
          <a:lstStyle/>
          <a:p>
            <a:fld id="{86F17F22-4691-46F5-9BF7-47BE1384C586}" type="datetimeFigureOut">
              <a:rPr lang="sl-SI" smtClean="0"/>
              <a:t>31. 07. 2024</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EEAC23C3-2A9C-4E5E-BBA5-49FEFA6251C5}" type="slidenum">
              <a:rPr lang="sl-SI" smtClean="0"/>
              <a:t>‹#›</a:t>
            </a:fld>
            <a:endParaRPr lang="sl-SI"/>
          </a:p>
        </p:txBody>
      </p:sp>
    </p:spTree>
    <p:extLst>
      <p:ext uri="{BB962C8B-B14F-4D97-AF65-F5344CB8AC3E}">
        <p14:creationId xmlns:p14="http://schemas.microsoft.com/office/powerpoint/2010/main" val="2552837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sl-SI"/>
              <a:t>Kliknite, če želite urediti slog naslova matrice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10"/>
          </p:nvPr>
        </p:nvSpPr>
        <p:spPr/>
        <p:txBody>
          <a:bodyPr/>
          <a:lstStyle/>
          <a:p>
            <a:fld id="{86F17F22-4691-46F5-9BF7-47BE1384C586}" type="datetimeFigureOut">
              <a:rPr lang="sl-SI" smtClean="0"/>
              <a:t>31. 07. 2024</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EEAC23C3-2A9C-4E5E-BBA5-49FEFA6251C5}" type="slidenum">
              <a:rPr lang="sl-SI" smtClean="0"/>
              <a:t>‹#›</a:t>
            </a:fld>
            <a:endParaRPr lang="sl-SI"/>
          </a:p>
        </p:txBody>
      </p:sp>
    </p:spTree>
    <p:extLst>
      <p:ext uri="{BB962C8B-B14F-4D97-AF65-F5344CB8AC3E}">
        <p14:creationId xmlns:p14="http://schemas.microsoft.com/office/powerpoint/2010/main" val="26524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sl-SI"/>
              <a:t>Kliknite, če želite urediti slog naslova matrice</a:t>
            </a:r>
            <a:endParaRPr lang="en-US" dirty="0"/>
          </a:p>
        </p:txBody>
      </p:sp>
      <p:sp>
        <p:nvSpPr>
          <p:cNvPr id="3" name="Content Placeholder 2"/>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10"/>
          </p:nvPr>
        </p:nvSpPr>
        <p:spPr/>
        <p:txBody>
          <a:bodyPr/>
          <a:lstStyle/>
          <a:p>
            <a:fld id="{86F17F22-4691-46F5-9BF7-47BE1384C586}" type="datetimeFigureOut">
              <a:rPr lang="sl-SI" smtClean="0"/>
              <a:t>31. 07. 2024</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EEAC23C3-2A9C-4E5E-BBA5-49FEFA6251C5}" type="slidenum">
              <a:rPr lang="sl-SI" smtClean="0"/>
              <a:t>‹#›</a:t>
            </a:fld>
            <a:endParaRPr lang="sl-SI"/>
          </a:p>
        </p:txBody>
      </p:sp>
    </p:spTree>
    <p:extLst>
      <p:ext uri="{BB962C8B-B14F-4D97-AF65-F5344CB8AC3E}">
        <p14:creationId xmlns:p14="http://schemas.microsoft.com/office/powerpoint/2010/main" val="2219993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sl-SI"/>
              <a:t>Kliknite, če želite urediti slog naslova matrice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l-SI"/>
              <a:t>Kliknite za urejanje slogov besedila matrice</a:t>
            </a:r>
          </a:p>
        </p:txBody>
      </p:sp>
      <p:sp>
        <p:nvSpPr>
          <p:cNvPr id="4" name="Date Placeholder 3"/>
          <p:cNvSpPr>
            <a:spLocks noGrp="1"/>
          </p:cNvSpPr>
          <p:nvPr>
            <p:ph type="dt" sz="half" idx="10"/>
          </p:nvPr>
        </p:nvSpPr>
        <p:spPr/>
        <p:txBody>
          <a:bodyPr/>
          <a:lstStyle/>
          <a:p>
            <a:fld id="{86F17F22-4691-46F5-9BF7-47BE1384C586}" type="datetimeFigureOut">
              <a:rPr lang="sl-SI" smtClean="0"/>
              <a:t>31. 07. 2024</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EEAC23C3-2A9C-4E5E-BBA5-49FEFA6251C5}" type="slidenum">
              <a:rPr lang="sl-SI" smtClean="0"/>
              <a:t>‹#›</a:t>
            </a:fld>
            <a:endParaRPr lang="sl-SI"/>
          </a:p>
        </p:txBody>
      </p:sp>
    </p:spTree>
    <p:extLst>
      <p:ext uri="{BB962C8B-B14F-4D97-AF65-F5344CB8AC3E}">
        <p14:creationId xmlns:p14="http://schemas.microsoft.com/office/powerpoint/2010/main" val="3358968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a:t>Kliknite, če želite urediti slog naslova matrice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5" name="Date Placeholder 4"/>
          <p:cNvSpPr>
            <a:spLocks noGrp="1"/>
          </p:cNvSpPr>
          <p:nvPr>
            <p:ph type="dt" sz="half" idx="10"/>
          </p:nvPr>
        </p:nvSpPr>
        <p:spPr/>
        <p:txBody>
          <a:bodyPr/>
          <a:lstStyle/>
          <a:p>
            <a:fld id="{86F17F22-4691-46F5-9BF7-47BE1384C586}" type="datetimeFigureOut">
              <a:rPr lang="sl-SI" smtClean="0"/>
              <a:t>31. 07. 2024</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EEAC23C3-2A9C-4E5E-BBA5-49FEFA6251C5}" type="slidenum">
              <a:rPr lang="sl-SI" smtClean="0"/>
              <a:t>‹#›</a:t>
            </a:fld>
            <a:endParaRPr lang="sl-SI"/>
          </a:p>
        </p:txBody>
      </p:sp>
    </p:spTree>
    <p:extLst>
      <p:ext uri="{BB962C8B-B14F-4D97-AF65-F5344CB8AC3E}">
        <p14:creationId xmlns:p14="http://schemas.microsoft.com/office/powerpoint/2010/main" val="3793857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l-SI"/>
              <a:t>Kliknite, če želite urediti slog naslova matrice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7" name="Date Placeholder 6"/>
          <p:cNvSpPr>
            <a:spLocks noGrp="1"/>
          </p:cNvSpPr>
          <p:nvPr>
            <p:ph type="dt" sz="half" idx="10"/>
          </p:nvPr>
        </p:nvSpPr>
        <p:spPr/>
        <p:txBody>
          <a:bodyPr/>
          <a:lstStyle/>
          <a:p>
            <a:fld id="{86F17F22-4691-46F5-9BF7-47BE1384C586}" type="datetimeFigureOut">
              <a:rPr lang="sl-SI" smtClean="0"/>
              <a:t>31. 07. 2024</a:t>
            </a:fld>
            <a:endParaRPr lang="sl-SI"/>
          </a:p>
        </p:txBody>
      </p:sp>
      <p:sp>
        <p:nvSpPr>
          <p:cNvPr id="8" name="Footer Placeholder 7"/>
          <p:cNvSpPr>
            <a:spLocks noGrp="1"/>
          </p:cNvSpPr>
          <p:nvPr>
            <p:ph type="ftr" sz="quarter" idx="11"/>
          </p:nvPr>
        </p:nvSpPr>
        <p:spPr/>
        <p:txBody>
          <a:bodyPr/>
          <a:lstStyle/>
          <a:p>
            <a:endParaRPr lang="sl-SI"/>
          </a:p>
        </p:txBody>
      </p:sp>
      <p:sp>
        <p:nvSpPr>
          <p:cNvPr id="9" name="Slide Number Placeholder 8"/>
          <p:cNvSpPr>
            <a:spLocks noGrp="1"/>
          </p:cNvSpPr>
          <p:nvPr>
            <p:ph type="sldNum" sz="quarter" idx="12"/>
          </p:nvPr>
        </p:nvSpPr>
        <p:spPr/>
        <p:txBody>
          <a:bodyPr/>
          <a:lstStyle/>
          <a:p>
            <a:fld id="{EEAC23C3-2A9C-4E5E-BBA5-49FEFA6251C5}" type="slidenum">
              <a:rPr lang="sl-SI" smtClean="0"/>
              <a:t>‹#›</a:t>
            </a:fld>
            <a:endParaRPr lang="sl-SI"/>
          </a:p>
        </p:txBody>
      </p:sp>
    </p:spTree>
    <p:extLst>
      <p:ext uri="{BB962C8B-B14F-4D97-AF65-F5344CB8AC3E}">
        <p14:creationId xmlns:p14="http://schemas.microsoft.com/office/powerpoint/2010/main" val="1051142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sl-SI"/>
              <a:t>Kliknite, če želite urediti slog naslova matrice</a:t>
            </a:r>
            <a:endParaRPr lang="en-US" dirty="0"/>
          </a:p>
        </p:txBody>
      </p:sp>
      <p:sp>
        <p:nvSpPr>
          <p:cNvPr id="3" name="Date Placeholder 2"/>
          <p:cNvSpPr>
            <a:spLocks noGrp="1"/>
          </p:cNvSpPr>
          <p:nvPr>
            <p:ph type="dt" sz="half" idx="10"/>
          </p:nvPr>
        </p:nvSpPr>
        <p:spPr/>
        <p:txBody>
          <a:bodyPr/>
          <a:lstStyle/>
          <a:p>
            <a:fld id="{86F17F22-4691-46F5-9BF7-47BE1384C586}" type="datetimeFigureOut">
              <a:rPr lang="sl-SI" smtClean="0"/>
              <a:t>31. 07. 2024</a:t>
            </a:fld>
            <a:endParaRPr lang="sl-SI"/>
          </a:p>
        </p:txBody>
      </p:sp>
      <p:sp>
        <p:nvSpPr>
          <p:cNvPr id="4" name="Footer Placeholder 3"/>
          <p:cNvSpPr>
            <a:spLocks noGrp="1"/>
          </p:cNvSpPr>
          <p:nvPr>
            <p:ph type="ftr" sz="quarter" idx="11"/>
          </p:nvPr>
        </p:nvSpPr>
        <p:spPr/>
        <p:txBody>
          <a:bodyPr/>
          <a:lstStyle/>
          <a:p>
            <a:endParaRPr lang="sl-SI"/>
          </a:p>
        </p:txBody>
      </p:sp>
      <p:sp>
        <p:nvSpPr>
          <p:cNvPr id="5" name="Slide Number Placeholder 4"/>
          <p:cNvSpPr>
            <a:spLocks noGrp="1"/>
          </p:cNvSpPr>
          <p:nvPr>
            <p:ph type="sldNum" sz="quarter" idx="12"/>
          </p:nvPr>
        </p:nvSpPr>
        <p:spPr/>
        <p:txBody>
          <a:bodyPr/>
          <a:lstStyle/>
          <a:p>
            <a:fld id="{EEAC23C3-2A9C-4E5E-BBA5-49FEFA6251C5}" type="slidenum">
              <a:rPr lang="sl-SI" smtClean="0"/>
              <a:t>‹#›</a:t>
            </a:fld>
            <a:endParaRPr lang="sl-SI"/>
          </a:p>
        </p:txBody>
      </p:sp>
    </p:spTree>
    <p:extLst>
      <p:ext uri="{BB962C8B-B14F-4D97-AF65-F5344CB8AC3E}">
        <p14:creationId xmlns:p14="http://schemas.microsoft.com/office/powerpoint/2010/main" val="1646641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F17F22-4691-46F5-9BF7-47BE1384C586}" type="datetimeFigureOut">
              <a:rPr lang="sl-SI" smtClean="0"/>
              <a:t>31. 07. 2024</a:t>
            </a:fld>
            <a:endParaRPr lang="sl-SI"/>
          </a:p>
        </p:txBody>
      </p:sp>
      <p:sp>
        <p:nvSpPr>
          <p:cNvPr id="3" name="Footer Placeholder 2"/>
          <p:cNvSpPr>
            <a:spLocks noGrp="1"/>
          </p:cNvSpPr>
          <p:nvPr>
            <p:ph type="ftr" sz="quarter" idx="11"/>
          </p:nvPr>
        </p:nvSpPr>
        <p:spPr/>
        <p:txBody>
          <a:bodyPr/>
          <a:lstStyle/>
          <a:p>
            <a:endParaRPr lang="sl-SI"/>
          </a:p>
        </p:txBody>
      </p:sp>
      <p:sp>
        <p:nvSpPr>
          <p:cNvPr id="4" name="Slide Number Placeholder 3"/>
          <p:cNvSpPr>
            <a:spLocks noGrp="1"/>
          </p:cNvSpPr>
          <p:nvPr>
            <p:ph type="sldNum" sz="quarter" idx="12"/>
          </p:nvPr>
        </p:nvSpPr>
        <p:spPr/>
        <p:txBody>
          <a:bodyPr/>
          <a:lstStyle/>
          <a:p>
            <a:fld id="{EEAC23C3-2A9C-4E5E-BBA5-49FEFA6251C5}" type="slidenum">
              <a:rPr lang="sl-SI" smtClean="0"/>
              <a:t>‹#›</a:t>
            </a:fld>
            <a:endParaRPr lang="sl-SI"/>
          </a:p>
        </p:txBody>
      </p:sp>
    </p:spTree>
    <p:extLst>
      <p:ext uri="{BB962C8B-B14F-4D97-AF65-F5344CB8AC3E}">
        <p14:creationId xmlns:p14="http://schemas.microsoft.com/office/powerpoint/2010/main" val="2558945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sl-SI"/>
              <a:t>Kliknite, če želite urediti slog naslova matrice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sl-SI"/>
              <a:t>Kliknite za urejanje slogov besedila matrice</a:t>
            </a:r>
          </a:p>
        </p:txBody>
      </p:sp>
      <p:sp>
        <p:nvSpPr>
          <p:cNvPr id="5" name="Date Placeholder 4"/>
          <p:cNvSpPr>
            <a:spLocks noGrp="1"/>
          </p:cNvSpPr>
          <p:nvPr>
            <p:ph type="dt" sz="half" idx="10"/>
          </p:nvPr>
        </p:nvSpPr>
        <p:spPr/>
        <p:txBody>
          <a:bodyPr/>
          <a:lstStyle/>
          <a:p>
            <a:fld id="{86F17F22-4691-46F5-9BF7-47BE1384C586}" type="datetimeFigureOut">
              <a:rPr lang="sl-SI" smtClean="0"/>
              <a:t>31. 07. 2024</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EEAC23C3-2A9C-4E5E-BBA5-49FEFA6251C5}" type="slidenum">
              <a:rPr lang="sl-SI" smtClean="0"/>
              <a:t>‹#›</a:t>
            </a:fld>
            <a:endParaRPr lang="sl-SI"/>
          </a:p>
        </p:txBody>
      </p:sp>
    </p:spTree>
    <p:extLst>
      <p:ext uri="{BB962C8B-B14F-4D97-AF65-F5344CB8AC3E}">
        <p14:creationId xmlns:p14="http://schemas.microsoft.com/office/powerpoint/2010/main" val="3363630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sl-SI"/>
              <a:t>Kliknite, če želite urediti slog naslova matrice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l-SI"/>
              <a:t>Kliknite ikono, če želite dodati sliko</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l-SI"/>
              <a:t>Kliknite za urejanje slogov besedila matrice</a:t>
            </a:r>
          </a:p>
        </p:txBody>
      </p:sp>
      <p:sp>
        <p:nvSpPr>
          <p:cNvPr id="5" name="Date Placeholder 4"/>
          <p:cNvSpPr>
            <a:spLocks noGrp="1"/>
          </p:cNvSpPr>
          <p:nvPr>
            <p:ph type="dt" sz="half" idx="10"/>
          </p:nvPr>
        </p:nvSpPr>
        <p:spPr/>
        <p:txBody>
          <a:bodyPr/>
          <a:lstStyle/>
          <a:p>
            <a:fld id="{86F17F22-4691-46F5-9BF7-47BE1384C586}" type="datetimeFigureOut">
              <a:rPr lang="sl-SI" smtClean="0"/>
              <a:t>31. 07. 2024</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EEAC23C3-2A9C-4E5E-BBA5-49FEFA6251C5}" type="slidenum">
              <a:rPr lang="sl-SI" smtClean="0"/>
              <a:t>‹#›</a:t>
            </a:fld>
            <a:endParaRPr lang="sl-SI"/>
          </a:p>
        </p:txBody>
      </p:sp>
    </p:spTree>
    <p:extLst>
      <p:ext uri="{BB962C8B-B14F-4D97-AF65-F5344CB8AC3E}">
        <p14:creationId xmlns:p14="http://schemas.microsoft.com/office/powerpoint/2010/main" val="105669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sl-SI"/>
              <a:t>Kliknite, če želite urediti slog naslova matrice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F17F22-4691-46F5-9BF7-47BE1384C586}" type="datetimeFigureOut">
              <a:rPr lang="sl-SI" smtClean="0"/>
              <a:t>31. 07. 2024</a:t>
            </a:fld>
            <a:endParaRPr lang="sl-SI"/>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sl-SI"/>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AC23C3-2A9C-4E5E-BBA5-49FEFA6251C5}" type="slidenum">
              <a:rPr lang="sl-SI" smtClean="0"/>
              <a:t>‹#›</a:t>
            </a:fld>
            <a:endParaRPr lang="sl-SI"/>
          </a:p>
        </p:txBody>
      </p:sp>
    </p:spTree>
    <p:extLst>
      <p:ext uri="{BB962C8B-B14F-4D97-AF65-F5344CB8AC3E}">
        <p14:creationId xmlns:p14="http://schemas.microsoft.com/office/powerpoint/2010/main" val="1778240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B41F66A-3E74-5EA1-8C5E-AAAE79E0C1E9}"/>
              </a:ext>
            </a:extLst>
          </p:cNvPr>
          <p:cNvSpPr>
            <a:spLocks noGrp="1"/>
          </p:cNvSpPr>
          <p:nvPr>
            <p:ph type="ctrTitle"/>
          </p:nvPr>
        </p:nvSpPr>
        <p:spPr/>
        <p:txBody>
          <a:bodyPr/>
          <a:lstStyle/>
          <a:p>
            <a:r>
              <a:rPr lang="en-GB"/>
              <a:t>Biodivirsety</a:t>
            </a:r>
            <a:br>
              <a:rPr lang="en-GB"/>
            </a:br>
            <a:r>
              <a:rPr lang="en-GB"/>
              <a:t>in National Pakrs</a:t>
            </a:r>
            <a:endParaRPr lang="sl-SI" dirty="0"/>
          </a:p>
        </p:txBody>
      </p:sp>
      <p:sp>
        <p:nvSpPr>
          <p:cNvPr id="3" name="Podnaslov 2">
            <a:extLst>
              <a:ext uri="{FF2B5EF4-FFF2-40B4-BE49-F238E27FC236}">
                <a16:creationId xmlns:a16="http://schemas.microsoft.com/office/drawing/2014/main" id="{BE6F8069-8408-E7A4-D168-C1862B78AEEF}"/>
              </a:ext>
            </a:extLst>
          </p:cNvPr>
          <p:cNvSpPr>
            <a:spLocks noGrp="1"/>
          </p:cNvSpPr>
          <p:nvPr>
            <p:ph type="subTitle" idx="1"/>
          </p:nvPr>
        </p:nvSpPr>
        <p:spPr/>
        <p:txBody>
          <a:bodyPr/>
          <a:lstStyle/>
          <a:p>
            <a:r>
              <a:rPr lang="en-GB" dirty="0"/>
              <a:t>Analysis of endangered species observations </a:t>
            </a:r>
            <a:endParaRPr lang="sl-SI" dirty="0"/>
          </a:p>
        </p:txBody>
      </p:sp>
    </p:spTree>
    <p:extLst>
      <p:ext uri="{BB962C8B-B14F-4D97-AF65-F5344CB8AC3E}">
        <p14:creationId xmlns:p14="http://schemas.microsoft.com/office/powerpoint/2010/main" val="1108403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234A66-628D-D9FD-F061-AD39E2CF4F82}"/>
              </a:ext>
            </a:extLst>
          </p:cNvPr>
          <p:cNvSpPr>
            <a:spLocks noGrp="1"/>
          </p:cNvSpPr>
          <p:nvPr>
            <p:ph type="title"/>
          </p:nvPr>
        </p:nvSpPr>
        <p:spPr/>
        <p:txBody>
          <a:bodyPr>
            <a:normAutofit/>
          </a:bodyPr>
          <a:lstStyle/>
          <a:p>
            <a:r>
              <a:rPr lang="en-GB" sz="3200" dirty="0"/>
              <a:t>Percentage of endangered species types</a:t>
            </a:r>
            <a:endParaRPr lang="sl-SI" sz="3200" dirty="0"/>
          </a:p>
        </p:txBody>
      </p:sp>
      <p:pic>
        <p:nvPicPr>
          <p:cNvPr id="5" name="Označba mesta vsebine 4">
            <a:extLst>
              <a:ext uri="{FF2B5EF4-FFF2-40B4-BE49-F238E27FC236}">
                <a16:creationId xmlns:a16="http://schemas.microsoft.com/office/drawing/2014/main" id="{06F639C8-AE32-1C1F-2D66-FAA4DB8B888E}"/>
              </a:ext>
            </a:extLst>
          </p:cNvPr>
          <p:cNvPicPr>
            <a:picLocks noGrp="1" noChangeAspect="1"/>
          </p:cNvPicPr>
          <p:nvPr>
            <p:ph idx="1"/>
          </p:nvPr>
        </p:nvPicPr>
        <p:blipFill>
          <a:blip r:embed="rId2"/>
          <a:stretch>
            <a:fillRect/>
          </a:stretch>
        </p:blipFill>
        <p:spPr>
          <a:xfrm>
            <a:off x="911424" y="2132856"/>
            <a:ext cx="7560000" cy="4011248"/>
          </a:xfrm>
        </p:spPr>
      </p:pic>
    </p:spTree>
    <p:extLst>
      <p:ext uri="{BB962C8B-B14F-4D97-AF65-F5344CB8AC3E}">
        <p14:creationId xmlns:p14="http://schemas.microsoft.com/office/powerpoint/2010/main" val="314795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610F2CB-5A0F-2049-A3DF-B945005FB455}"/>
              </a:ext>
            </a:extLst>
          </p:cNvPr>
          <p:cNvSpPr>
            <a:spLocks noGrp="1"/>
          </p:cNvSpPr>
          <p:nvPr>
            <p:ph type="title"/>
          </p:nvPr>
        </p:nvSpPr>
        <p:spPr/>
        <p:txBody>
          <a:bodyPr>
            <a:normAutofit/>
          </a:bodyPr>
          <a:lstStyle/>
          <a:p>
            <a:r>
              <a:rPr lang="en-GB" sz="3200" dirty="0"/>
              <a:t>Percentage of endangered species by category</a:t>
            </a:r>
            <a:endParaRPr lang="sl-SI" sz="3200" dirty="0"/>
          </a:p>
        </p:txBody>
      </p:sp>
      <p:pic>
        <p:nvPicPr>
          <p:cNvPr id="5" name="Označba mesta vsebine 4">
            <a:extLst>
              <a:ext uri="{FF2B5EF4-FFF2-40B4-BE49-F238E27FC236}">
                <a16:creationId xmlns:a16="http://schemas.microsoft.com/office/drawing/2014/main" id="{72708127-8308-B18D-A5FF-7A9C3AFDF22C}"/>
              </a:ext>
            </a:extLst>
          </p:cNvPr>
          <p:cNvPicPr>
            <a:picLocks noGrp="1" noChangeAspect="1"/>
          </p:cNvPicPr>
          <p:nvPr>
            <p:ph idx="1"/>
          </p:nvPr>
        </p:nvPicPr>
        <p:blipFill>
          <a:blip r:embed="rId2"/>
          <a:stretch>
            <a:fillRect/>
          </a:stretch>
        </p:blipFill>
        <p:spPr>
          <a:xfrm>
            <a:off x="983432" y="2132856"/>
            <a:ext cx="7560000" cy="4011248"/>
          </a:xfrm>
        </p:spPr>
      </p:pic>
    </p:spTree>
    <p:extLst>
      <p:ext uri="{BB962C8B-B14F-4D97-AF65-F5344CB8AC3E}">
        <p14:creationId xmlns:p14="http://schemas.microsoft.com/office/powerpoint/2010/main" val="684855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31A7F4E-12A9-07AC-6F22-7549565CBC67}"/>
              </a:ext>
            </a:extLst>
          </p:cNvPr>
          <p:cNvSpPr>
            <a:spLocks noGrp="1"/>
          </p:cNvSpPr>
          <p:nvPr>
            <p:ph type="title"/>
          </p:nvPr>
        </p:nvSpPr>
        <p:spPr/>
        <p:txBody>
          <a:bodyPr>
            <a:normAutofit/>
          </a:bodyPr>
          <a:lstStyle/>
          <a:p>
            <a:r>
              <a:rPr lang="en-GB" sz="3200" dirty="0"/>
              <a:t>Conclusion</a:t>
            </a:r>
            <a:endParaRPr lang="sl-SI" sz="3200" dirty="0"/>
          </a:p>
        </p:txBody>
      </p:sp>
      <p:sp>
        <p:nvSpPr>
          <p:cNvPr id="3" name="Označba mesta vsebine 2">
            <a:extLst>
              <a:ext uri="{FF2B5EF4-FFF2-40B4-BE49-F238E27FC236}">
                <a16:creationId xmlns:a16="http://schemas.microsoft.com/office/drawing/2014/main" id="{34EAFE3E-D539-B79B-4AB6-B7FCBD72CEE6}"/>
              </a:ext>
            </a:extLst>
          </p:cNvPr>
          <p:cNvSpPr>
            <a:spLocks noGrp="1"/>
          </p:cNvSpPr>
          <p:nvPr>
            <p:ph idx="1"/>
          </p:nvPr>
        </p:nvSpPr>
        <p:spPr/>
        <p:txBody>
          <a:bodyPr/>
          <a:lstStyle/>
          <a:p>
            <a:r>
              <a:rPr lang="en-GB" dirty="0"/>
              <a:t>We can see that there is only a portion of the observed species that are somehow endangered - just above 3% of all observed species. Almost half of the endangered species are birds (41%), following by vascular plants and mammals (24% and 19,9%).  </a:t>
            </a:r>
          </a:p>
          <a:p>
            <a:r>
              <a:rPr lang="en-GB" dirty="0"/>
              <a:t>Most of the endangered species are "Species of concern" (more than 84%). More than 8% of endangered species are "Endangered".  </a:t>
            </a:r>
          </a:p>
          <a:p>
            <a:r>
              <a:rPr lang="en-GB" dirty="0"/>
              <a:t>We can see that there is large gap between number of observed species in parks. This could be the reason for not allocating the observations equally or just the indication of the park size, Yellowstone being the largest.</a:t>
            </a:r>
          </a:p>
          <a:p>
            <a:endParaRPr lang="sl-SI" dirty="0"/>
          </a:p>
        </p:txBody>
      </p:sp>
    </p:spTree>
    <p:extLst>
      <p:ext uri="{BB962C8B-B14F-4D97-AF65-F5344CB8AC3E}">
        <p14:creationId xmlns:p14="http://schemas.microsoft.com/office/powerpoint/2010/main" val="43432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90AE832-C350-9820-5C71-43B248C853E2}"/>
              </a:ext>
            </a:extLst>
          </p:cNvPr>
          <p:cNvSpPr>
            <a:spLocks noGrp="1"/>
          </p:cNvSpPr>
          <p:nvPr>
            <p:ph type="title"/>
          </p:nvPr>
        </p:nvSpPr>
        <p:spPr/>
        <p:txBody>
          <a:bodyPr>
            <a:normAutofit/>
          </a:bodyPr>
          <a:lstStyle/>
          <a:p>
            <a:r>
              <a:rPr lang="en-GB" sz="3200" dirty="0"/>
              <a:t>The purpose of analysis</a:t>
            </a:r>
            <a:endParaRPr lang="sl-SI" sz="3200" dirty="0"/>
          </a:p>
        </p:txBody>
      </p:sp>
      <p:sp>
        <p:nvSpPr>
          <p:cNvPr id="3" name="Označba mesta vsebine 2">
            <a:extLst>
              <a:ext uri="{FF2B5EF4-FFF2-40B4-BE49-F238E27FC236}">
                <a16:creationId xmlns:a16="http://schemas.microsoft.com/office/drawing/2014/main" id="{04DFD9C0-D7E5-74CF-1D2C-0DF784566096}"/>
              </a:ext>
            </a:extLst>
          </p:cNvPr>
          <p:cNvSpPr>
            <a:spLocks noGrp="1"/>
          </p:cNvSpPr>
          <p:nvPr>
            <p:ph idx="1"/>
          </p:nvPr>
        </p:nvSpPr>
        <p:spPr/>
        <p:txBody>
          <a:bodyPr/>
          <a:lstStyle/>
          <a:p>
            <a:r>
              <a:rPr lang="en-GB" dirty="0"/>
              <a:t>The analysis is part of my Data Science Career Path program on Codecademy.com</a:t>
            </a:r>
          </a:p>
          <a:p>
            <a:endParaRPr lang="en-GB" dirty="0"/>
          </a:p>
          <a:p>
            <a:r>
              <a:rPr lang="en-GB" dirty="0"/>
              <a:t>We are preforming data analysis of conservation statuses of the species in the National Parks</a:t>
            </a:r>
          </a:p>
          <a:p>
            <a:endParaRPr lang="en-GB" dirty="0"/>
          </a:p>
          <a:p>
            <a:endParaRPr lang="en-GB" dirty="0"/>
          </a:p>
          <a:p>
            <a:endParaRPr lang="sl-SI" dirty="0"/>
          </a:p>
        </p:txBody>
      </p:sp>
    </p:spTree>
    <p:extLst>
      <p:ext uri="{BB962C8B-B14F-4D97-AF65-F5344CB8AC3E}">
        <p14:creationId xmlns:p14="http://schemas.microsoft.com/office/powerpoint/2010/main" val="2409934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72353D4-3EB9-B6A7-E287-326A2C9C0F41}"/>
              </a:ext>
            </a:extLst>
          </p:cNvPr>
          <p:cNvSpPr>
            <a:spLocks noGrp="1"/>
          </p:cNvSpPr>
          <p:nvPr>
            <p:ph type="title"/>
          </p:nvPr>
        </p:nvSpPr>
        <p:spPr>
          <a:xfrm>
            <a:off x="677334" y="609600"/>
            <a:ext cx="8596668" cy="982309"/>
          </a:xfrm>
        </p:spPr>
        <p:txBody>
          <a:bodyPr>
            <a:normAutofit/>
          </a:bodyPr>
          <a:lstStyle/>
          <a:p>
            <a:r>
              <a:rPr lang="en-GB" sz="3200" dirty="0"/>
              <a:t>Data sources</a:t>
            </a:r>
            <a:endParaRPr lang="sl-SI" sz="3200" dirty="0"/>
          </a:p>
        </p:txBody>
      </p:sp>
      <p:sp>
        <p:nvSpPr>
          <p:cNvPr id="3" name="Označba mesta vsebine 2">
            <a:extLst>
              <a:ext uri="{FF2B5EF4-FFF2-40B4-BE49-F238E27FC236}">
                <a16:creationId xmlns:a16="http://schemas.microsoft.com/office/drawing/2014/main" id="{6D1AB209-6171-E936-6531-923C397BBC67}"/>
              </a:ext>
            </a:extLst>
          </p:cNvPr>
          <p:cNvSpPr>
            <a:spLocks noGrp="1"/>
          </p:cNvSpPr>
          <p:nvPr>
            <p:ph idx="1"/>
          </p:nvPr>
        </p:nvSpPr>
        <p:spPr>
          <a:xfrm>
            <a:off x="677334" y="2160589"/>
            <a:ext cx="8596668" cy="4434462"/>
          </a:xfrm>
        </p:spPr>
        <p:txBody>
          <a:bodyPr/>
          <a:lstStyle/>
          <a:p>
            <a:r>
              <a:rPr lang="en-GB" dirty="0"/>
              <a:t>We were provided with two files: </a:t>
            </a:r>
          </a:p>
          <a:p>
            <a:pPr lvl="1"/>
            <a:r>
              <a:rPr lang="en-GB" dirty="0"/>
              <a:t>“</a:t>
            </a:r>
            <a:r>
              <a:rPr lang="sl-SI" dirty="0"/>
              <a:t>observations.csv</a:t>
            </a:r>
            <a:r>
              <a:rPr lang="en-GB" dirty="0"/>
              <a:t>” where are the results of the observations, containing 23296 number of observations, containing:</a:t>
            </a:r>
          </a:p>
          <a:p>
            <a:pPr lvl="2"/>
            <a:r>
              <a:rPr lang="en-GB" dirty="0"/>
              <a:t>“</a:t>
            </a:r>
            <a:r>
              <a:rPr lang="en-GB" dirty="0" err="1"/>
              <a:t>scientific_name</a:t>
            </a:r>
            <a:r>
              <a:rPr lang="en-GB" dirty="0"/>
              <a:t>” – scientific (</a:t>
            </a:r>
            <a:r>
              <a:rPr lang="en-GB" dirty="0" err="1"/>
              <a:t>latin</a:t>
            </a:r>
            <a:r>
              <a:rPr lang="en-GB" dirty="0"/>
              <a:t>) name of the species</a:t>
            </a:r>
          </a:p>
          <a:p>
            <a:pPr lvl="2"/>
            <a:r>
              <a:rPr lang="en-GB" dirty="0"/>
              <a:t>“</a:t>
            </a:r>
            <a:r>
              <a:rPr lang="en-GB" dirty="0" err="1"/>
              <a:t>park_name</a:t>
            </a:r>
            <a:r>
              <a:rPr lang="en-GB" dirty="0"/>
              <a:t>”</a:t>
            </a:r>
          </a:p>
          <a:p>
            <a:pPr lvl="2"/>
            <a:r>
              <a:rPr lang="en-GB" dirty="0"/>
              <a:t>“observations” – number of observation</a:t>
            </a:r>
            <a:endParaRPr lang="en-GB" sz="1600" dirty="0"/>
          </a:p>
          <a:p>
            <a:pPr lvl="1"/>
            <a:r>
              <a:rPr lang="en-GB" dirty="0"/>
              <a:t>“species.csv” where are listed all the species being observed, containing 5541 different species, containing:</a:t>
            </a:r>
          </a:p>
          <a:p>
            <a:pPr lvl="2"/>
            <a:r>
              <a:rPr lang="en-GB" dirty="0"/>
              <a:t>“category” – 7 different types of species (ex. Bird, mammal, vascular plant, etc.)</a:t>
            </a:r>
          </a:p>
          <a:p>
            <a:pPr lvl="2"/>
            <a:r>
              <a:rPr lang="en-GB" dirty="0"/>
              <a:t>“</a:t>
            </a:r>
            <a:r>
              <a:rPr lang="en-GB" dirty="0" err="1"/>
              <a:t>scientific_name</a:t>
            </a:r>
            <a:r>
              <a:rPr lang="en-GB" dirty="0"/>
              <a:t>” – scientific (</a:t>
            </a:r>
            <a:r>
              <a:rPr lang="en-GB" dirty="0" err="1"/>
              <a:t>latin</a:t>
            </a:r>
            <a:r>
              <a:rPr lang="en-GB" dirty="0"/>
              <a:t>) name of the species</a:t>
            </a:r>
          </a:p>
          <a:p>
            <a:pPr lvl="2"/>
            <a:r>
              <a:rPr lang="en-GB" dirty="0"/>
              <a:t>“</a:t>
            </a:r>
            <a:r>
              <a:rPr lang="en-GB" dirty="0" err="1"/>
              <a:t>common_name</a:t>
            </a:r>
            <a:r>
              <a:rPr lang="en-GB" dirty="0"/>
              <a:t>”</a:t>
            </a:r>
          </a:p>
          <a:p>
            <a:pPr lvl="2"/>
            <a:r>
              <a:rPr lang="en-GB" dirty="0"/>
              <a:t>“</a:t>
            </a:r>
            <a:r>
              <a:rPr lang="en-GB" dirty="0" err="1"/>
              <a:t>conservation_status</a:t>
            </a:r>
            <a:r>
              <a:rPr lang="en-GB" dirty="0"/>
              <a:t>” – 4 different status types (ex. Endangered, threatened, etc.)</a:t>
            </a:r>
          </a:p>
        </p:txBody>
      </p:sp>
    </p:spTree>
    <p:extLst>
      <p:ext uri="{BB962C8B-B14F-4D97-AF65-F5344CB8AC3E}">
        <p14:creationId xmlns:p14="http://schemas.microsoft.com/office/powerpoint/2010/main" val="1161330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D9281D6-1D21-ADB1-6C6B-1C1CA49E461D}"/>
              </a:ext>
            </a:extLst>
          </p:cNvPr>
          <p:cNvSpPr>
            <a:spLocks noGrp="1"/>
          </p:cNvSpPr>
          <p:nvPr>
            <p:ph type="title"/>
          </p:nvPr>
        </p:nvSpPr>
        <p:spPr/>
        <p:txBody>
          <a:bodyPr>
            <a:normAutofit/>
          </a:bodyPr>
          <a:lstStyle/>
          <a:p>
            <a:r>
              <a:rPr lang="en-GB" sz="3200" dirty="0"/>
              <a:t>Observations by parks</a:t>
            </a:r>
            <a:br>
              <a:rPr lang="en-GB" sz="2800" dirty="0"/>
            </a:br>
            <a:br>
              <a:rPr lang="en-GB" sz="2800" dirty="0"/>
            </a:br>
            <a:r>
              <a:rPr lang="en-GB" sz="1400" dirty="0">
                <a:solidFill>
                  <a:schemeClr val="tx1"/>
                </a:solidFill>
              </a:rPr>
              <a:t>Total of </a:t>
            </a:r>
            <a:r>
              <a:rPr lang="sl-SI" sz="1400" dirty="0">
                <a:solidFill>
                  <a:schemeClr val="tx1"/>
                </a:solidFill>
              </a:rPr>
              <a:t>3</a:t>
            </a:r>
            <a:r>
              <a:rPr lang="en-GB" sz="1400" dirty="0">
                <a:solidFill>
                  <a:schemeClr val="tx1"/>
                </a:solidFill>
              </a:rPr>
              <a:t>.</a:t>
            </a:r>
            <a:r>
              <a:rPr lang="sl-SI" sz="1400" dirty="0">
                <a:solidFill>
                  <a:schemeClr val="tx1"/>
                </a:solidFill>
              </a:rPr>
              <a:t>313957</a:t>
            </a:r>
            <a:r>
              <a:rPr lang="en-GB" sz="1400" dirty="0">
                <a:solidFill>
                  <a:schemeClr val="tx1"/>
                </a:solidFill>
              </a:rPr>
              <a:t> observations </a:t>
            </a:r>
            <a:endParaRPr lang="sl-SI" sz="2800" dirty="0">
              <a:solidFill>
                <a:schemeClr val="tx1"/>
              </a:solidFill>
            </a:endParaRPr>
          </a:p>
        </p:txBody>
      </p:sp>
      <p:pic>
        <p:nvPicPr>
          <p:cNvPr id="11" name="Slika 10">
            <a:extLst>
              <a:ext uri="{FF2B5EF4-FFF2-40B4-BE49-F238E27FC236}">
                <a16:creationId xmlns:a16="http://schemas.microsoft.com/office/drawing/2014/main" id="{8100E8F0-F3D6-943B-B2FC-65BB79FAFED4}"/>
              </a:ext>
            </a:extLst>
          </p:cNvPr>
          <p:cNvPicPr>
            <a:picLocks noChangeAspect="1"/>
          </p:cNvPicPr>
          <p:nvPr/>
        </p:nvPicPr>
        <p:blipFill>
          <a:blip r:embed="rId2"/>
          <a:stretch>
            <a:fillRect/>
          </a:stretch>
        </p:blipFill>
        <p:spPr>
          <a:xfrm>
            <a:off x="677334" y="2276872"/>
            <a:ext cx="7560000" cy="4014915"/>
          </a:xfrm>
          <a:prstGeom prst="rect">
            <a:avLst/>
          </a:prstGeom>
        </p:spPr>
      </p:pic>
    </p:spTree>
    <p:extLst>
      <p:ext uri="{BB962C8B-B14F-4D97-AF65-F5344CB8AC3E}">
        <p14:creationId xmlns:p14="http://schemas.microsoft.com/office/powerpoint/2010/main" val="2585959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27459A9-4B9C-3D9B-F189-C4C9A6CBF6BB}"/>
              </a:ext>
            </a:extLst>
          </p:cNvPr>
          <p:cNvSpPr>
            <a:spLocks noGrp="1"/>
          </p:cNvSpPr>
          <p:nvPr>
            <p:ph type="title"/>
          </p:nvPr>
        </p:nvSpPr>
        <p:spPr/>
        <p:txBody>
          <a:bodyPr>
            <a:normAutofit/>
          </a:bodyPr>
          <a:lstStyle/>
          <a:p>
            <a:r>
              <a:rPr lang="en-GB" sz="3200" dirty="0"/>
              <a:t>Species category observations</a:t>
            </a:r>
            <a:endParaRPr lang="sl-SI" sz="3200" dirty="0"/>
          </a:p>
        </p:txBody>
      </p:sp>
      <p:pic>
        <p:nvPicPr>
          <p:cNvPr id="5" name="Označba mesta vsebine 4">
            <a:extLst>
              <a:ext uri="{FF2B5EF4-FFF2-40B4-BE49-F238E27FC236}">
                <a16:creationId xmlns:a16="http://schemas.microsoft.com/office/drawing/2014/main" id="{6B843F56-595E-49BE-6931-CC5470998652}"/>
              </a:ext>
            </a:extLst>
          </p:cNvPr>
          <p:cNvPicPr>
            <a:picLocks noGrp="1" noChangeAspect="1"/>
          </p:cNvPicPr>
          <p:nvPr>
            <p:ph idx="1"/>
          </p:nvPr>
        </p:nvPicPr>
        <p:blipFill>
          <a:blip r:embed="rId2"/>
          <a:stretch>
            <a:fillRect/>
          </a:stretch>
        </p:blipFill>
        <p:spPr>
          <a:xfrm>
            <a:off x="677334" y="2276872"/>
            <a:ext cx="7560000" cy="4014916"/>
          </a:xfrm>
        </p:spPr>
      </p:pic>
    </p:spTree>
    <p:extLst>
      <p:ext uri="{BB962C8B-B14F-4D97-AF65-F5344CB8AC3E}">
        <p14:creationId xmlns:p14="http://schemas.microsoft.com/office/powerpoint/2010/main" val="243245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F3522F9-A9E4-5B14-0CE5-1B1B5F5EB463}"/>
              </a:ext>
            </a:extLst>
          </p:cNvPr>
          <p:cNvSpPr>
            <a:spLocks noGrp="1"/>
          </p:cNvSpPr>
          <p:nvPr>
            <p:ph type="title"/>
          </p:nvPr>
        </p:nvSpPr>
        <p:spPr/>
        <p:txBody>
          <a:bodyPr>
            <a:normAutofit/>
          </a:bodyPr>
          <a:lstStyle/>
          <a:p>
            <a:r>
              <a:rPr lang="en-GB" sz="3200" dirty="0"/>
              <a:t>Species category observation through different parks </a:t>
            </a:r>
            <a:endParaRPr lang="sl-SI" sz="3200" dirty="0"/>
          </a:p>
        </p:txBody>
      </p:sp>
      <p:pic>
        <p:nvPicPr>
          <p:cNvPr id="11" name="Označba mesta vsebine 10">
            <a:extLst>
              <a:ext uri="{FF2B5EF4-FFF2-40B4-BE49-F238E27FC236}">
                <a16:creationId xmlns:a16="http://schemas.microsoft.com/office/drawing/2014/main" id="{915A9158-5852-D85A-F52D-13AA70110CA0}"/>
              </a:ext>
            </a:extLst>
          </p:cNvPr>
          <p:cNvPicPr>
            <a:picLocks noGrp="1" noChangeAspect="1"/>
          </p:cNvPicPr>
          <p:nvPr>
            <p:ph idx="1"/>
          </p:nvPr>
        </p:nvPicPr>
        <p:blipFill>
          <a:blip r:embed="rId2"/>
          <a:stretch>
            <a:fillRect/>
          </a:stretch>
        </p:blipFill>
        <p:spPr>
          <a:xfrm>
            <a:off x="677334" y="2276872"/>
            <a:ext cx="7560000" cy="4014915"/>
          </a:xfrm>
        </p:spPr>
      </p:pic>
    </p:spTree>
    <p:extLst>
      <p:ext uri="{BB962C8B-B14F-4D97-AF65-F5344CB8AC3E}">
        <p14:creationId xmlns:p14="http://schemas.microsoft.com/office/powerpoint/2010/main" val="1288326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2EB32F5-A9AA-AC6C-4E08-ADA960DFF0F8}"/>
              </a:ext>
            </a:extLst>
          </p:cNvPr>
          <p:cNvSpPr>
            <a:spLocks noGrp="1"/>
          </p:cNvSpPr>
          <p:nvPr>
            <p:ph type="title"/>
          </p:nvPr>
        </p:nvSpPr>
        <p:spPr/>
        <p:txBody>
          <a:bodyPr>
            <a:normAutofit/>
          </a:bodyPr>
          <a:lstStyle/>
          <a:p>
            <a:r>
              <a:rPr lang="en-GB" sz="3200" dirty="0"/>
              <a:t>Species category and their conservation status</a:t>
            </a:r>
            <a:endParaRPr lang="sl-SI" sz="3200" dirty="0"/>
          </a:p>
        </p:txBody>
      </p:sp>
      <p:pic>
        <p:nvPicPr>
          <p:cNvPr id="5" name="Označba mesta vsebine 4">
            <a:extLst>
              <a:ext uri="{FF2B5EF4-FFF2-40B4-BE49-F238E27FC236}">
                <a16:creationId xmlns:a16="http://schemas.microsoft.com/office/drawing/2014/main" id="{8AE822FF-F72D-7950-8DAD-7E3BDA85EDC6}"/>
              </a:ext>
            </a:extLst>
          </p:cNvPr>
          <p:cNvPicPr>
            <a:picLocks noGrp="1" noChangeAspect="1"/>
          </p:cNvPicPr>
          <p:nvPr>
            <p:ph idx="1"/>
          </p:nvPr>
        </p:nvPicPr>
        <p:blipFill>
          <a:blip r:embed="rId2"/>
          <a:stretch>
            <a:fillRect/>
          </a:stretch>
        </p:blipFill>
        <p:spPr>
          <a:xfrm>
            <a:off x="911424" y="2132856"/>
            <a:ext cx="7560000" cy="4260283"/>
          </a:xfrm>
        </p:spPr>
      </p:pic>
    </p:spTree>
    <p:extLst>
      <p:ext uri="{BB962C8B-B14F-4D97-AF65-F5344CB8AC3E}">
        <p14:creationId xmlns:p14="http://schemas.microsoft.com/office/powerpoint/2010/main" val="2680354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A4DA557-5E23-7A9C-13B7-F1C3B3B5F45A}"/>
              </a:ext>
            </a:extLst>
          </p:cNvPr>
          <p:cNvSpPr>
            <a:spLocks noGrp="1"/>
          </p:cNvSpPr>
          <p:nvPr>
            <p:ph type="title"/>
          </p:nvPr>
        </p:nvSpPr>
        <p:spPr/>
        <p:txBody>
          <a:bodyPr>
            <a:normAutofit/>
          </a:bodyPr>
          <a:lstStyle/>
          <a:p>
            <a:r>
              <a:rPr lang="en-GB" sz="3200" dirty="0"/>
              <a:t>Species category through parks</a:t>
            </a:r>
            <a:endParaRPr lang="sl-SI" sz="3200" dirty="0"/>
          </a:p>
        </p:txBody>
      </p:sp>
      <p:pic>
        <p:nvPicPr>
          <p:cNvPr id="5" name="Označba mesta vsebine 4">
            <a:extLst>
              <a:ext uri="{FF2B5EF4-FFF2-40B4-BE49-F238E27FC236}">
                <a16:creationId xmlns:a16="http://schemas.microsoft.com/office/drawing/2014/main" id="{C54B3CDB-2A88-8EFF-2A1E-EE3105DFB4E6}"/>
              </a:ext>
            </a:extLst>
          </p:cNvPr>
          <p:cNvPicPr>
            <a:picLocks noGrp="1" noChangeAspect="1"/>
          </p:cNvPicPr>
          <p:nvPr>
            <p:ph idx="1"/>
          </p:nvPr>
        </p:nvPicPr>
        <p:blipFill>
          <a:blip r:embed="rId2"/>
          <a:stretch>
            <a:fillRect/>
          </a:stretch>
        </p:blipFill>
        <p:spPr>
          <a:xfrm>
            <a:off x="767408" y="2204864"/>
            <a:ext cx="7560000" cy="4093549"/>
          </a:xfrm>
        </p:spPr>
      </p:pic>
    </p:spTree>
    <p:extLst>
      <p:ext uri="{BB962C8B-B14F-4D97-AF65-F5344CB8AC3E}">
        <p14:creationId xmlns:p14="http://schemas.microsoft.com/office/powerpoint/2010/main" val="603686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931C5BD-07AF-F1AE-8A81-00690D72D5CA}"/>
              </a:ext>
            </a:extLst>
          </p:cNvPr>
          <p:cNvSpPr>
            <a:spLocks noGrp="1"/>
          </p:cNvSpPr>
          <p:nvPr>
            <p:ph type="title"/>
          </p:nvPr>
        </p:nvSpPr>
        <p:spPr/>
        <p:txBody>
          <a:bodyPr>
            <a:normAutofit/>
          </a:bodyPr>
          <a:lstStyle/>
          <a:p>
            <a:r>
              <a:rPr lang="en-GB" sz="3200" dirty="0"/>
              <a:t>Species endangered status percentage</a:t>
            </a:r>
            <a:endParaRPr lang="sl-SI" sz="3200" dirty="0"/>
          </a:p>
        </p:txBody>
      </p:sp>
      <p:pic>
        <p:nvPicPr>
          <p:cNvPr id="5" name="Označba mesta vsebine 4">
            <a:extLst>
              <a:ext uri="{FF2B5EF4-FFF2-40B4-BE49-F238E27FC236}">
                <a16:creationId xmlns:a16="http://schemas.microsoft.com/office/drawing/2014/main" id="{71B98E8A-14E1-8A80-8CCC-E52FEC7F2F43}"/>
              </a:ext>
            </a:extLst>
          </p:cNvPr>
          <p:cNvPicPr>
            <a:picLocks noGrp="1" noChangeAspect="1"/>
          </p:cNvPicPr>
          <p:nvPr>
            <p:ph idx="1"/>
          </p:nvPr>
        </p:nvPicPr>
        <p:blipFill>
          <a:blip r:embed="rId2"/>
          <a:stretch>
            <a:fillRect/>
          </a:stretch>
        </p:blipFill>
        <p:spPr>
          <a:xfrm>
            <a:off x="839416" y="2132856"/>
            <a:ext cx="7560000" cy="3969220"/>
          </a:xfrm>
        </p:spPr>
      </p:pic>
    </p:spTree>
    <p:extLst>
      <p:ext uri="{BB962C8B-B14F-4D97-AF65-F5344CB8AC3E}">
        <p14:creationId xmlns:p14="http://schemas.microsoft.com/office/powerpoint/2010/main" val="2697409403"/>
      </p:ext>
    </p:extLst>
  </p:cSld>
  <p:clrMapOvr>
    <a:masterClrMapping/>
  </p:clrMapOvr>
</p:sld>
</file>

<file path=ppt/theme/theme1.xml><?xml version="1.0" encoding="utf-8"?>
<a:theme xmlns:a="http://schemas.openxmlformats.org/drawingml/2006/main" name="Gladko">
  <a:themeElements>
    <a:clrScheme name="Gladk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Gladk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adk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ova tema">
  <a:themeElements>
    <a:clrScheme name="Pisarna">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isarna">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0</TotalTime>
  <Words>345</Words>
  <Application>Microsoft Office PowerPoint</Application>
  <PresentationFormat>Širokozaslonsko</PresentationFormat>
  <Paragraphs>31</Paragraphs>
  <Slides>12</Slides>
  <Notes>1</Notes>
  <HiddenSlides>0</HiddenSlides>
  <MMClips>0</MMClips>
  <ScaleCrop>false</ScaleCrop>
  <HeadingPairs>
    <vt:vector size="6" baseType="variant">
      <vt:variant>
        <vt:lpstr>Uporabljene pisave</vt:lpstr>
      </vt:variant>
      <vt:variant>
        <vt:i4>4</vt:i4>
      </vt:variant>
      <vt:variant>
        <vt:lpstr>Tema</vt:lpstr>
      </vt:variant>
      <vt:variant>
        <vt:i4>1</vt:i4>
      </vt:variant>
      <vt:variant>
        <vt:lpstr>Naslovi diapozitivov</vt:lpstr>
      </vt:variant>
      <vt:variant>
        <vt:i4>12</vt:i4>
      </vt:variant>
    </vt:vector>
  </HeadingPairs>
  <TitlesOfParts>
    <vt:vector size="17" baseType="lpstr">
      <vt:lpstr>Aptos</vt:lpstr>
      <vt:lpstr>Arial</vt:lpstr>
      <vt:lpstr>Trebuchet MS</vt:lpstr>
      <vt:lpstr>Wingdings 3</vt:lpstr>
      <vt:lpstr>Gladko</vt:lpstr>
      <vt:lpstr>Biodivirsety in National Pakrs</vt:lpstr>
      <vt:lpstr>The purpose of analysis</vt:lpstr>
      <vt:lpstr>Data sources</vt:lpstr>
      <vt:lpstr>Observations by parks  Total of 3.313957 observations </vt:lpstr>
      <vt:lpstr>Species category observations</vt:lpstr>
      <vt:lpstr>Species category observation through different parks </vt:lpstr>
      <vt:lpstr>Species category and their conservation status</vt:lpstr>
      <vt:lpstr>Species category through parks</vt:lpstr>
      <vt:lpstr>Species endangered status percentage</vt:lpstr>
      <vt:lpstr>Percentage of endangered species types</vt:lpstr>
      <vt:lpstr>Percentage of endangered species by category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dc:creator>
  <cp:lastModifiedBy>David Mernik</cp:lastModifiedBy>
  <cp:revision>1</cp:revision>
  <cp:lastPrinted>2024-07-31T07:10:16Z</cp:lastPrinted>
  <dcterms:created xsi:type="dcterms:W3CDTF">2024-07-31T05:15:48Z</dcterms:created>
  <dcterms:modified xsi:type="dcterms:W3CDTF">2024-07-31T07:10:57Z</dcterms:modified>
</cp:coreProperties>
</file>