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5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1ED4-3E91-44DF-953B-EC422E73AE3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6C73-E6E6-416D-AD88-FBBFECCD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3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4660" y="573576"/>
            <a:ext cx="5295207" cy="66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Select the Final Award Results with Applicant Rankings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66255" y="1463039"/>
            <a:ext cx="6641869" cy="1953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Total Awards For Each applicant and Order by Sum Total</a:t>
            </a:r>
          </a:p>
          <a:p>
            <a:pPr algn="ctr"/>
            <a:r>
              <a:rPr lang="en-US" dirty="0" smtClean="0"/>
              <a:t>Set @Total for each Student</a:t>
            </a:r>
          </a:p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CurrentRanking</a:t>
            </a:r>
            <a:r>
              <a:rPr lang="en-US" dirty="0" smtClean="0"/>
              <a:t> for each applicant to rowed after ordering</a:t>
            </a:r>
          </a:p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PreviousRanking</a:t>
            </a:r>
            <a:r>
              <a:rPr lang="en-US" dirty="0" smtClean="0"/>
              <a:t> to </a:t>
            </a:r>
            <a:r>
              <a:rPr lang="en-US" dirty="0" err="1" smtClean="0"/>
              <a:t>Rankingfor</a:t>
            </a:r>
            <a:r>
              <a:rPr lang="en-US" dirty="0" smtClean="0"/>
              <a:t> previous row</a:t>
            </a:r>
          </a:p>
          <a:p>
            <a:pPr algn="ctr"/>
            <a:r>
              <a:rPr lang="en-US" dirty="0" smtClean="0"/>
              <a:t>Set @Next Ranking to Ranking for next row</a:t>
            </a:r>
          </a:p>
          <a:p>
            <a:pPr algn="ctr"/>
            <a:r>
              <a:rPr lang="en-US" dirty="0" smtClean="0"/>
              <a:t>Set @Expected Ranking=@</a:t>
            </a:r>
            <a:r>
              <a:rPr lang="en-US" dirty="0" err="1" smtClean="0"/>
              <a:t>CurrentRanking</a:t>
            </a:r>
            <a:r>
              <a:rPr lang="en-US" dirty="0" smtClean="0"/>
              <a:t> + 1</a:t>
            </a:r>
          </a:p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NextTotal</a:t>
            </a:r>
            <a:r>
              <a:rPr lang="en-US" dirty="0" smtClean="0"/>
              <a:t> =set Amount for next row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593570" y="1234439"/>
            <a:ext cx="266007" cy="311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44789" y="831269"/>
            <a:ext cx="3915295" cy="86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MaximumAmount</a:t>
            </a:r>
            <a:r>
              <a:rPr lang="en-US" dirty="0" smtClean="0"/>
              <a:t> to first row</a:t>
            </a:r>
          </a:p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MinimumAmount</a:t>
            </a:r>
            <a:r>
              <a:rPr lang="en-US" dirty="0" smtClean="0"/>
              <a:t> to last row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22671" y="1384069"/>
            <a:ext cx="290945" cy="35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0698" y="3823855"/>
            <a:ext cx="6409113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orderpreserved</a:t>
            </a:r>
            <a:r>
              <a:rPr lang="en-US" dirty="0" smtClean="0"/>
              <a:t> to 1 if @</a:t>
            </a:r>
            <a:r>
              <a:rPr lang="en-US" dirty="0" err="1" smtClean="0"/>
              <a:t>CurrentRanking</a:t>
            </a:r>
            <a:r>
              <a:rPr lang="en-US" dirty="0" smtClean="0"/>
              <a:t> + 1=@</a:t>
            </a:r>
            <a:r>
              <a:rPr lang="en-US" dirty="0" err="1" smtClean="0"/>
              <a:t>NextRanking</a:t>
            </a:r>
            <a:r>
              <a:rPr lang="en-US" dirty="0" smtClean="0"/>
              <a:t> else set @</a:t>
            </a:r>
            <a:r>
              <a:rPr lang="en-US" dirty="0" err="1" smtClean="0"/>
              <a:t>orderpreserved</a:t>
            </a:r>
            <a:r>
              <a:rPr lang="en-US" dirty="0" smtClean="0"/>
              <a:t> to 0</a:t>
            </a:r>
          </a:p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amountpreserved</a:t>
            </a:r>
            <a:r>
              <a:rPr lang="en-US" dirty="0" smtClean="0"/>
              <a:t> to 1 if @Total &gt; @</a:t>
            </a:r>
            <a:r>
              <a:rPr lang="en-US" dirty="0" err="1" smtClean="0"/>
              <a:t>NextTotal</a:t>
            </a:r>
            <a:r>
              <a:rPr lang="en-US" dirty="0" smtClean="0"/>
              <a:t> else set @</a:t>
            </a:r>
            <a:r>
              <a:rPr lang="en-US" dirty="0" err="1" smtClean="0"/>
              <a:t>amountpreserved</a:t>
            </a:r>
            <a:r>
              <a:rPr lang="en-US" dirty="0" smtClean="0"/>
              <a:t> to 0</a:t>
            </a:r>
          </a:p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amountequaled</a:t>
            </a:r>
            <a:r>
              <a:rPr lang="en-US" dirty="0" smtClean="0"/>
              <a:t> to 1 if @Total &gt;= @</a:t>
            </a:r>
            <a:r>
              <a:rPr lang="en-US" dirty="0" err="1" smtClean="0"/>
              <a:t>NextTotal</a:t>
            </a:r>
            <a:r>
              <a:rPr lang="en-US" dirty="0" smtClean="0"/>
              <a:t> else set @ @</a:t>
            </a:r>
            <a:r>
              <a:rPr lang="en-US" dirty="0" err="1" smtClean="0"/>
              <a:t>amountequaled</a:t>
            </a:r>
            <a:r>
              <a:rPr lang="en-US" dirty="0" smtClean="0"/>
              <a:t> to 0</a:t>
            </a:r>
          </a:p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3017520" y="3416530"/>
            <a:ext cx="232756" cy="407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23760" y="4077391"/>
            <a:ext cx="4372495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For full results of dataset</a:t>
            </a:r>
          </a:p>
          <a:p>
            <a:pPr algn="ctr"/>
            <a:r>
              <a:rPr lang="en-US" dirty="0" smtClean="0"/>
              <a:t>Set @RA1 to 1 if Minimum(@</a:t>
            </a:r>
            <a:r>
              <a:rPr lang="en-US" dirty="0" err="1" smtClean="0"/>
              <a:t>Orderpreserved</a:t>
            </a:r>
            <a:r>
              <a:rPr lang="en-US" dirty="0" smtClean="0"/>
              <a:t>) and Minimum(@</a:t>
            </a:r>
            <a:r>
              <a:rPr lang="en-US" dirty="0" err="1" smtClean="0"/>
              <a:t>Amountpreserved</a:t>
            </a:r>
            <a:r>
              <a:rPr lang="en-US" dirty="0" smtClean="0"/>
              <a:t>) =2 else set @RA1 to 0</a:t>
            </a:r>
          </a:p>
          <a:p>
            <a:pPr algn="ctr"/>
            <a:r>
              <a:rPr lang="en-US" dirty="0" smtClean="0"/>
              <a:t>Set @RA2 to 1 if </a:t>
            </a:r>
            <a:r>
              <a:rPr lang="en-US" dirty="0" smtClean="0"/>
              <a:t>Minimum(</a:t>
            </a:r>
            <a:r>
              <a:rPr lang="en-US" dirty="0" smtClean="0"/>
              <a:t>@</a:t>
            </a:r>
            <a:r>
              <a:rPr lang="en-US" dirty="0" err="1" smtClean="0"/>
              <a:t>Orderpreserved</a:t>
            </a:r>
            <a:r>
              <a:rPr lang="en-US" dirty="0" smtClean="0"/>
              <a:t>) and </a:t>
            </a:r>
            <a:r>
              <a:rPr lang="en-US" dirty="0" err="1" smtClean="0"/>
              <a:t>Mimimum</a:t>
            </a:r>
            <a:r>
              <a:rPr lang="en-US" dirty="0" smtClean="0"/>
              <a:t>(@ </a:t>
            </a:r>
            <a:r>
              <a:rPr lang="en-US" dirty="0" err="1" smtClean="0"/>
              <a:t>amountequaled</a:t>
            </a:r>
            <a:r>
              <a:rPr lang="en-US" dirty="0" smtClean="0"/>
              <a:t>) =2 else set @RA2 to 0</a:t>
            </a:r>
          </a:p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799811" y="4530436"/>
            <a:ext cx="423949" cy="216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13616" y="1837108"/>
            <a:ext cx="3807229" cy="101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@Count=number of applicants with rankings</a:t>
            </a:r>
          </a:p>
          <a:p>
            <a:pPr algn="ctr"/>
            <a:r>
              <a:rPr lang="en-US" dirty="0" smtClean="0"/>
              <a:t>Set @max =highest ranking in set</a:t>
            </a:r>
          </a:p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799811" y="2057400"/>
            <a:ext cx="324196" cy="303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13616" y="3183775"/>
            <a:ext cx="4368338" cy="56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@RA3 to 1 if @count =@max and 0 if not =0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8961120" y="2855423"/>
            <a:ext cx="224444" cy="328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7076" y="5777347"/>
            <a:ext cx="5744095" cy="108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</a:t>
            </a:r>
            <a:r>
              <a:rPr lang="en-US" dirty="0" err="1" smtClean="0"/>
              <a:t>ResultSet</a:t>
            </a:r>
            <a:endParaRPr lang="en-US" dirty="0" smtClean="0"/>
          </a:p>
          <a:p>
            <a:pPr algn="ctr"/>
            <a:r>
              <a:rPr lang="en-US" dirty="0" smtClean="0"/>
              <a:t>@RA1, @RA2, @RA3, @</a:t>
            </a:r>
            <a:r>
              <a:rPr lang="en-US" dirty="0" err="1" smtClean="0"/>
              <a:t>MaximumAmount</a:t>
            </a:r>
            <a:r>
              <a:rPr lang="en-US" dirty="0" smtClean="0"/>
              <a:t>,@</a:t>
            </a:r>
            <a:r>
              <a:rPr lang="en-US" dirty="0" err="1" smtClean="0"/>
              <a:t>MiniumAmount</a:t>
            </a:r>
            <a:r>
              <a:rPr lang="en-US" dirty="0" smtClean="0"/>
              <a:t>, @</a:t>
            </a:r>
            <a:r>
              <a:rPr lang="en-US" dirty="0" err="1" smtClean="0"/>
              <a:t>NumberofAwarded</a:t>
            </a:r>
            <a:r>
              <a:rPr lang="en-US" dirty="0" smtClean="0"/>
              <a:t>, @</a:t>
            </a:r>
            <a:r>
              <a:rPr lang="en-US" dirty="0" err="1" smtClean="0"/>
              <a:t>UniqueAwardess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77098" y="155862"/>
            <a:ext cx="5214159" cy="57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NumberOfAwarded</a:t>
            </a:r>
            <a:r>
              <a:rPr lang="en-US" dirty="0" smtClean="0"/>
              <a:t> =Count(Award)</a:t>
            </a:r>
          </a:p>
          <a:p>
            <a:pPr algn="ctr"/>
            <a:r>
              <a:rPr lang="en-US" dirty="0" smtClean="0"/>
              <a:t>Set @</a:t>
            </a:r>
            <a:r>
              <a:rPr lang="en-US" dirty="0" err="1" smtClean="0"/>
              <a:t>UniqueAwardees</a:t>
            </a:r>
            <a:r>
              <a:rPr lang="en-US" dirty="0" smtClean="0"/>
              <a:t> </a:t>
            </a:r>
            <a:r>
              <a:rPr lang="en-US" smtClean="0"/>
              <a:t>=Distinct </a:t>
            </a:r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7521541">
            <a:off x="5965214" y="872027"/>
            <a:ext cx="690009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Arizona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don-E Merson</dc:creator>
  <cp:lastModifiedBy>don-E Merson</cp:lastModifiedBy>
  <cp:revision>6</cp:revision>
  <dcterms:created xsi:type="dcterms:W3CDTF">2018-07-13T16:03:37Z</dcterms:created>
  <dcterms:modified xsi:type="dcterms:W3CDTF">2018-07-13T17:42:20Z</dcterms:modified>
</cp:coreProperties>
</file>