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5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260" autoAdjust="0"/>
  </p:normalViewPr>
  <p:slideViewPr>
    <p:cSldViewPr>
      <p:cViewPr varScale="1">
        <p:scale>
          <a:sx n="59" d="100"/>
          <a:sy n="59" d="100"/>
        </p:scale>
        <p:origin x="-212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1FF52-8B59-49DC-ADA8-897397B8B93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4A022-9777-4A8D-8C32-3DA65E0E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69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http://blog.emergingscholars.org/wp-content/uploads/2013/10/Jesus-cures-the-man-born-blind.jpg</a:t>
            </a:r>
          </a:p>
          <a:p>
            <a:endParaRPr lang="en-US" dirty="0" smtClean="0"/>
          </a:p>
          <a:p>
            <a:r>
              <a:rPr lang="en-US" dirty="0" smtClean="0"/>
              <a:t>John 9:1-41</a:t>
            </a:r>
          </a:p>
          <a:p>
            <a:endParaRPr lang="en-US" dirty="0" smtClean="0"/>
          </a:p>
          <a:p>
            <a:r>
              <a:rPr lang="en-US" dirty="0" smtClean="0"/>
              <a:t>As he walked along, he saw a man blind from birth. His disciples asked him, “Rabbi, who sinned, </a:t>
            </a:r>
          </a:p>
          <a:p>
            <a:endParaRPr lang="en-US" dirty="0" smtClean="0"/>
          </a:p>
          <a:p>
            <a:r>
              <a:rPr lang="en-US" dirty="0" smtClean="0"/>
              <a:t>this man or his parents, that he was born blind?” Jesus answered, “Neither this man nor his </a:t>
            </a:r>
          </a:p>
          <a:p>
            <a:endParaRPr lang="en-US" dirty="0" smtClean="0"/>
          </a:p>
          <a:p>
            <a:r>
              <a:rPr lang="en-US" dirty="0" smtClean="0"/>
              <a:t>parents sinned; he was born blind so that God’s works might be revealed in him. We must work </a:t>
            </a:r>
          </a:p>
          <a:p>
            <a:endParaRPr lang="en-US" dirty="0" smtClean="0"/>
          </a:p>
          <a:p>
            <a:r>
              <a:rPr lang="en-US" dirty="0" smtClean="0"/>
              <a:t>the works of him who sent me while it is day; night is coming when no one can work. As long as </a:t>
            </a:r>
          </a:p>
          <a:p>
            <a:endParaRPr lang="en-US" dirty="0" smtClean="0"/>
          </a:p>
          <a:p>
            <a:r>
              <a:rPr lang="en-US" dirty="0" smtClean="0"/>
              <a:t>I am in the world, I am the light of the world.” When he had said this, he spat on the ground and </a:t>
            </a:r>
          </a:p>
          <a:p>
            <a:endParaRPr lang="en-US" dirty="0" smtClean="0"/>
          </a:p>
          <a:p>
            <a:r>
              <a:rPr lang="en-US" dirty="0" smtClean="0"/>
              <a:t>made mud with the saliva and spread the mud on the man’s eyes, saying to him, “Go, wash in the </a:t>
            </a:r>
          </a:p>
          <a:p>
            <a:endParaRPr lang="en-US" dirty="0" smtClean="0"/>
          </a:p>
          <a:p>
            <a:r>
              <a:rPr lang="en-US" dirty="0" smtClean="0"/>
              <a:t>pool of Siloam” (which means Sent). Then he went and washed and came back able to see.</a:t>
            </a:r>
          </a:p>
          <a:p>
            <a:endParaRPr lang="en-US" dirty="0" smtClean="0"/>
          </a:p>
          <a:p>
            <a:r>
              <a:rPr lang="en-US" dirty="0" smtClean="0"/>
              <a:t>The neighbors and those who had seen him before as a beggar began to ask, “Is this not the man </a:t>
            </a:r>
          </a:p>
          <a:p>
            <a:endParaRPr lang="en-US" dirty="0" smtClean="0"/>
          </a:p>
          <a:p>
            <a:r>
              <a:rPr lang="en-US" dirty="0" smtClean="0"/>
              <a:t>who used to sit and beg?” Some were saying, “It is he.” Others were saying, “No, but it is someone </a:t>
            </a:r>
          </a:p>
          <a:p>
            <a:endParaRPr lang="en-US" dirty="0" smtClean="0"/>
          </a:p>
          <a:p>
            <a:r>
              <a:rPr lang="en-US" dirty="0" smtClean="0"/>
              <a:t>like him.” He kept saying, “I am the man.” But they kept asking him, “Then how were your eyes </a:t>
            </a:r>
          </a:p>
          <a:p>
            <a:endParaRPr lang="en-US" dirty="0" smtClean="0"/>
          </a:p>
          <a:p>
            <a:r>
              <a:rPr lang="en-US" dirty="0" smtClean="0"/>
              <a:t>opened?” He answered, “The man called Jesus made mud, spread it on my eyes, and said to me, ‘Go </a:t>
            </a:r>
          </a:p>
          <a:p>
            <a:endParaRPr lang="en-US" dirty="0" smtClean="0"/>
          </a:p>
          <a:p>
            <a:r>
              <a:rPr lang="en-US" dirty="0" smtClean="0"/>
              <a:t>to Siloam and wash.’ Then I went and washed and received my sight.” They said to him, “Where is </a:t>
            </a:r>
          </a:p>
          <a:p>
            <a:endParaRPr lang="en-US" dirty="0" smtClean="0"/>
          </a:p>
          <a:p>
            <a:r>
              <a:rPr lang="en-US" dirty="0" smtClean="0"/>
              <a:t>he?” He said, “I do not know.”</a:t>
            </a:r>
          </a:p>
          <a:p>
            <a:endParaRPr lang="en-US" dirty="0" smtClean="0"/>
          </a:p>
          <a:p>
            <a:r>
              <a:rPr lang="en-US" dirty="0" smtClean="0"/>
              <a:t>They brought to the Pharisees the man who had formerly been blind. Now it was a </a:t>
            </a:r>
            <a:r>
              <a:rPr lang="en-US" dirty="0" err="1" smtClean="0"/>
              <a:t>sabbath</a:t>
            </a:r>
            <a:r>
              <a:rPr lang="en-US" dirty="0" smtClean="0"/>
              <a:t> day </a:t>
            </a:r>
          </a:p>
          <a:p>
            <a:endParaRPr lang="en-US" dirty="0" smtClean="0"/>
          </a:p>
          <a:p>
            <a:r>
              <a:rPr lang="en-US" dirty="0" smtClean="0"/>
              <a:t>when Jesus made the mud and opened his eyes. Then the Pharisees also began to ask him how he </a:t>
            </a:r>
          </a:p>
          <a:p>
            <a:endParaRPr lang="en-US" dirty="0" smtClean="0"/>
          </a:p>
          <a:p>
            <a:r>
              <a:rPr lang="en-US" dirty="0" smtClean="0"/>
              <a:t>had received his sight. He said to them, “He put mud on my eyes. Then I washed, and now I see.” </a:t>
            </a:r>
          </a:p>
          <a:p>
            <a:endParaRPr lang="en-US" dirty="0" smtClean="0"/>
          </a:p>
          <a:p>
            <a:r>
              <a:rPr lang="en-US" dirty="0" smtClean="0"/>
              <a:t>Some of the Pharisees said, “This man is not from God, for he does not observe the </a:t>
            </a:r>
            <a:r>
              <a:rPr lang="en-US" dirty="0" err="1" smtClean="0"/>
              <a:t>sabbath</a:t>
            </a:r>
            <a:r>
              <a:rPr lang="en-US" dirty="0" smtClean="0"/>
              <a:t>.” But </a:t>
            </a:r>
          </a:p>
          <a:p>
            <a:endParaRPr lang="en-US" dirty="0" smtClean="0"/>
          </a:p>
          <a:p>
            <a:r>
              <a:rPr lang="en-US" dirty="0" smtClean="0"/>
              <a:t>others said, “How can a man who is a sinner perform such signs?” And they were divided. So they </a:t>
            </a:r>
          </a:p>
          <a:p>
            <a:endParaRPr lang="en-US" dirty="0" smtClean="0"/>
          </a:p>
          <a:p>
            <a:r>
              <a:rPr lang="en-US" dirty="0" smtClean="0"/>
              <a:t>said again to the blind man, “What do you say about him? It was your eyes he opened.” He said, </a:t>
            </a:r>
          </a:p>
          <a:p>
            <a:endParaRPr lang="en-US" dirty="0" smtClean="0"/>
          </a:p>
          <a:p>
            <a:r>
              <a:rPr lang="en-US" dirty="0" smtClean="0"/>
              <a:t>“He is a prophet.” The Jews did not believe that he had been blind and had received his sight until </a:t>
            </a:r>
          </a:p>
          <a:p>
            <a:endParaRPr lang="en-US" dirty="0" smtClean="0"/>
          </a:p>
          <a:p>
            <a:r>
              <a:rPr lang="en-US" dirty="0" smtClean="0"/>
              <a:t>they called the parents of the man who had received his sight and asked them, “Is this your son, </a:t>
            </a:r>
          </a:p>
          <a:p>
            <a:endParaRPr lang="en-US" dirty="0" smtClean="0"/>
          </a:p>
          <a:p>
            <a:r>
              <a:rPr lang="en-US" dirty="0" smtClean="0"/>
              <a:t>who you say was born blind? How then does he now see?” His parents answered, “We know that </a:t>
            </a:r>
          </a:p>
          <a:p>
            <a:endParaRPr lang="en-US" dirty="0" smtClean="0"/>
          </a:p>
          <a:p>
            <a:r>
              <a:rPr lang="en-US" dirty="0" smtClean="0"/>
              <a:t>this is our son, and that he was born blind; but we do not know how it is that now he sees, nor </a:t>
            </a:r>
          </a:p>
          <a:p>
            <a:endParaRPr lang="en-US" dirty="0" smtClean="0"/>
          </a:p>
          <a:p>
            <a:r>
              <a:rPr lang="en-US" dirty="0" smtClean="0"/>
              <a:t>do we know who opened his eyes. Ask him; he is of age. He will speak for himself.” His parents </a:t>
            </a:r>
          </a:p>
          <a:p>
            <a:endParaRPr lang="en-US" dirty="0" smtClean="0"/>
          </a:p>
          <a:p>
            <a:r>
              <a:rPr lang="en-US" dirty="0" smtClean="0"/>
              <a:t>said this because they were afraid of the Jews; for the Jews had already agreed that anyone who </a:t>
            </a:r>
          </a:p>
          <a:p>
            <a:endParaRPr lang="en-US" dirty="0" smtClean="0"/>
          </a:p>
          <a:p>
            <a:r>
              <a:rPr lang="en-US" dirty="0" smtClean="0"/>
              <a:t>confessed Jesus to be the Messiah would be put out of the synagogue. Therefore his parents said, </a:t>
            </a:r>
          </a:p>
          <a:p>
            <a:endParaRPr lang="en-US" dirty="0" smtClean="0"/>
          </a:p>
          <a:p>
            <a:r>
              <a:rPr lang="en-US" dirty="0" smtClean="0"/>
              <a:t>“He is of age; ask him.” So for the second time they called the man who had been blind, and they </a:t>
            </a:r>
          </a:p>
          <a:p>
            <a:endParaRPr lang="en-US" dirty="0" smtClean="0"/>
          </a:p>
          <a:p>
            <a:r>
              <a:rPr lang="en-US" dirty="0" smtClean="0"/>
              <a:t>said to him, “Give glory to God! We know that this man is a sinner.” He answered, “I do not know</a:t>
            </a:r>
          </a:p>
          <a:p>
            <a:endParaRPr lang="en-US" dirty="0" smtClean="0"/>
          </a:p>
          <a:p>
            <a:r>
              <a:rPr lang="en-US" dirty="0" smtClean="0"/>
              <a:t>whether he is a sinner. One thing I do know, that though I was blind, now I see.” They said to </a:t>
            </a:r>
          </a:p>
          <a:p>
            <a:endParaRPr lang="en-US" dirty="0" smtClean="0"/>
          </a:p>
          <a:p>
            <a:r>
              <a:rPr lang="en-US" dirty="0" smtClean="0"/>
              <a:t>him, “What did he do to you? How did he open your eyes?” He answered them, “I have told you </a:t>
            </a:r>
          </a:p>
          <a:p>
            <a:endParaRPr lang="en-US" dirty="0" smtClean="0"/>
          </a:p>
          <a:p>
            <a:r>
              <a:rPr lang="en-US" dirty="0" smtClean="0"/>
              <a:t>already, and you would not listen. Why do you want to hear it again? Do you also want to become </a:t>
            </a:r>
          </a:p>
          <a:p>
            <a:endParaRPr lang="en-US" dirty="0" smtClean="0"/>
          </a:p>
          <a:p>
            <a:r>
              <a:rPr lang="en-US" dirty="0" smtClean="0"/>
              <a:t>his disciples?” Then they reviled him, saying, “You are his disciple, but we are disciples of Moses. </a:t>
            </a:r>
          </a:p>
          <a:p>
            <a:endParaRPr lang="en-US" dirty="0" smtClean="0"/>
          </a:p>
          <a:p>
            <a:r>
              <a:rPr lang="en-US" dirty="0" smtClean="0"/>
              <a:t>We know that God has spoken to Moses, but as for this man, we do not know where he comes </a:t>
            </a:r>
          </a:p>
          <a:p>
            <a:endParaRPr lang="en-US" dirty="0" smtClean="0"/>
          </a:p>
          <a:p>
            <a:r>
              <a:rPr lang="en-US" dirty="0" smtClean="0"/>
              <a:t>from.” The man answered, “Here is an astonishing thing! You do not know where he comes from, </a:t>
            </a:r>
          </a:p>
          <a:p>
            <a:endParaRPr lang="en-US" dirty="0" smtClean="0"/>
          </a:p>
          <a:p>
            <a:r>
              <a:rPr lang="en-US" dirty="0" smtClean="0"/>
              <a:t>and yet he opened my eyes. We know that God does not listen to sinners, but he does listen to one </a:t>
            </a:r>
          </a:p>
          <a:p>
            <a:endParaRPr lang="en-US" dirty="0" smtClean="0"/>
          </a:p>
          <a:p>
            <a:r>
              <a:rPr lang="en-US" dirty="0" smtClean="0"/>
              <a:t>who worships him and obeys his will. Never since the world began has it been heard that anyone </a:t>
            </a:r>
          </a:p>
          <a:p>
            <a:endParaRPr lang="en-US" dirty="0" smtClean="0"/>
          </a:p>
          <a:p>
            <a:r>
              <a:rPr lang="en-US" dirty="0" smtClean="0"/>
              <a:t>opened the eyes of a person born blind. If this man were not from God, he could do nothing.” They </a:t>
            </a:r>
          </a:p>
          <a:p>
            <a:endParaRPr lang="en-US" dirty="0" smtClean="0"/>
          </a:p>
          <a:p>
            <a:r>
              <a:rPr lang="en-US" dirty="0" smtClean="0"/>
              <a:t>answered him, “You were born entirely in sins, and are you trying to teach us?” And they drove </a:t>
            </a:r>
          </a:p>
          <a:p>
            <a:endParaRPr lang="en-US" dirty="0" smtClean="0"/>
          </a:p>
          <a:p>
            <a:r>
              <a:rPr lang="en-US" dirty="0" smtClean="0"/>
              <a:t>Jesus heard that they had driven him out, and when he found him, he said, “Do you believe in the </a:t>
            </a:r>
          </a:p>
          <a:p>
            <a:endParaRPr lang="en-US" dirty="0" smtClean="0"/>
          </a:p>
          <a:p>
            <a:r>
              <a:rPr lang="en-US" dirty="0" smtClean="0"/>
              <a:t>Son of Man?” He answered, “And who is he, sir? Tell me, so that I may believe in him.” Jesus said to </a:t>
            </a:r>
          </a:p>
          <a:p>
            <a:endParaRPr lang="en-US" dirty="0" smtClean="0"/>
          </a:p>
          <a:p>
            <a:r>
              <a:rPr lang="en-US" dirty="0" smtClean="0"/>
              <a:t>him, “You have seen him, and the one speaking with you is he.” He said, “Lord, I believe.” And he </a:t>
            </a:r>
          </a:p>
          <a:p>
            <a:endParaRPr lang="en-US" dirty="0" smtClean="0"/>
          </a:p>
          <a:p>
            <a:r>
              <a:rPr lang="en-US" dirty="0" smtClean="0"/>
              <a:t>worshiped him.</a:t>
            </a:r>
          </a:p>
          <a:p>
            <a:endParaRPr lang="en-US" dirty="0" smtClean="0"/>
          </a:p>
          <a:p>
            <a:r>
              <a:rPr lang="en-US" dirty="0" smtClean="0"/>
              <a:t>Jesus said, “I came into this world for judgment so that those who do not see may see, and those </a:t>
            </a:r>
          </a:p>
          <a:p>
            <a:endParaRPr lang="en-US" dirty="0" smtClean="0"/>
          </a:p>
          <a:p>
            <a:r>
              <a:rPr lang="en-US" dirty="0" smtClean="0"/>
              <a:t>who do see may become blind.” Some of the Pharisees near him heard this and said to him, “Surely </a:t>
            </a:r>
          </a:p>
          <a:p>
            <a:endParaRPr lang="en-US" dirty="0" smtClean="0"/>
          </a:p>
          <a:p>
            <a:r>
              <a:rPr lang="en-US" dirty="0" smtClean="0"/>
              <a:t>we are not blind, are we?” Jesus said to them, “If you were blind, you would not have sin. But now </a:t>
            </a:r>
          </a:p>
          <a:p>
            <a:endParaRPr lang="en-US" dirty="0" smtClean="0"/>
          </a:p>
          <a:p>
            <a:r>
              <a:rPr lang="en-US" dirty="0" smtClean="0"/>
              <a:t>that you say, ‘We see,’ your sin remains.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4A022-9777-4A8D-8C32-3DA65E0E88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2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for judgment</a:t>
            </a:r>
            <a:r>
              <a:rPr lang="en-US" baseline="0" dirty="0" smtClean="0"/>
              <a:t> but for the world to see. Does the blindness now seem like a metaphor?</a:t>
            </a:r>
          </a:p>
          <a:p>
            <a:r>
              <a:rPr lang="en-US" baseline="0" dirty="0" smtClean="0"/>
              <a:t>Turns around the idea so that the Pharisees are the sinners.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4A022-9777-4A8D-8C32-3DA65E0E88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04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Blake Snyder notes that to easy</a:t>
            </a:r>
            <a:r>
              <a:rPr lang="en-US" baseline="0" dirty="0" smtClean="0"/>
              <a:t> convey to the user that someone is the hero in your screenplay, you should have the hero “save the cat” or help someone or something that is helpless.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4A022-9777-4A8D-8C32-3DA65E0E88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58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Subtext. Blindness</a:t>
            </a:r>
            <a:r>
              <a:rPr lang="en-US" baseline="0" dirty="0" smtClean="0"/>
              <a:t> means not seeing both literally and figuratively.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4A022-9777-4A8D-8C32-3DA65E0E88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39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story hinges on the difference</a:t>
            </a:r>
            <a:r>
              <a:rPr lang="en-US" baseline="0" dirty="0" smtClean="0"/>
              <a:t> of a physical sense and it’s literal meaning.</a:t>
            </a:r>
          </a:p>
          <a:p>
            <a:r>
              <a:rPr lang="en-US" baseline="0" dirty="0" smtClean="0"/>
              <a:t>Embodied cognition. </a:t>
            </a:r>
            <a:r>
              <a:rPr lang="en-US" baseline="0" dirty="0" err="1" smtClean="0"/>
              <a:t>Lackoff</a:t>
            </a:r>
            <a:r>
              <a:rPr lang="en-US" baseline="0" dirty="0" smtClean="0"/>
              <a:t>- Women, Fire and Dangerous Things.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4A022-9777-4A8D-8C32-3DA65E0E88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2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other senses can be used this way? Hearing,</a:t>
            </a:r>
            <a:r>
              <a:rPr lang="en-US" baseline="0" dirty="0" smtClean="0"/>
              <a:t> Feeling, Tasting, Smelling. </a:t>
            </a:r>
          </a:p>
          <a:p>
            <a:r>
              <a:rPr lang="en-US" baseline="0" dirty="0" smtClean="0"/>
              <a:t>Can you make a story with these?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4A022-9777-4A8D-8C32-3DA65E0E88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4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story</a:t>
            </a:r>
            <a:r>
              <a:rPr lang="en-US" baseline="0" dirty="0" smtClean="0"/>
              <a:t> says the man is blind to help reveal God’s works are reveal in him. What does the crowd in the narrative think about the blind man?</a:t>
            </a:r>
          </a:p>
          <a:p>
            <a:r>
              <a:rPr lang="en-US" baseline="0" dirty="0" smtClean="0"/>
              <a:t>Does this mean that God made the man suffer so he could prove a point?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4A022-9777-4A8D-8C32-3DA65E0E88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52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Spits in</a:t>
            </a:r>
            <a:r>
              <a:rPr lang="en-US" baseline="0" dirty="0" smtClean="0"/>
              <a:t> mud and rubs it on his eyes? What do you think about this? Does this remind you of a magic show? Do you know what story this is trying to invoke?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4A022-9777-4A8D-8C32-3DA65E0E88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0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audience is an important part of the story. It adds</a:t>
            </a:r>
            <a:r>
              <a:rPr lang="en-US" baseline="0" dirty="0" smtClean="0"/>
              <a:t> credence to the Jesus’ deeds. </a:t>
            </a:r>
          </a:p>
          <a:p>
            <a:r>
              <a:rPr lang="en-US" baseline="0" dirty="0" smtClean="0"/>
              <a:t>They are playing the skeptic to reinforce the idea in the story.</a:t>
            </a:r>
          </a:p>
          <a:p>
            <a:r>
              <a:rPr lang="en-US" baseline="0" dirty="0" smtClean="0"/>
              <a:t>Similar to a person in a commercial.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4A022-9777-4A8D-8C32-3DA65E0E88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3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the “good people in the worst meaning of that phrase” people. They are considered by all to the most pious people.</a:t>
            </a:r>
          </a:p>
          <a:p>
            <a:r>
              <a:rPr lang="en-US" baseline="0" dirty="0" smtClean="0"/>
              <a:t>Do you know why they are this pious, i.e.- what are their motives?</a:t>
            </a:r>
          </a:p>
          <a:p>
            <a:r>
              <a:rPr lang="en-US" baseline="0" dirty="0" smtClean="0"/>
              <a:t>Why is Jesus often pitted against these people?</a:t>
            </a:r>
          </a:p>
          <a:p>
            <a:r>
              <a:rPr lang="en-US" baseline="0" dirty="0" smtClean="0"/>
              <a:t>What does this reveal to us about Jesus?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4A022-9777-4A8D-8C32-3DA65E0E88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95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Pharisees</a:t>
            </a:r>
            <a:r>
              <a:rPr lang="en-US" baseline="0" dirty="0" smtClean="0"/>
              <a:t> love rules. They are letter of the law kind of people.</a:t>
            </a:r>
          </a:p>
          <a:p>
            <a:r>
              <a:rPr lang="en-US" baseline="0" dirty="0" smtClean="0"/>
              <a:t>What rule are the protesting that Jesus broke?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4A022-9777-4A8D-8C32-3DA65E0E88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does the story call other witnesses after the Pharisees?</a:t>
            </a:r>
            <a:r>
              <a:rPr lang="en-US" baseline="0" dirty="0" smtClean="0"/>
              <a:t> Why do the parents say ask the son himself?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4A022-9777-4A8D-8C32-3DA65E0E88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58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told you already. How do the Pharisees reply- we are disciples of Moses.</a:t>
            </a:r>
          </a:p>
          <a:p>
            <a:r>
              <a:rPr lang="en-US" baseline="0" dirty="0" smtClean="0"/>
              <a:t>He says “God does not listen to sinners” but to those who worship him. What do you think of this?</a:t>
            </a:r>
          </a:p>
          <a:p>
            <a:r>
              <a:rPr lang="en-US" baseline="0" dirty="0" smtClean="0"/>
              <a:t>What does that mean if we are “sinners” who want a way back to God?</a:t>
            </a:r>
          </a:p>
          <a:p>
            <a:r>
              <a:rPr lang="en-US" baseline="0" dirty="0" smtClean="0"/>
              <a:t>The Pharisees are saying- you are born in sin, how are you going to teach us?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4A022-9777-4A8D-8C32-3DA65E0E88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Asks if the ex-blind</a:t>
            </a:r>
            <a:r>
              <a:rPr lang="en-US" baseline="0" dirty="0" smtClean="0"/>
              <a:t> person agrees? What is meant by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4A022-9777-4A8D-8C32-3DA65E0E88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9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3/29/2014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3/29/2014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3/29/2014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3/29/2014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3/29/2014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3/29/2014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3/29/2014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3/29/2014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B3AFFF1-9C47-49F0-AE12-AF188F3F4E82}" type="datetime1">
              <a:rPr lang="en-US" smtClean="0"/>
              <a:pPr/>
              <a:t>3/29/2014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53" r:id="rId1"/>
    <p:sldLayoutId id="2147484754" r:id="rId2"/>
    <p:sldLayoutId id="2147484755" r:id="rId3"/>
    <p:sldLayoutId id="2147484756" r:id="rId4"/>
    <p:sldLayoutId id="2147484757" r:id="rId5"/>
    <p:sldLayoutId id="2147484758" r:id="rId6"/>
    <p:sldLayoutId id="2147484759" r:id="rId7"/>
    <p:sldLayoutId id="2147484760" r:id="rId8"/>
    <p:sldLayoutId id="2147484761" r:id="rId9"/>
    <p:sldLayoutId id="2147484762" r:id="rId10"/>
    <p:sldLayoutId id="214748476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0"/>
            <a:ext cx="7543800" cy="2152650"/>
          </a:xfrm>
        </p:spPr>
        <p:txBody>
          <a:bodyPr/>
          <a:lstStyle/>
          <a:p>
            <a:r>
              <a:rPr lang="en-US" dirty="0" smtClean="0"/>
              <a:t>BLIND FAITH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133600" y="3423634"/>
            <a:ext cx="6172200" cy="685800"/>
          </a:xfrm>
        </p:spPr>
        <p:txBody>
          <a:bodyPr/>
          <a:lstStyle/>
          <a:p>
            <a:r>
              <a:rPr lang="en-US" dirty="0" smtClean="0"/>
              <a:t>Seeing what is meant</a:t>
            </a:r>
          </a:p>
        </p:txBody>
      </p:sp>
      <p:pic>
        <p:nvPicPr>
          <p:cNvPr id="16386" name="Picture 2" descr="http://www.geetarz.org/reviews/clapton/bf-hyde-park-free-concert-b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005" y="3429000"/>
            <a:ext cx="4090725" cy="318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5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Jesus rescues and scolds</a:t>
            </a:r>
            <a:endParaRPr lang="en-US" dirty="0"/>
          </a:p>
        </p:txBody>
      </p:sp>
      <p:pic>
        <p:nvPicPr>
          <p:cNvPr id="9222" name="Picture 6" descr="https://myoptimalcareer.com/blog/wp-content/uploads/2013/02/iStock_000001575810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457200"/>
            <a:ext cx="810577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4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Jesus sums it up</a:t>
            </a:r>
            <a:endParaRPr lang="en-US" dirty="0"/>
          </a:p>
        </p:txBody>
      </p:sp>
      <p:pic>
        <p:nvPicPr>
          <p:cNvPr id="10242" name="Picture 2" descr="https://fbcdn-sphotos-b-a.akamaihd.net/hphotos-ak-frc3/t1/582286_10150863957552740_1148722569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38200"/>
            <a:ext cx="81057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9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the Cat!</a:t>
            </a:r>
            <a:endParaRPr lang="en-US" dirty="0"/>
          </a:p>
        </p:txBody>
      </p:sp>
      <p:pic>
        <p:nvPicPr>
          <p:cNvPr id="1026" name="Picture 2" descr="http://ecx.images-amazon.com/images/I/71o7LQmNCLL._SL15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8600"/>
            <a:ext cx="381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04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hero rescues the helpless</a:t>
            </a:r>
            <a:endParaRPr lang="en-US" dirty="0"/>
          </a:p>
        </p:txBody>
      </p:sp>
      <p:sp>
        <p:nvSpPr>
          <p:cNvPr id="4" name="AutoShape 2" descr="data:image/jpeg;base64,/9j/4AAQSkZJRgABAQAAAQABAAD/2wCEAAkGBxQSEhUUExQVFhUXGBsaGRgYGBgZHRwdHRwYGhoaHhkYHCggHR4lHx0eITEkJykrLi4uFx8zODMsNyotLisBCgoKDg0OGxAQGiwkICQsLCwsLCwsLCwsLCwsLCwsLCwsLCwsLCwsLCw0LCwsLCwsLCwsLCwsLCwsLCwsLCwsLP/AABEIARQAtwMBIgACEQEDEQH/xAAcAAABBQEBAQAAAAAAAAAAAAAAAwQFBgcCAQj/xABGEAABAwIDBAcFBgQEBgEFAAABAgMRACEEEjEFQVFhBgcTInGBkTKhscHwFCNCUmLRcoKy4TNTkqIkQ2NzwvGDFRY0k9L/xAAZAQADAQEBAAAAAAAAAAAAAAAAAQIDBAX/xAAqEQACAgEDAwIFBQAAAAAAAAAAAQIRIQMSMQRBUWFxBRMikdEyobHh8P/aAAwDAQACEQMRAD8A2nGewv8AhPwpYUw2gC5lbQopJIUoiCQlJBiD+YiPDNwp12E+0Srx09Bb1qqxkgO3B9nveGnrQhuYKozDSNB4fvSoopX4CgoooqRhRRRQAU3wSjlg2KSUxyB7vqnKfOnFN02dI/OnN5pgK9xT6U0B1iMMlcTII0UDCh4EfDQ75qmdZGzFfZFOfaFjIU93upDkkJheUAKIFxAGm+rzVY6yGM+AcgSUlCvAZgCfIE0wZjrYJSI8ZtruAn61rx6CkxP4ZH/iPX3V0fZjeRx9NfCkHVrGhASJK1K199vTWKzGMHye9IFyDE7pMeg+FMFgyZgevK+lPn02tl0JMpuJJ3T7t16RfEJMQT7JkX3mZtwihDNv6q1Ja2W2taglJUsyogC6yAPdpVnDrj3sBTSPzqTCz/ChXs+KhNvZ0NVLqpbZODb9gvJK9TKkyonRR7s8oB9auuIxGQARKjZI4nx3Aak/+q1IGuECUJAQmVnW5kkHKVKWbkSNTwtOlLfZVGCtQVFwmLAjQ8yOJ4TAr3AoSlOYKnMSSrQEknSfw8OXGZKxXwv5W9aBYEFrUm0GN0XJPC9chtRMk5rezuEeUk33+gpVZSm61XNtfcB9TSa3FqulEfqXb0SL+Ry1VktFd6zXMGnAlWNTnbzJyhJyqzT+A6gxM8poqndYG1Q3jGSlacQGErzIclSA4qUxlBA7qSRxuJNq9qdyXce1s1PAyZcIgrM31CR7IjwvHFRp3RRSbstKgoooqQCiiimAUVEP9J8Ih0srfShwGClYUn3qAEc9KkMPjG3LocQv+FQPwNOmgtC9NcdbIv8AKseipQfIZp8qdUlimUrQpCvZUCD52pIBWorpWP8AgsT/ANlz+k0+wLxWgFXtCyh+oWV5SLcoqO6Yu5cDiT/0le8RTDsYUXPSYG73zrrXrp1STKSAQJG7fcc9Dw51DYx0qUIhRGgBsAIgzobyd+6nOHWrJe6p00uTwjXf9RUFVQ5xTIUTBPAkwNLiNajncOcwAF1KyhNhyvw/98KWTiiBlUnxEx76XZKUoW6UgpTYAk39mQBF5kJ/mPAwksgX/qsxqE9tg8pdcGV0IKUZQCEpUSpVx+AmxPImRWiYfYyACSSFKm6FKQEjglIMQOYudeAxjqZVl2o6ZutlZJNrZkkn1Ara8UM0TnIJFhKc1xaBfLxJ3cZrYzaOVJyqgLBVuAQM/mRbhqANKUDL5JlwJTaBkBVzlQOX3edOcOwEC0SdYEeg4fWtduLCQSogACSSYAG8kmlY1EbAJaSpa8qQkSVlRJgXMlQnyk1nHSnrF7VBbwuZCTMuEwojcEx7M8dfCmfWJ047dCmGDDRMFQ1c8OCZ9YHhWavYrnUtjSOsXitOVFNcDgnsU6GmEKcWQTlSJMDU+H9qKFAdn1eowJ4UFQ1rkN8z60xW1nUUoJASoErmSD+JAnSx13ZrX0pJMlti6XC4RlJCUquYjNG4TunU8o406rxKQBAsBXtJsaCiiikAy2jsljER2zLbkaZkgkeBNxUHj+geFWghCVNq3KDjhi9yApRBMcbVaaKak0FJlQe6EuD/AAdoYtu+il5xHC2WmjvRHaGUpG01KBBELRqDqCSpVXqkcQhUSg94aAk5TyMaePuNVvYtqKEcHtjDrAS+w52knvbylItdA7xSOP4DTHpptraCMGpOLwzQQ5Cczaxmn2gMuY/lvFX7GK7UIA7qwqCDqhWUqSeYzJAtYiaz/rd2lnawqYiVOFaeC0ZEkHwk+Mg8KG/QVGXP4oSkJdUgbwtKhl5WB46/2pfCp/y3EE/mkSdJiYO+mm1RnImQDa3gf291NUbLCgYUQNfkOYGtZ4NCXdwa8yRBkkATMEmwv8/CuNtqEpaABSgAqI32tMjnm8XCN1I7JlsrK3FqQhMZJVqf2SFGdLColOMcmVBB3+za+7uwaEFGhdUjZG0EKGU5mVCTNst+Ez3hw0Nboy1EknMo6mI8gNwr516C4/FoxKTg8MhxxKFQnN3ctsx7y0z6zV9Z6zsSglGJwKkLgkTmbETA7qgSRY35VXayTQ9s7WawrZdeVlSNOKjwSN5rHemHTFzFmDKGAe62DrwUvid8aDnrUN0j287iXC46rMrcNwHADcPozVXxmNJqb8DocbSx+Yk76b7G2a5i3m2W7FxaUZiDAKpuY5AnwSaV6PbGOMcKS60yhIJK3FQJ3JAFyT4WE8gdW6DY7DKxTDCG0Yb7K2s9mVhRdeXCO0Su3aDIDcwe/ECKuMSZSLt0R6K4fZzWRoSox2jqvaWfkngndzMmip4J40Uh5GisWFrU02e8mM5H4JEjlmI3btTuly2wlIhIjw18zv8AOuG8MlA7iQOMb+M8Tvv86XBpt+AS8niRxM17RRUjCiiigAooooAKKKKAGm02gUZtCjvBQ1ABBUBPEDQ20rHOuPFBOLQkxnDYKimYJJgHKdFQlO82CbmK26sG6z9k9hj1aZVoQtOpOhQZJJJVKT5EC1PsLuVrsrmbHL3BuJEkm/r50uWhKClPCY32ga7xXqO9l4Zh5g90jzn3VKNYeU5Te8RbiYv6VjZZC4xottJbTbtFEniRYRHLLH/yc6ZKSJCIknjAHrHyp3j1hSyoKkJsmb2AFxw7oT5ik8IgqUCZgXHw9LfCm2BM9GsW5g3O1ZhKynKAoZgQdZnwBtBtTXbG0FqUpbi8y1G6jcnd9Dd5V5tDGBMwBbjxMT9c6r20doZtaFbFR5isXrBq5dXvV65jloexAKMP7UGUqcTeIjRJNs28AxxqW6surxK2047GozIMFlk/jmyVKHAmITvmTbXYc3YoUpWX8ylTAnhpYCwG+ANTWyVEtlL251Z7MylQYWlRMJS26sZ1H2UgKJAveREAEmwqtYHqla+0qYcxDghlDiCkJ7xJKXAJGiCE8/vBWnYHAKdWH8QBmv2SIP3aTxBP+IRqd2nGUekeHDXZYlFiwsTuHZuFKHRGmhC/FsVSfYjPJUm+rvGsf/jbRUAdxC0cr5VGfSitLoqd7K2oKRecCLzbh+1LGqli9pLdcASUpAXfNcrQEgyiDpmUASeB5URQ2ycdx53QKY4rbga9tY8I+QqHwe2+1e7NItlJnfaP3pptLAFThUZVNgIUY9Kp44Rk2+xa9mdImXiAlV/nuF+P9tYqXrIcdtnD4RcOOjONUJGdXgUj2f5svnWhdDukKccwXEJcASop74AJiDNiRv41Ljiy4Sbwycor2vKksKKKKQHorK+unCDPhnN6syDa0JhQ96jWqVS+tnC58DmH/LcSryMo+KhTBmQNo7gII7q0G38YqTW6A0okExOg3wROsW1v+WozDMlQGZRyiYA48TxP7UvtVxRQEiO+rzjvJ/8A79fOs0UiFW2IzZrmVFIOm+NPrWu8NCZ3nWRp6zTsNJSkIWBEanUERMX538KZM7RwyXE9sVKRIKskZiL92SQPPhQk2B3htnv4okMtlUq1Hs6xr5VJYPoM8l1JcbzkEHJBKbGYJ0v6Vp3RXa+GebSGG1MwP8NSSkgbjfUcwTUw6+BWmx1yTvp8CGIfxLqAUuFhafZBS0sTBGkcCd9VlHTLFYXEIRtFtLjQPcdbBTf8xE5VHyEVPv46N4ptiW0YhBQ4AoVsqqjJ82X3DPpcSFoIUlQkEaEGm+2MIHmHWlGA4hSJ4ZgQDVV6MH7GkNpJLYOhvA5eFXJAkyfLgP71DVMpStUNNh4ztsO04dVISVclRCh5GRRSGwRkOIa3IeUR4OBLv9S1DyoqXyVHgksSmUKHFJ+FZ8wlIKVqjOQUpJiUhRCuzBGoED/TWi1mHSx1GFB7RHaKQsdknioXSoqPsgC5PjxFNAzvbOOTh4dKkNJNlEJBW4dQkRdXgONZ/wBLOnmIxCi0woss6EoMLVxBXuHJPqahNq7bW+4txSitegV+FCTqhtP4RxOpqOabzSE7t3GrXli9BXZ+BU57AsNTIA9T8hWj9Xe1MVhXUMt5HmnFd9GaCjTvJJ3xu3wNNRnwS5ASDCRuG6tF6usKlOMZUbyIvuVC4Ph3jS3ZplOH02jaK8r2iswPKKK9pAFV3rBwvabPxA4Iz/6CFfKrFUT0tTOBxX/YcjxCFEUwZhOBTa07oFcOQp+QcyUW1tYxaNBaZ171dYdWUExaDbW+ibePzr3ZjchSgIk6WtuHuisx9hx0oSyrBOOIaUFkhIA7xzZkkwdRbhNjVI2v0bfw5RnRIUkKtuFrGa0LYG1MiVtOBBJOZEm2aIhVpA0vUh0o2VisW02CWm1EHPEqgb8p1NwOFUm+w/cV6C7TOISt9RSTOUAGco3gxpeLeFWPEYxIuR51nfRtpOBbcQCVLUbqiJiwtwF/WpA7Ska1paSM6bZOvPdobEDxpbDPEWOoNVR3ExKgqCKnsMSWs6rWBn0pKWQawT7T96vWDVLaD+kfCssw2OSm6jA1qdxvT5DbYS0i4SBmcsNNcoMkeJFXJ2iY4ZOjGZMc+kCZZYUY3HM8k30mMluB9Ssd250pW4slaybmBaLmTYAfUcKKVrwNWbvicYEqCQCpRMZU3id6vyp5moHpX0NRjwntXFJI1yi0WtGtuPM8osLLAQIQlIHK3mbXNLAc6V1wVXk+YOlewV4DEusKBy37NShGZM91Q3HgY3g032E0EpzWJNbp1n7BTiGEuSEqaOsSYVAsZtBg+E1hzjTmHJC092dRpSm7Remqdkis5gZhKeNSXQjHq+3s5lZgFpyhOlyEmw5Gq6XQoe0I9RVs6scNnx7RTKwmVKt3UgA3ndeKmCyaTlg3iiiimYhRRRQMKY7dE4Z8cWnP6TT6uHmwpKknQgg+BEGgR85Zlhvd3jPPLdItz71/007wsJSBHhH9qaYsDPAVIHdHCxIt4m/81OG81tMvvn6iokMYYxBkqBI9fHWmWM29iEhJzmYAkzIG4ax61NOIBGnH3VX9o4UxxvJ3Rr6660k8gJ4bHlTrczClpCh4kA/H+9WzH7Fcw5XnUSEKUDzykiR6VWdjlLDrbric6Umcp8DB8Rr5Vb8Z0pRiELQhtcEEKUqBEjx1n4mtMMngrjD+ZQzTlm/hVp2l0jbU0G0tkJPtZsySIIKYnUHf8arWYNcD9bpp10f2JiNpvFLXdSPbcVOVI+auCRfwF6SQ2xjjdrkDK3aTuFze2nPdU9sPoNtDHALUOxbVfO7YkcQgd4+cDnWh4bo3gNlsFywUBCsQ4e/JsezAmDySAfE3p6yjE48QQvB4MWSkWedTFp/yk8varRRoi7KWvodg2MzDQdx2MgTGXI3e5InImQCIUVGTurytW2TsxrDthtltLaeAGvMk3UeZvXtG+g2XyOxUXtnpCxhf8RfeiQgXUfLd5xUN0z6WfZ5aZgux3la5J0tvVF76W1mse2pjypRUtTmYmSqZ86FHuyZ6lYRYelfTDE4hRgltsGyABHIk3k1VntrKIhxsEcRb3G1ctYw71BaTvoW4nNlFiRodD50OKZEdWce5D4hpsqlJKZ3G39q+iOrUN/YGy0lCZKpygT7SozRcmI1vWErw6ToIO8fW6rn1cdJvsbhaXHZOXMag7lDjwIp7cUX823k2yim+DxzboltaVDkbjxGopxWZqmFFFFAwqD6aY8s4N0pnOsdmgDUqX3RHvPlU5VO6VY9P2toLIDWFQcS6Z33S2nxn+qmuRMyXaGE7J5bR/wCWtSOAsSPlTptFrmme2MYp11x1xJSXO/l0svvD1BEUut8RlHtWjxNtPfWb5BCQE74kxG/W/rFN8UjKCAPfNp9d1P3G+6I+Xh8Kise9EgSMwgmI8uXDWkMj3ZWQlI8KeIR2IVeQTblXWz8LkF9fea4xr4nvAgctCa0oTYtsRhrEPgYh3sWh7UAqWrghtABKlHwgCTwB2LB4t/sQxszAllsDuuYn7pP8WQS6sneSATvp/wBAujLeDwyDlBeWkKWuBMkA5Z1gaep31O4zHJQQmZWdEgKUfHKkExz0q78E0QGzei+V9D+JdOKfHslQhDUJM9m2O6kSU31trerRFR7SnFE5UhIFszhk8SciNZtqoaaUotg/icWr9KISPcMwHiqk8gqQ9iimCNnDeVj/AOR0/Ffyr2kMwzauOLiiVKUVr7yoG9V/nUYcMo/iMfqFvWalnkhAKrSTc/IVEbTxYy8frhWhxojHsMW1SCCg6xu50m8Yg/lPuNP0khuVJQM34TItxJAmaQXhTkMiU6BQ3TuO+ii78irTmbT2hccx9WpVWnDhyPCovBZ4CVBSVD2SQRPrrUq07IvobHkdxpoTVE50fxrrik9kvI6iTmmIj4g6RzrVeh/Sr7VmZeHZ4lv2k6BQ/Mn5jdWC9opC5SSFDgYqawm3VlbbqAEvtGQoTKo1ChN5v6kb6HnA4vbwfRAophsTaScUw2+jRaZjgdCPIyKi9vdNcJhDDrgKvyouf299ZUdNljJrIcOk7Txqmplp53tXv+y1ZtGlgrf48hUxtXrLwr+FeSyXA4U5RKYjMcpIIJEgEnjavOrTZqminVJUgvOiNM8DDt8sqApZHFwVSWAZTeskRjcQB/mNDhbK38BUCp7MtOtpvx8PU68alOsLEhWPxE7nN5iSIT8qgWGVQk2jlzOvuFZSQ1wTqnZSDFvrWoN54AEE7gBPEa/OpR5fdUBuSRy9n69KjMVBVmiL8viPWI30hjgOANjQGDab8vqK56P4ZD2JZbdUlLanE5yowMoMkbtUjL503xKUyoEzA5jyg1a+p/ApVtBKlAyhpa0QdDZN+ULNuJFaxZLNnS6p2zYKEfnIgkcEJUP9xEcAZkLstIaTCR47yTxUTcnmTS5SKTxAGXL+a3rr7ppA0c4ZJyibTJjxMxPLTypVAjSvaKV2NKj2vK5UsC5sOdFFMLR8/YsBRE6C5j1qOeSkqzKiBomne0XodWg/ht6W+VQBlSiTYCtGcqQ4dU4tRUMqUjer9qaO49U5UKJO9WnoN1MsbjCbAmK5w7yUCZvRZe0mkuZUd4iBcyJk8gfjXWH2hmCsyU5eED46zzqvPYrOb6V65jIEJo3C+WTynWlQStQ55QY99WlXQ4JKVnEpSBdRCToIgi+p+prM1YrdrVj2n0kWtnJyTfw1ocilplg2n0yGGZOHwpUG5JJJuSdTbQchVS2S6H3ip45gIsfG9QrjpOtOm8S4tDbSQgAKABCIJUowMy9+vLSspXJG+nUXdF22riEAADuIj2gByiPfJ/VWs9WheOHWt5J+8XnStXtLTlCQVDWwSADvEeJzvov0UGLdZzvhCEd7LlutKcosvMMqoTcxxNaX0h6dYXCKyKVmVE90jLvEFU62uBJEihR2o0ct7pIybrD2fk2i+ncpWfTXMkL+Mio7ZLYOWZCTM3JuJ04aEVL9YO1FOYht84coU60lTYUqQUwoBUADUTY8rVXMN2yxdeQcEJA1v86iTd4Q1pwS+qX2z/RLYrDHKefgnlUbiciYl1IgaAZj6aV2rZiY75WrxUeW4U2XhEoIFgJj+9JJvuPdpLhN+7/H5OF7USDKEKn8yr+7d/arb1UbfjaCEKbSO1SpGYWI/FutcpGtUxxIgxaw+vrhVp6qNnKd2k2qLNBayeWg95FaRglkUtdyW3Fex9AUmq6gOAn5D51665Hjw+J8BXjItN5NzPw8tPKqMRSiivIpDEsYDlIGp0j1or1abggm023Gd/1xoq06M5K2Yf1i7P8As2NWSO64rtB4K9r0MiqFtJ4lJy6D2j8udb31nbMTicGpwJOdglQzApJGi0wRMaHnlEV8/wCOVe/kOHlRZO2mRYXQo8xXrkU3XFBZ2VcP2roKH5T5GkQD4V0hVlG4CdaQUOMNjsh9hJHBQn361JDGMqF2SkneCqP2pnsx5v8A5sqBvlSBIjipRET86k9obWQ2gJYQw2JPsFS3DaJKoCYvxNG4ThY1w+ASO+pZCP8At5zw4pR/unlU3s/CoTcrCgk5hlBBkgwORKc0ATcC9QP21zJ94HFg2Eg5Nyot4ctKmEPrZwwW0ClxZBCgB3QToJ5AGf1GhlI0Pq52UrHNlK4baAlWQfed5RhClqJiQCogDRQ0ma0rBdF8I0nKnDtnfK0haieJUuTNUvqSZKWsQdUS0mRoVpb+8vviUieVaZSeAWcmUdczALuFI9oIXu3Apj51R9npurgdPr09K0nrkaOTDKGoWtPkpIP/AI1m7R5bhUSGhTEzlMWtrUc9N9ZzGAI4f3PqKeY1XctvP/vxpniFC8HVPHWN/LX3UhjR0CRum2tt/wBedXzqYxgRinUEE52pEXJyrTHxN9BF4rP1gAXvpfdV/wCpof8AGrO/sVRO7vpt860iSzZEIkydd/Lgn5n6FL1yBFeOE25mDy+tPOgDsV5Fe0UhnJE0V1RQBHdI0ThMQP8Aouf0kivlzbGFPaGLA3FfVG2Ezh3hxbX/AEmvm3agSpKuIEjxqlwZTdSRXDg68ThJUlCBmcUYSOdPUshCZcIE7pvUv0HcZcxdkiUIWrNA5J1N9FGs9WeyDl4NdOO6SQ1T0MV2eZ1ZzH8ozJT/ABCMx8RpwIpHB9G3Vh9EArTkUm8hQMmQrgRcH4VpuGeSvMpMESR5jWoHpV0eLx7VK1lIELbEGY3gHf8A2rydDrZOe3UeD0dXp4qNwRnq2A0CCkSbKgyALWJ8Rpypq5hkHS3KrW3s9hZyJbBVEEnMcvJShISeVQOO2O5h/aEpmAoXB5cjXqWcqalhiWzWSVhDZuvunwOuvhM7oqZ2rj0nEdipMpQkoCUHLCoOUSQQQDG4aaim3RnDkLcePdS2gwd8mdPSP5xUM+oEB0r+8W4vMi/dSMhSSSLzKhyyVsnZhKNYPrTolsUYLCNMCJSnvkb1m6z6zHKKd7X2q1hmVPOqhCd4uTOgAGpNZDiuluOx2CRhcOl04kLKXSgozqQiR3hmCm5JSCpQAMG+tZ/tXbmJdQ0y84SGCoBERlJPevqTNpOl6GqyxLJqPWD0lTjWUdg2ssod/wAdQypK8iu4kG5tcndHOqWm023+VXTauD7PYGDH6krP84cV/wCVUxSh7+NYzKOcQMwEblW1jQ+lNMQZN/Am+u/wpd8wPT43vPjXeGCCSlV43H4/CKEBE4hObTjpbdyq7dTjxGPIiymljwuhXyquO4ECSbzfX9tf7CpvquUGdoNSYC8yNDvSY94FaRYmbxSTlv4dPo8KVrw0AzxBtz311TRuUOQZKFCxnQjcd9xof08dXUUxICJorybxaikB0RWXdIeqcErdwzxB7yktKSCJgkJSoERewkGtRopp0DSZ8l7Y2E6Glvr7iQvskoUlaVEpy5ikFMFKZg3FzTrB4T7H2buW5CjAM5mxEhZ/MSUkDdF+FbH1xYUOfYwQSM6z7WUJgIJUZsQOHhWK9KR2bwYhSSy2EkKJVMwvNmNzmKieQIFtKWpFSVeS9KeyV80X3ZHSlh1vMpYRGoWQkptN735EcRU00sEAgggiQRoRWabHwSVA5wCEpQIsb5ZV7z7qsnRvGdiW2VKlLgBSOCjcgDh+9eR1HRqnKB26XU20pEtidmZVEtpsoyQIEE6nzqubT28hBW0UoWkWOY6nhoYvbjNJYzGu7RxnYNLUhhtV1J/Sbr8ZskedOMbhUIxqiUhThShSjFgsiDkHFUT510dNNxqE+a+3uZa0E7nHyMhgSpjJlHae0oIEBMmwB1Jix9r2Ik1WlbPBdaQq4K0gqMgZSQFBRF7GxjnVkVjiVqOUlSjCU8Ei2bhcyfMmkNuLEtum34FJOk3IPC4BE8QJ1kdyZz8yyfRvRzZAwjCWpzKkqWuIzLUSpZ8JJgbhArK+tHoPnx+HXhgkHFqKVImO+O8py+7LcxvToSqp/o11pYc5WcWCytMI7SStBI7slWqZ1m451Nv/AHu2mwbpYwili2inVhGv8Kav3FH0GfWPhey2WhsaNlpP+kFNZRm+vStd621Rs5R/Wj51jDrljGogDxMAfGsZgj14gGPM79SRv1/eKTC9Zgcxr4CZnWI/vXuJdJUqANQBcaJnX313s/DgnvEydIjlpH1akhjdBUtXeJAP4QdOZIuacslaFB1BKVJEhSSQQU6X4iluwCSQY13bzPCKabSxYAgXF9DarQjcOrrpT9tYKVn75uM36gZyq8bQeY51bawrqVLpxpyEBsNqLkyZT+ECN+bKbxYGt1q2I4daCgQd/Ax5231ww4fZV7Q94/MPqxqOX0haNmQvEKmIZGcebhIbHmoUi43jHjfssMkGUkS85/4oSY/iFOvIr8E2oSOFFQKdggf44cxR4rXI/wD1EpbHiAfKijAiwUUVy44EiVEAcSYHqakopHWMx9rUxgm4DrpUC4RdDcZnIOsEJg8ymsj6xdlLQ1hnlTnROGenWUZshPGwVfwrc9uvoYxWHfWEgELaUsgd1JuCVbhmyydwmqf0r2eNsrW3hFIKEJS4XDOVSspSkSN5BIn9HhVPgSq8mV9FHQWgibnMn009xqS2fiUpS28QM+VCtdbAxPjbyqoPZ8M6Um0G48La0+ZxYfcyJAAiEj68awnE0WGaP0S2KjDtqKJh1WcE65CJQDvsDfnNQO28ShONdcF+zbBVH5haBH4rgU62n0yISW8M3LiAAqdAdITHtX8qq+Hwa+xc7QnO7JI3wCm/iZJrj0NKXzHOR1aupHZtQ4TtVoApzFK1HvKFz4QJgbvKlWGmvY7RKkr0B48jprHnUvjThOzZShlme52oLRmIGeFAjva3vUBtPZ+Hzrbbdyd5QRKpFicqgDeFJvIMQRXfhHFTEUNSpSFjdry48yN45VuXQKF4rELSZCMPg20mZt2Wc3/mFYliFK7RW5aVkjxm48D+1bJ1NsQxiFDRTiI8A2i3lVJjQ7631gbPgmJdR5xmV8BWJvLPaAAEzB8MpF/C49Odav12g9lhoNgpcjyTFvX1rLmh94Jj2TH+2s58gjhCcpAIkjjYHXfTjDpXl7uURvnhERb3b5r15ImToQY5Qdw9TTcBSSJSbbuM386lFHWMUtJibyRYwTI5fvUa84TFoFvh8Kf7QYKzPxHj8qjoIkmf/V5rVEM2rqR2cW8K66dHFgDjCRx8SR5GtGNV/oIyGtnYeYH3ec8O+Ss/GpR5pTsXKEgyLd42I3+xYnnfdpVPkS4HGGUmO5GUEgREW1iOBkeINKzTJhmYgkpE947xwSBAA5gXi3GniRFhYUMZ7RRRSAQDBJlSyeSe6PG3e/3b66GHT+UTxIk+pvQH0nQzGsX9Y0rxKiQDBFtDHyMU8iK11lJC8H2CUhT2IcS0yDuWqZXa4CUZlHkIOtZrsLbysHjMZgsCggultloOKKgh1Cg0tZm95Ko3ZeAir9szaScZtR5di3gUdk3vl1yQ6oRckBJR68arfWLgG8Fj8LtQJISXcrqYI72VULjcSkGR+niTV12EmuSg7eSA+4zjWg2tttycv+YpYLS5EynvZddCk7qrWydkurfSMNdyFFKSQJACyq5IGiVe6p/pEVuIC3gSXACFKAlQkqCrEhuRqATdR3CynVm+39plUg9hiEJPA9ksifLP51EUng21Y7aIPo099+gKSe+YCgZHHf4VMbUdCH15b5WxN+GdXlCY9Kmej/Rh3CYJnGlxObEDs0t92yVAkHMrf3STG4+NRGMCf+JKblSAmeWQA+qp8YrOUaJjIsmx9ksOYDtXGlPOgqCglakz3yBAKgEwkj0qm7c2SlCUuBtbaSSBmUlwApMEEC4E2sTvp7szpkcKyWS1mkyoqUpMSALFKTrE+dJf/cjDzaWFI7JvNMhfaBMmZKiAqJvcVaqiXdjRlBIMgJUkwUAzCTBTB38OUVoPVVjXhjGUtlXZrStLyR7PdSVIWRuvaecVneNZUl1QUbgwfK2tWjq/20rCYlK1GUk5VAa5D7U8dxHNNC5E/JpPXOB9ka0zF8AeaFz8j5VkKkwsEnQH4QK2nrYw/aYALTcNuIXM7jKPO6hWOpblY36/3NZz5KQk45bLrlABPMzaff50uh9OZUQTaQL6WOnOfKK5WwAmZkKWCr4DTgYpovDkqEzFiQCbHvAGd/GpLHbmKSrUEfXCkMa4JgDdPGeJiuMU2qdZ/iAJ42MfOuHU8tB68a0TIaPoXoo1/wAFhSswlDDcTa4QO+fkN2usRLAFzUQjgdVePActTv4VHdGGAcLhlE5h2LZSNEjuJi288zPKKmqtiCiiikAUUUUANg4tQsgjkogf0z6WqF6ZbTVg8E/iCoShMISkQMyiEom5MZiNIsDU19rB9mTaZyqj1Av4VUOt1E7Le3mW7wR/zEfOKtckPgS6l9nlvZwdVJW+4twk6m+QeuWf5qkOtTChzZj5gEt5HEg3EoWkmRvESPOpjor2X2PD9gZaDSAk8gALjcZ15zXXSfCdtg8S2NVsuAeJSY99K/qsqsUUbavR/AK2O9iMJhUS6zmTAKilZtYEnKUqJsNCKzjq52aHNossqOVKgVnmCySUg8YV8as/Uz0hSG8VhX7shtTwBEwkQlxMc8yYA3zxqF/+k4nD7WwjRyoX2wUnIsLKErWZCifxBIBIM2Iq0iW8F46x+iWJWwy3hQXWmkoSUkozAJUStVwDJGUd3UJNtKzFYzOPnQERflavpTaDwQ04omAlKiSeQNfP7uylhn7QR3XHHEccqkqNj4jTwNYyzktYIx/Z6O6oiQUgEVXdq7CyErb0FwOXD5edXMRkFM30zKT5VCAhMKoqCCszIF+W7zjfTxhWRXgaRwbYDaM1ozJH8qimnam8xsQPH0pvkfY0xO2ftWxH0E99nswf4e0QUn3Efy1QG2p3TH7Gutl4pbKXUBQUHEFJHKQfiJ8qWwptzqdR20ERPGohF9JT/Un6jlSeI9u9hkF5/UZ8KUxu4QT3pgkaCTHO9NcaAoybd3QRpJmedIoTcX3wAYjfF/o0YhESQJt6V1i20pQVATJAvwykmx8BXGeUwI1FuWnwq4ks+iOiaCnBYYEyexb/AKRUtUb0aI+yYbKIHYtwCZ/AN9SCwd1aCOq5Jg+NNNo7VbYALhgmyUAFSlHglIuqo0oxmJ1IwjR3DKt4jmTKG/LMfChITZIbV2yxhgC84lE6DVR8EiSfSio9PRlnIpCc6FqI7R2czqwNPvFSQCQDa1iKKqoi+onQjiSfrlFVzp+tJw3YqGbtVJ7vEJUF/ED1qWG0U3Kzky7lW3ajcr+Un1tWdY3b32xxTgkJQooSCIsN99Z1kWvrauLrdZ6Wm65Zrpx3MbM4rEYcgML7Ofwi6Af4TY+lTXR3pwQ4pvEOByBKlJSO6eAA3cReLc6pXSXbBSCEC6u6gj8SjwjcNZquMsBtIsQuZKwSCSeY+Feb02rqRgpTfsvybSgnwX3q82Iy0/im1KtiQUtFNihKVKUkA/mjKrhLdJ7W2G2ra+DwmFUoLw57Z91RJUtRKXCpS9VqIT4DPbeKqg2k80AoHOE3MiFCD7QKeGta30ffSoI2gthoqcQEOPtk5kgGDmSREAi6gZgC0CvX6PXc07dv7fsc+rp0SXT7EFvAPEb8if8AW4hB9xqp/Zko2CrPlC3FqX4rL1o3klIjwq19OmFO4B0NlJslZJ0ypUFkiN8CarfRzZLW0tlttOKJWy4opUmxSsSoTqIKVwRwVxg1sIzltnuDjzNh/euXmZ+Rpwhgyc/dgkRwy2v5zTJ/HoUSGiFEGCEkH13VkhO+xHPNlIchIJCs6ZNgFABdt8KSn/XUM4w4QSqFHUCZA8qtamjlUtQTGUg5SlQMj2SQSAdDFvZpicAYEZUpA1XCiryi3hbzqqGiu7KxCw+lCibmPdVxQ4EiVf3qNYUoK7qgU6FIEkHnfTmKdl3KRJAseFpI3DwrOayWhXGO5kQN6vAiOEcY/wB1IY1AEBO4QbQZtv8AXjrXTGGz6XMAE3gnQ6n4UYmBlBKc36jeL3PoBO/yoQDZ9f3fMTr4RXDbaswMcb8vqPSu0DMBeYmw+EaUj7JEahJ1n9P1xq0Sz6R6KojBYYf9Fv8ApFcYra6lrLOFAW4LLWZ7Nr+Ij2lfoF+MVC9GG8RisIwlcsYcNIBKVfeOwAPaH+Gg8u8eVWvA4NDKEttJCEJ0SK1wiRls3YiGipaiXHV+06r2uYTHsJ5J99SBSRpfx/elKKVhQitfPKr9Xv8AHyopYivKAozDpTtN04DD5llQdBzghMEpRIOk631i1QmysEgNJOUTlT8PjXlFeD8Vk1NUzp0P0kMj7zHOlV+xQMg3DNqfH96eY3DpypVFzRRXN1DqSXov4NYjNY3Ve+qjaCk4BSbEJcgTOhAEa15RXofDOX/vJl1HBI9I5Yw6i2opS+FJU3+BOYEEoGqT5xyql7E227gMHiEsEAqcBzKElJKG0SN0wkG4N6KK9qRx3giul+xUZwwFOBsJRMKuo5EElRIvck+JphgdhtoZDaSsBRuQRNzxjhbwoorFmi4DA4BIJSCQhu6UCMsnVRESVcyfgKZ9JsWWUwkJVNyVSfgRblRRTYLkqLe2HVKEkQbZQIEEjcmKtmOGWY3Af0q/eiiomWiSwyzCuR+GlMFjMu+/KLcLn417RUIBDCC9733+FeJspIHD4iiirRLPoboIqdn4Wf8AKHutU9RRWggooooAKKKK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SEhUUExQVFhUXGBsaGRgYGBgZHRwdHRwYGhoaHhkYHCggHR4lHx0eITEkJykrLi4uFx8zODMsNyotLisBCgoKDg0OGxAQGiwkICQsLCwsLCwsLCwsLCwsLCwsLCwsLCwsLCwsLCw0LCwsLCwsLCwsLCwsLCwsLCwsLCwsLP/AABEIARQAtwMBIgACEQEDEQH/xAAcAAABBQEBAQAAAAAAAAAAAAAAAwQFBgcCAQj/xABGEAABAwIDBAcFBgQEBgEFAAABAgMRACEEEjEFQVFhBgcTInGBkTKhscHwFCNCUmLRcoKy4TNTkqIkQ2NzwvGDFRY0k9L/xAAZAQADAQEBAAAAAAAAAAAAAAAAAQIDBAX/xAAqEQACAgEDAwIFBQAAAAAAAAAAAQIRIQMSMQRBUWFxBRMikdEyobHh8P/aAAwDAQACEQMRAD8A2nGewv8AhPwpYUw2gC5lbQopJIUoiCQlJBiD+YiPDNwp12E+0Srx09Bb1qqxkgO3B9nveGnrQhuYKozDSNB4fvSoopX4CgoooqRhRRRQAU3wSjlg2KSUxyB7vqnKfOnFN02dI/OnN5pgK9xT6U0B1iMMlcTII0UDCh4EfDQ75qmdZGzFfZFOfaFjIU93upDkkJheUAKIFxAGm+rzVY6yGM+AcgSUlCvAZgCfIE0wZjrYJSI8ZtruAn61rx6CkxP4ZH/iPX3V0fZjeRx9NfCkHVrGhASJK1K199vTWKzGMHye9IFyDE7pMeg+FMFgyZgevK+lPn02tl0JMpuJJ3T7t16RfEJMQT7JkX3mZtwihDNv6q1Ja2W2taglJUsyogC6yAPdpVnDrj3sBTSPzqTCz/ChXs+KhNvZ0NVLqpbZODb9gvJK9TKkyonRR7s8oB9auuIxGQARKjZI4nx3Aak/+q1IGuECUJAQmVnW5kkHKVKWbkSNTwtOlLfZVGCtQVFwmLAjQ8yOJ4TAr3AoSlOYKnMSSrQEknSfw8OXGZKxXwv5W9aBYEFrUm0GN0XJPC9chtRMk5rezuEeUk33+gpVZSm61XNtfcB9TSa3FqulEfqXb0SL+Ry1VktFd6zXMGnAlWNTnbzJyhJyqzT+A6gxM8poqndYG1Q3jGSlacQGErzIclSA4qUxlBA7qSRxuJNq9qdyXce1s1PAyZcIgrM31CR7IjwvHFRp3RRSbstKgoooqQCiiimAUVEP9J8Ih0srfShwGClYUn3qAEc9KkMPjG3LocQv+FQPwNOmgtC9NcdbIv8AKseipQfIZp8qdUlimUrQpCvZUCD52pIBWorpWP8AgsT/ANlz+k0+wLxWgFXtCyh+oWV5SLcoqO6Yu5cDiT/0le8RTDsYUXPSYG73zrrXrp1STKSAQJG7fcc9Dw51DYx0qUIhRGgBsAIgzobyd+6nOHWrJe6p00uTwjXf9RUFVQ5xTIUTBPAkwNLiNajncOcwAF1KyhNhyvw/98KWTiiBlUnxEx76XZKUoW6UgpTYAk39mQBF5kJ/mPAwksgX/qsxqE9tg8pdcGV0IKUZQCEpUSpVx+AmxPImRWiYfYyACSSFKm6FKQEjglIMQOYudeAxjqZVl2o6ZutlZJNrZkkn1Ara8UM0TnIJFhKc1xaBfLxJ3cZrYzaOVJyqgLBVuAQM/mRbhqANKUDL5JlwJTaBkBVzlQOX3edOcOwEC0SdYEeg4fWtduLCQSogACSSYAG8kmlY1EbAJaSpa8qQkSVlRJgXMlQnyk1nHSnrF7VBbwuZCTMuEwojcEx7M8dfCmfWJ047dCmGDDRMFQ1c8OCZ9YHhWavYrnUtjSOsXitOVFNcDgnsU6GmEKcWQTlSJMDU+H9qKFAdn1eowJ4UFQ1rkN8z60xW1nUUoJASoErmSD+JAnSx13ZrX0pJMlti6XC4RlJCUquYjNG4TunU8o406rxKQBAsBXtJsaCiiikAy2jsljER2zLbkaZkgkeBNxUHj+geFWghCVNq3KDjhi9yApRBMcbVaaKak0FJlQe6EuD/AAdoYtu+il5xHC2WmjvRHaGUpG01KBBELRqDqCSpVXqkcQhUSg94aAk5TyMaePuNVvYtqKEcHtjDrAS+w52knvbylItdA7xSOP4DTHpptraCMGpOLwzQQ5Cczaxmn2gMuY/lvFX7GK7UIA7qwqCDqhWUqSeYzJAtYiaz/rd2lnawqYiVOFaeC0ZEkHwk+Mg8KG/QVGXP4oSkJdUgbwtKhl5WB46/2pfCp/y3EE/mkSdJiYO+mm1RnImQDa3gf291NUbLCgYUQNfkOYGtZ4NCXdwa8yRBkkATMEmwv8/CuNtqEpaABSgAqI32tMjnm8XCN1I7JlsrK3FqQhMZJVqf2SFGdLColOMcmVBB3+za+7uwaEFGhdUjZG0EKGU5mVCTNst+Ez3hw0Nboy1EknMo6mI8gNwr516C4/FoxKTg8MhxxKFQnN3ctsx7y0z6zV9Z6zsSglGJwKkLgkTmbETA7qgSRY35VXayTQ9s7WawrZdeVlSNOKjwSN5rHemHTFzFmDKGAe62DrwUvid8aDnrUN0j287iXC46rMrcNwHADcPozVXxmNJqb8DocbSx+Yk76b7G2a5i3m2W7FxaUZiDAKpuY5AnwSaV6PbGOMcKS60yhIJK3FQJ3JAFyT4WE8gdW6DY7DKxTDCG0Yb7K2s9mVhRdeXCO0Su3aDIDcwe/ECKuMSZSLt0R6K4fZzWRoSox2jqvaWfkngndzMmip4J40Uh5GisWFrU02e8mM5H4JEjlmI3btTuly2wlIhIjw18zv8AOuG8MlA7iQOMb+M8Tvv86XBpt+AS8niRxM17RRUjCiiigAooooAKKKKAGm02gUZtCjvBQ1ABBUBPEDQ20rHOuPFBOLQkxnDYKimYJJgHKdFQlO82CbmK26sG6z9k9hj1aZVoQtOpOhQZJJJVKT5EC1PsLuVrsrmbHL3BuJEkm/r50uWhKClPCY32ga7xXqO9l4Zh5g90jzn3VKNYeU5Te8RbiYv6VjZZC4xottJbTbtFEniRYRHLLH/yc6ZKSJCIknjAHrHyp3j1hSyoKkJsmb2AFxw7oT5ik8IgqUCZgXHw9LfCm2BM9GsW5g3O1ZhKynKAoZgQdZnwBtBtTXbG0FqUpbi8y1G6jcnd9Dd5V5tDGBMwBbjxMT9c6r20doZtaFbFR5isXrBq5dXvV65jloexAKMP7UGUqcTeIjRJNs28AxxqW6surxK2047GozIMFlk/jmyVKHAmITvmTbXYc3YoUpWX8ylTAnhpYCwG+ANTWyVEtlL251Z7MylQYWlRMJS26sZ1H2UgKJAveREAEmwqtYHqla+0qYcxDghlDiCkJ7xJKXAJGiCE8/vBWnYHAKdWH8QBmv2SIP3aTxBP+IRqd2nGUekeHDXZYlFiwsTuHZuFKHRGmhC/FsVSfYjPJUm+rvGsf/jbRUAdxC0cr5VGfSitLoqd7K2oKRecCLzbh+1LGqli9pLdcASUpAXfNcrQEgyiDpmUASeB5URQ2ycdx53QKY4rbga9tY8I+QqHwe2+1e7NItlJnfaP3pptLAFThUZVNgIUY9Kp44Rk2+xa9mdImXiAlV/nuF+P9tYqXrIcdtnD4RcOOjONUJGdXgUj2f5svnWhdDukKccwXEJcASop74AJiDNiRv41Ljiy4Sbwycor2vKksKKKKQHorK+unCDPhnN6syDa0JhQ96jWqVS+tnC58DmH/LcSryMo+KhTBmQNo7gII7q0G38YqTW6A0okExOg3wROsW1v+WozDMlQGZRyiYA48TxP7UvtVxRQEiO+rzjvJ/8A79fOs0UiFW2IzZrmVFIOm+NPrWu8NCZ3nWRp6zTsNJSkIWBEanUERMX538KZM7RwyXE9sVKRIKskZiL92SQPPhQk2B3htnv4okMtlUq1Hs6xr5VJYPoM8l1JcbzkEHJBKbGYJ0v6Vp3RXa+GebSGG1MwP8NSSkgbjfUcwTUw6+BWmx1yTvp8CGIfxLqAUuFhafZBS0sTBGkcCd9VlHTLFYXEIRtFtLjQPcdbBTf8xE5VHyEVPv46N4ptiW0YhBQ4AoVsqqjJ82X3DPpcSFoIUlQkEaEGm+2MIHmHWlGA4hSJ4ZgQDVV6MH7GkNpJLYOhvA5eFXJAkyfLgP71DVMpStUNNh4ztsO04dVISVclRCh5GRRSGwRkOIa3IeUR4OBLv9S1DyoqXyVHgksSmUKHFJ+FZ8wlIKVqjOQUpJiUhRCuzBGoED/TWi1mHSx1GFB7RHaKQsdknioXSoqPsgC5PjxFNAzvbOOTh4dKkNJNlEJBW4dQkRdXgONZ/wBLOnmIxCi0woss6EoMLVxBXuHJPqahNq7bW+4txSitegV+FCTqhtP4RxOpqOabzSE7t3GrXli9BXZ+BU57AsNTIA9T8hWj9Xe1MVhXUMt5HmnFd9GaCjTvJJ3xu3wNNRnwS5ASDCRuG6tF6usKlOMZUbyIvuVC4Ph3jS3ZplOH02jaK8r2iswPKKK9pAFV3rBwvabPxA4Iz/6CFfKrFUT0tTOBxX/YcjxCFEUwZhOBTa07oFcOQp+QcyUW1tYxaNBaZ171dYdWUExaDbW+ibePzr3ZjchSgIk6WtuHuisx9hx0oSyrBOOIaUFkhIA7xzZkkwdRbhNjVI2v0bfw5RnRIUkKtuFrGa0LYG1MiVtOBBJOZEm2aIhVpA0vUh0o2VisW02CWm1EHPEqgb8p1NwOFUm+w/cV6C7TOISt9RSTOUAGco3gxpeLeFWPEYxIuR51nfRtpOBbcQCVLUbqiJiwtwF/WpA7Ska1paSM6bZOvPdobEDxpbDPEWOoNVR3ExKgqCKnsMSWs6rWBn0pKWQawT7T96vWDVLaD+kfCssw2OSm6jA1qdxvT5DbYS0i4SBmcsNNcoMkeJFXJ2iY4ZOjGZMc+kCZZYUY3HM8k30mMluB9Ssd250pW4slaybmBaLmTYAfUcKKVrwNWbvicYEqCQCpRMZU3id6vyp5moHpX0NRjwntXFJI1yi0WtGtuPM8osLLAQIQlIHK3mbXNLAc6V1wVXk+YOlewV4DEusKBy37NShGZM91Q3HgY3g032E0EpzWJNbp1n7BTiGEuSEqaOsSYVAsZtBg+E1hzjTmHJC092dRpSm7Remqdkis5gZhKeNSXQjHq+3s5lZgFpyhOlyEmw5Gq6XQoe0I9RVs6scNnx7RTKwmVKt3UgA3ndeKmCyaTlg3iiiimYhRRRQMKY7dE4Z8cWnP6TT6uHmwpKknQgg+BEGgR85Zlhvd3jPPLdItz71/007wsJSBHhH9qaYsDPAVIHdHCxIt4m/81OG81tMvvn6iokMYYxBkqBI9fHWmWM29iEhJzmYAkzIG4ax61NOIBGnH3VX9o4UxxvJ3Rr6660k8gJ4bHlTrczClpCh4kA/H+9WzH7Fcw5XnUSEKUDzykiR6VWdjlLDrbric6Umcp8DB8Rr5Vb8Z0pRiELQhtcEEKUqBEjx1n4mtMMngrjD+ZQzTlm/hVp2l0jbU0G0tkJPtZsySIIKYnUHf8arWYNcD9bpp10f2JiNpvFLXdSPbcVOVI+auCRfwF6SQ2xjjdrkDK3aTuFze2nPdU9sPoNtDHALUOxbVfO7YkcQgd4+cDnWh4bo3gNlsFywUBCsQ4e/JsezAmDySAfE3p6yjE48QQvB4MWSkWedTFp/yk8varRRoi7KWvodg2MzDQdx2MgTGXI3e5InImQCIUVGTurytW2TsxrDthtltLaeAGvMk3UeZvXtG+g2XyOxUXtnpCxhf8RfeiQgXUfLd5xUN0z6WfZ5aZgux3la5J0tvVF76W1mse2pjypRUtTmYmSqZ86FHuyZ6lYRYelfTDE4hRgltsGyABHIk3k1VntrKIhxsEcRb3G1ctYw71BaTvoW4nNlFiRodD50OKZEdWce5D4hpsqlJKZ3G39q+iOrUN/YGy0lCZKpygT7SozRcmI1vWErw6ToIO8fW6rn1cdJvsbhaXHZOXMag7lDjwIp7cUX823k2yim+DxzboltaVDkbjxGopxWZqmFFFFAwqD6aY8s4N0pnOsdmgDUqX3RHvPlU5VO6VY9P2toLIDWFQcS6Z33S2nxn+qmuRMyXaGE7J5bR/wCWtSOAsSPlTptFrmme2MYp11x1xJSXO/l0svvD1BEUut8RlHtWjxNtPfWb5BCQE74kxG/W/rFN8UjKCAPfNp9d1P3G+6I+Xh8Kise9EgSMwgmI8uXDWkMj3ZWQlI8KeIR2IVeQTblXWz8LkF9fea4xr4nvAgctCa0oTYtsRhrEPgYh3sWh7UAqWrghtABKlHwgCTwB2LB4t/sQxszAllsDuuYn7pP8WQS6sneSATvp/wBAujLeDwyDlBeWkKWuBMkA5Z1gaep31O4zHJQQmZWdEgKUfHKkExz0q78E0QGzei+V9D+JdOKfHslQhDUJM9m2O6kSU31trerRFR7SnFE5UhIFszhk8SciNZtqoaaUotg/icWr9KISPcMwHiqk8gqQ9iimCNnDeVj/AOR0/Ffyr2kMwzauOLiiVKUVr7yoG9V/nUYcMo/iMfqFvWalnkhAKrSTc/IVEbTxYy8frhWhxojHsMW1SCCg6xu50m8Yg/lPuNP0khuVJQM34TItxJAmaQXhTkMiU6BQ3TuO+ii78irTmbT2hccx9WpVWnDhyPCovBZ4CVBSVD2SQRPrrUq07IvobHkdxpoTVE50fxrrik9kvI6iTmmIj4g6RzrVeh/Sr7VmZeHZ4lv2k6BQ/Mn5jdWC9opC5SSFDgYqawm3VlbbqAEvtGQoTKo1ChN5v6kb6HnA4vbwfRAophsTaScUw2+jRaZjgdCPIyKi9vdNcJhDDrgKvyouf299ZUdNljJrIcOk7Txqmplp53tXv+y1ZtGlgrf48hUxtXrLwr+FeSyXA4U5RKYjMcpIIJEgEnjavOrTZqminVJUgvOiNM8DDt8sqApZHFwVSWAZTeskRjcQB/mNDhbK38BUCp7MtOtpvx8PU68alOsLEhWPxE7nN5iSIT8qgWGVQk2jlzOvuFZSQ1wTqnZSDFvrWoN54AEE7gBPEa/OpR5fdUBuSRy9n69KjMVBVmiL8viPWI30hjgOANjQGDab8vqK56P4ZD2JZbdUlLanE5yowMoMkbtUjL503xKUyoEzA5jyg1a+p/ApVtBKlAyhpa0QdDZN+ULNuJFaxZLNnS6p2zYKEfnIgkcEJUP9xEcAZkLstIaTCR47yTxUTcnmTS5SKTxAGXL+a3rr7ppA0c4ZJyibTJjxMxPLTypVAjSvaKV2NKj2vK5UsC5sOdFFMLR8/YsBRE6C5j1qOeSkqzKiBomne0XodWg/ht6W+VQBlSiTYCtGcqQ4dU4tRUMqUjer9qaO49U5UKJO9WnoN1MsbjCbAmK5w7yUCZvRZe0mkuZUd4iBcyJk8gfjXWH2hmCsyU5eED46zzqvPYrOb6V65jIEJo3C+WTynWlQStQ55QY99WlXQ4JKVnEpSBdRCToIgi+p+prM1YrdrVj2n0kWtnJyTfw1ocilplg2n0yGGZOHwpUG5JJJuSdTbQchVS2S6H3ip45gIsfG9QrjpOtOm8S4tDbSQgAKABCIJUowMy9+vLSspXJG+nUXdF22riEAADuIj2gByiPfJ/VWs9WheOHWt5J+8XnStXtLTlCQVDWwSADvEeJzvov0UGLdZzvhCEd7LlutKcosvMMqoTcxxNaX0h6dYXCKyKVmVE90jLvEFU62uBJEihR2o0ct7pIybrD2fk2i+ncpWfTXMkL+Mio7ZLYOWZCTM3JuJ04aEVL9YO1FOYht84coU60lTYUqQUwoBUADUTY8rVXMN2yxdeQcEJA1v86iTd4Q1pwS+qX2z/RLYrDHKefgnlUbiciYl1IgaAZj6aV2rZiY75WrxUeW4U2XhEoIFgJj+9JJvuPdpLhN+7/H5OF7USDKEKn8yr+7d/arb1UbfjaCEKbSO1SpGYWI/FutcpGtUxxIgxaw+vrhVp6qNnKd2k2qLNBayeWg95FaRglkUtdyW3Fex9AUmq6gOAn5D51665Hjw+J8BXjItN5NzPw8tPKqMRSiivIpDEsYDlIGp0j1or1abggm023Gd/1xoq06M5K2Yf1i7P8As2NWSO64rtB4K9r0MiqFtJ4lJy6D2j8udb31nbMTicGpwJOdglQzApJGi0wRMaHnlEV8/wCOVe/kOHlRZO2mRYXQo8xXrkU3XFBZ2VcP2roKH5T5GkQD4V0hVlG4CdaQUOMNjsh9hJHBQn361JDGMqF2SkneCqP2pnsx5v8A5sqBvlSBIjipRET86k9obWQ2gJYQw2JPsFS3DaJKoCYvxNG4ThY1w+ASO+pZCP8At5zw4pR/unlU3s/CoTcrCgk5hlBBkgwORKc0ATcC9QP21zJ94HFg2Eg5Nyot4ctKmEPrZwwW0ClxZBCgB3QToJ5AGf1GhlI0Pq52UrHNlK4baAlWQfed5RhClqJiQCogDRQ0ma0rBdF8I0nKnDtnfK0haieJUuTNUvqSZKWsQdUS0mRoVpb+8vviUieVaZSeAWcmUdczALuFI9oIXu3Apj51R9npurgdPr09K0nrkaOTDKGoWtPkpIP/AI1m7R5bhUSGhTEzlMWtrUc9N9ZzGAI4f3PqKeY1XctvP/vxpniFC8HVPHWN/LX3UhjR0CRum2tt/wBedXzqYxgRinUEE52pEXJyrTHxN9BF4rP1gAXvpfdV/wCpof8AGrO/sVRO7vpt860iSzZEIkydd/Lgn5n6FL1yBFeOE25mDy+tPOgDsV5Fe0UhnJE0V1RQBHdI0ThMQP8Aouf0kivlzbGFPaGLA3FfVG2Ezh3hxbX/AEmvm3agSpKuIEjxqlwZTdSRXDg68ThJUlCBmcUYSOdPUshCZcIE7pvUv0HcZcxdkiUIWrNA5J1N9FGs9WeyDl4NdOO6SQ1T0MV2eZ1ZzH8ozJT/ABCMx8RpwIpHB9G3Vh9EArTkUm8hQMmQrgRcH4VpuGeSvMpMESR5jWoHpV0eLx7VK1lIELbEGY3gHf8A2rydDrZOe3UeD0dXp4qNwRnq2A0CCkSbKgyALWJ8Rpypq5hkHS3KrW3s9hZyJbBVEEnMcvJShISeVQOO2O5h/aEpmAoXB5cjXqWcqalhiWzWSVhDZuvunwOuvhM7oqZ2rj0nEdipMpQkoCUHLCoOUSQQQDG4aaim3RnDkLcePdS2gwd8mdPSP5xUM+oEB0r+8W4vMi/dSMhSSSLzKhyyVsnZhKNYPrTolsUYLCNMCJSnvkb1m6z6zHKKd7X2q1hmVPOqhCd4uTOgAGpNZDiuluOx2CRhcOl04kLKXSgozqQiR3hmCm5JSCpQAMG+tZ/tXbmJdQ0y84SGCoBERlJPevqTNpOl6GqyxLJqPWD0lTjWUdg2ssod/wAdQypK8iu4kG5tcndHOqWm023+VXTauD7PYGDH6krP84cV/wCVUxSh7+NYzKOcQMwEblW1jQ+lNMQZN/Am+u/wpd8wPT43vPjXeGCCSlV43H4/CKEBE4hObTjpbdyq7dTjxGPIiymljwuhXyquO4ECSbzfX9tf7CpvquUGdoNSYC8yNDvSY94FaRYmbxSTlv4dPo8KVrw0AzxBtz311TRuUOQZKFCxnQjcd9xof08dXUUxICJorybxaikB0RWXdIeqcErdwzxB7yktKSCJgkJSoERewkGtRopp0DSZ8l7Y2E6Glvr7iQvskoUlaVEpy5ikFMFKZg3FzTrB4T7H2buW5CjAM5mxEhZ/MSUkDdF+FbH1xYUOfYwQSM6z7WUJgIJUZsQOHhWK9KR2bwYhSSy2EkKJVMwvNmNzmKieQIFtKWpFSVeS9KeyV80X3ZHSlh1vMpYRGoWQkptN735EcRU00sEAgggiQRoRWabHwSVA5wCEpQIsb5ZV7z7qsnRvGdiW2VKlLgBSOCjcgDh+9eR1HRqnKB26XU20pEtidmZVEtpsoyQIEE6nzqubT28hBW0UoWkWOY6nhoYvbjNJYzGu7RxnYNLUhhtV1J/Sbr8ZskedOMbhUIxqiUhThShSjFgsiDkHFUT510dNNxqE+a+3uZa0E7nHyMhgSpjJlHae0oIEBMmwB1Jix9r2Ik1WlbPBdaQq4K0gqMgZSQFBRF7GxjnVkVjiVqOUlSjCU8Ei2bhcyfMmkNuLEtum34FJOk3IPC4BE8QJ1kdyZz8yyfRvRzZAwjCWpzKkqWuIzLUSpZ8JJgbhArK+tHoPnx+HXhgkHFqKVImO+O8py+7LcxvToSqp/o11pYc5WcWCytMI7SStBI7slWqZ1m451Nv/AHu2mwbpYwili2inVhGv8Kav3FH0GfWPhey2WhsaNlpP+kFNZRm+vStd621Rs5R/Wj51jDrljGogDxMAfGsZgj14gGPM79SRv1/eKTC9Zgcxr4CZnWI/vXuJdJUqANQBcaJnX313s/DgnvEydIjlpH1akhjdBUtXeJAP4QdOZIuacslaFB1BKVJEhSSQQU6X4iluwCSQY13bzPCKabSxYAgXF9DarQjcOrrpT9tYKVn75uM36gZyq8bQeY51bawrqVLpxpyEBsNqLkyZT+ECN+bKbxYGt1q2I4daCgQd/Ax5231ww4fZV7Q94/MPqxqOX0haNmQvEKmIZGcebhIbHmoUi43jHjfssMkGUkS85/4oSY/iFOvIr8E2oSOFFQKdggf44cxR4rXI/wD1EpbHiAfKijAiwUUVy44EiVEAcSYHqakopHWMx9rUxgm4DrpUC4RdDcZnIOsEJg8ymsj6xdlLQ1hnlTnROGenWUZshPGwVfwrc9uvoYxWHfWEgELaUsgd1JuCVbhmyydwmqf0r2eNsrW3hFIKEJS4XDOVSspSkSN5BIn9HhVPgSq8mV9FHQWgibnMn009xqS2fiUpS28QM+VCtdbAxPjbyqoPZ8M6Um0G48La0+ZxYfcyJAAiEj68awnE0WGaP0S2KjDtqKJh1WcE65CJQDvsDfnNQO28ShONdcF+zbBVH5haBH4rgU62n0yISW8M3LiAAqdAdITHtX8qq+Hwa+xc7QnO7JI3wCm/iZJrj0NKXzHOR1aupHZtQ4TtVoApzFK1HvKFz4QJgbvKlWGmvY7RKkr0B48jprHnUvjThOzZShlme52oLRmIGeFAjva3vUBtPZ+Hzrbbdyd5QRKpFicqgDeFJvIMQRXfhHFTEUNSpSFjdry48yN45VuXQKF4rELSZCMPg20mZt2Wc3/mFYliFK7RW5aVkjxm48D+1bJ1NsQxiFDRTiI8A2i3lVJjQ7631gbPgmJdR5xmV8BWJvLPaAAEzB8MpF/C49Odav12g9lhoNgpcjyTFvX1rLmh94Jj2TH+2s58gjhCcpAIkjjYHXfTjDpXl7uURvnhERb3b5r15ImToQY5Qdw9TTcBSSJSbbuM386lFHWMUtJibyRYwTI5fvUa84TFoFvh8Kf7QYKzPxHj8qjoIkmf/V5rVEM2rqR2cW8K66dHFgDjCRx8SR5GtGNV/oIyGtnYeYH3ec8O+Ss/GpR5pTsXKEgyLd42I3+xYnnfdpVPkS4HGGUmO5GUEgREW1iOBkeINKzTJhmYgkpE947xwSBAA5gXi3GniRFhYUMZ7RRRSAQDBJlSyeSe6PG3e/3b66GHT+UTxIk+pvQH0nQzGsX9Y0rxKiQDBFtDHyMU8iK11lJC8H2CUhT2IcS0yDuWqZXa4CUZlHkIOtZrsLbysHjMZgsCggultloOKKgh1Cg0tZm95Ko3ZeAir9szaScZtR5di3gUdk3vl1yQ6oRckBJR68arfWLgG8Fj8LtQJISXcrqYI72VULjcSkGR+niTV12EmuSg7eSA+4zjWg2tttycv+YpYLS5EynvZddCk7qrWydkurfSMNdyFFKSQJACyq5IGiVe6p/pEVuIC3gSXACFKAlQkqCrEhuRqATdR3CynVm+39plUg9hiEJPA9ksifLP51EUng21Y7aIPo099+gKSe+YCgZHHf4VMbUdCH15b5WxN+GdXlCY9Kmej/Rh3CYJnGlxObEDs0t92yVAkHMrf3STG4+NRGMCf+JKblSAmeWQA+qp8YrOUaJjIsmx9ksOYDtXGlPOgqCglakz3yBAKgEwkj0qm7c2SlCUuBtbaSSBmUlwApMEEC4E2sTvp7szpkcKyWS1mkyoqUpMSALFKTrE+dJf/cjDzaWFI7JvNMhfaBMmZKiAqJvcVaqiXdjRlBIMgJUkwUAzCTBTB38OUVoPVVjXhjGUtlXZrStLyR7PdSVIWRuvaecVneNZUl1QUbgwfK2tWjq/20rCYlK1GUk5VAa5D7U8dxHNNC5E/JpPXOB9ka0zF8AeaFz8j5VkKkwsEnQH4QK2nrYw/aYALTcNuIXM7jKPO6hWOpblY36/3NZz5KQk45bLrlABPMzaff50uh9OZUQTaQL6WOnOfKK5WwAmZkKWCr4DTgYpovDkqEzFiQCbHvAGd/GpLHbmKSrUEfXCkMa4JgDdPGeJiuMU2qdZ/iAJ42MfOuHU8tB68a0TIaPoXoo1/wAFhSswlDDcTa4QO+fkN2usRLAFzUQjgdVePActTv4VHdGGAcLhlE5h2LZSNEjuJi288zPKKmqtiCiiikAUUUUANg4tQsgjkogf0z6WqF6ZbTVg8E/iCoShMISkQMyiEom5MZiNIsDU19rB9mTaZyqj1Av4VUOt1E7Le3mW7wR/zEfOKtckPgS6l9nlvZwdVJW+4twk6m+QeuWf5qkOtTChzZj5gEt5HEg3EoWkmRvESPOpjor2X2PD9gZaDSAk8gALjcZ15zXXSfCdtg8S2NVsuAeJSY99K/qsqsUUbavR/AK2O9iMJhUS6zmTAKilZtYEnKUqJsNCKzjq52aHNossqOVKgVnmCySUg8YV8as/Uz0hSG8VhX7shtTwBEwkQlxMc8yYA3zxqF/+k4nD7WwjRyoX2wUnIsLKErWZCifxBIBIM2Iq0iW8F46x+iWJWwy3hQXWmkoSUkozAJUStVwDJGUd3UJNtKzFYzOPnQERflavpTaDwQ04omAlKiSeQNfP7uylhn7QR3XHHEccqkqNj4jTwNYyzktYIx/Z6O6oiQUgEVXdq7CyErb0FwOXD5edXMRkFM30zKT5VCAhMKoqCCszIF+W7zjfTxhWRXgaRwbYDaM1ozJH8qimnam8xsQPH0pvkfY0xO2ftWxH0E99nswf4e0QUn3Efy1QG2p3TH7Gutl4pbKXUBQUHEFJHKQfiJ8qWwptzqdR20ERPGohF9JT/Un6jlSeI9u9hkF5/UZ8KUxu4QT3pgkaCTHO9NcaAoybd3QRpJmedIoTcX3wAYjfF/o0YhESQJt6V1i20pQVATJAvwykmx8BXGeUwI1FuWnwq4ks+iOiaCnBYYEyexb/AKRUtUb0aI+yYbKIHYtwCZ/AN9SCwd1aCOq5Jg+NNNo7VbYALhgmyUAFSlHglIuqo0oxmJ1IwjR3DKt4jmTKG/LMfChITZIbV2yxhgC84lE6DVR8EiSfSio9PRlnIpCc6FqI7R2czqwNPvFSQCQDa1iKKqoi+onQjiSfrlFVzp+tJw3YqGbtVJ7vEJUF/ED1qWG0U3Kzky7lW3ajcr+Un1tWdY3b32xxTgkJQooSCIsN99Z1kWvrauLrdZ6Wm65Zrpx3MbM4rEYcgML7Ofwi6Af4TY+lTXR3pwQ4pvEOByBKlJSO6eAA3cReLc6pXSXbBSCEC6u6gj8SjwjcNZquMsBtIsQuZKwSCSeY+Feb02rqRgpTfsvybSgnwX3q82Iy0/im1KtiQUtFNihKVKUkA/mjKrhLdJ7W2G2ra+DwmFUoLw57Z91RJUtRKXCpS9VqIT4DPbeKqg2k80AoHOE3MiFCD7QKeGta30ffSoI2gthoqcQEOPtk5kgGDmSREAi6gZgC0CvX6PXc07dv7fsc+rp0SXT7EFvAPEb8if8AW4hB9xqp/Zko2CrPlC3FqX4rL1o3klIjwq19OmFO4B0NlJslZJ0ypUFkiN8CarfRzZLW0tlttOKJWy4opUmxSsSoTqIKVwRwVxg1sIzltnuDjzNh/euXmZ+Rpwhgyc/dgkRwy2v5zTJ/HoUSGiFEGCEkH13VkhO+xHPNlIchIJCs6ZNgFABdt8KSn/XUM4w4QSqFHUCZA8qtamjlUtQTGUg5SlQMj2SQSAdDFvZpicAYEZUpA1XCiryi3hbzqqGiu7KxCw+lCibmPdVxQ4EiVf3qNYUoK7qgU6FIEkHnfTmKdl3KRJAseFpI3DwrOayWhXGO5kQN6vAiOEcY/wB1IY1AEBO4QbQZtv8AXjrXTGGz6XMAE3gnQ6n4UYmBlBKc36jeL3PoBO/yoQDZ9f3fMTr4RXDbaswMcb8vqPSu0DMBeYmw+EaUj7JEahJ1n9P1xq0Sz6R6KojBYYf9Fv8ApFcYra6lrLOFAW4LLWZ7Nr+Ij2lfoF+MVC9GG8RisIwlcsYcNIBKVfeOwAPaH+Gg8u8eVWvA4NDKEttJCEJ0SK1wiRls3YiGipaiXHV+06r2uYTHsJ5J99SBSRpfx/elKKVhQitfPKr9Xv8AHyopYivKAozDpTtN04DD5llQdBzghMEpRIOk631i1QmysEgNJOUTlT8PjXlFeD8Vk1NUzp0P0kMj7zHOlV+xQMg3DNqfH96eY3DpypVFzRRXN1DqSXov4NYjNY3Ve+qjaCk4BSbEJcgTOhAEa15RXofDOX/vJl1HBI9I5Yw6i2opS+FJU3+BOYEEoGqT5xyql7E227gMHiEsEAqcBzKElJKG0SN0wkG4N6KK9qRx3giul+xUZwwFOBsJRMKuo5EElRIvck+JphgdhtoZDaSsBRuQRNzxjhbwoorFmi4DA4BIJSCQhu6UCMsnVRESVcyfgKZ9JsWWUwkJVNyVSfgRblRRTYLkqLe2HVKEkQbZQIEEjcmKtmOGWY3Af0q/eiiomWiSwyzCuR+GlMFjMu+/KLcLn417RUIBDCC9733+FeJspIHD4iiirRLPoboIqdn4Wf8AKHutU9RRWggooooAKKKKA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SEhUUExQVFhUXGBsaGRgYGBgZHRwdHRwYGhoaHhkYHCggHR4lHx0eITEkJykrLi4uFx8zODMsNyotLisBCgoKDg0OGxAQGiwkICQsLCwsLCwsLCwsLCwsLCwsLCwsLCwsLCwsLCw0LCwsLCwsLCwsLCwsLCwsLCwsLCwsLP/AABEIARQAtwMBIgACEQEDEQH/xAAcAAABBQEBAQAAAAAAAAAAAAAAAwQFBgcCAQj/xABGEAABAwIDBAcFBgQEBgEFAAABAgMRACEEEjEFQVFhBgcTInGBkTKhscHwFCNCUmLRcoKy4TNTkqIkQ2NzwvGDFRY0k9L/xAAZAQADAQEBAAAAAAAAAAAAAAAAAQIDBAX/xAAqEQACAgEDAwIFBQAAAAAAAAAAAQIRIQMSMQRBUWFxBRMikdEyobHh8P/aAAwDAQACEQMRAD8A2nGewv8AhPwpYUw2gC5lbQopJIUoiCQlJBiD+YiPDNwp12E+0Srx09Bb1qqxkgO3B9nveGnrQhuYKozDSNB4fvSoopX4CgoooqRhRRRQAU3wSjlg2KSUxyB7vqnKfOnFN02dI/OnN5pgK9xT6U0B1iMMlcTII0UDCh4EfDQ75qmdZGzFfZFOfaFjIU93upDkkJheUAKIFxAGm+rzVY6yGM+AcgSUlCvAZgCfIE0wZjrYJSI8ZtruAn61rx6CkxP4ZH/iPX3V0fZjeRx9NfCkHVrGhASJK1K199vTWKzGMHye9IFyDE7pMeg+FMFgyZgevK+lPn02tl0JMpuJJ3T7t16RfEJMQT7JkX3mZtwihDNv6q1Ja2W2taglJUsyogC6yAPdpVnDrj3sBTSPzqTCz/ChXs+KhNvZ0NVLqpbZODb9gvJK9TKkyonRR7s8oB9auuIxGQARKjZI4nx3Aak/+q1IGuECUJAQmVnW5kkHKVKWbkSNTwtOlLfZVGCtQVFwmLAjQ8yOJ4TAr3AoSlOYKnMSSrQEknSfw8OXGZKxXwv5W9aBYEFrUm0GN0XJPC9chtRMk5rezuEeUk33+gpVZSm61XNtfcB9TSa3FqulEfqXb0SL+Ry1VktFd6zXMGnAlWNTnbzJyhJyqzT+A6gxM8poqndYG1Q3jGSlacQGErzIclSA4qUxlBA7qSRxuJNq9qdyXce1s1PAyZcIgrM31CR7IjwvHFRp3RRSbstKgoooqQCiiimAUVEP9J8Ih0srfShwGClYUn3qAEc9KkMPjG3LocQv+FQPwNOmgtC9NcdbIv8AKseipQfIZp8qdUlimUrQpCvZUCD52pIBWorpWP8AgsT/ANlz+k0+wLxWgFXtCyh+oWV5SLcoqO6Yu5cDiT/0le8RTDsYUXPSYG73zrrXrp1STKSAQJG7fcc9Dw51DYx0qUIhRGgBsAIgzobyd+6nOHWrJe6p00uTwjXf9RUFVQ5xTIUTBPAkwNLiNajncOcwAF1KyhNhyvw/98KWTiiBlUnxEx76XZKUoW6UgpTYAk39mQBF5kJ/mPAwksgX/qsxqE9tg8pdcGV0IKUZQCEpUSpVx+AmxPImRWiYfYyACSSFKm6FKQEjglIMQOYudeAxjqZVl2o6ZutlZJNrZkkn1Ara8UM0TnIJFhKc1xaBfLxJ3cZrYzaOVJyqgLBVuAQM/mRbhqANKUDL5JlwJTaBkBVzlQOX3edOcOwEC0SdYEeg4fWtduLCQSogACSSYAG8kmlY1EbAJaSpa8qQkSVlRJgXMlQnyk1nHSnrF7VBbwuZCTMuEwojcEx7M8dfCmfWJ047dCmGDDRMFQ1c8OCZ9YHhWavYrnUtjSOsXitOVFNcDgnsU6GmEKcWQTlSJMDU+H9qKFAdn1eowJ4UFQ1rkN8z60xW1nUUoJASoErmSD+JAnSx13ZrX0pJMlti6XC4RlJCUquYjNG4TunU8o406rxKQBAsBXtJsaCiiikAy2jsljER2zLbkaZkgkeBNxUHj+geFWghCVNq3KDjhi9yApRBMcbVaaKak0FJlQe6EuD/AAdoYtu+il5xHC2WmjvRHaGUpG01KBBELRqDqCSpVXqkcQhUSg94aAk5TyMaePuNVvYtqKEcHtjDrAS+w52knvbylItdA7xSOP4DTHpptraCMGpOLwzQQ5Cczaxmn2gMuY/lvFX7GK7UIA7qwqCDqhWUqSeYzJAtYiaz/rd2lnawqYiVOFaeC0ZEkHwk+Mg8KG/QVGXP4oSkJdUgbwtKhl5WB46/2pfCp/y3EE/mkSdJiYO+mm1RnImQDa3gf291NUbLCgYUQNfkOYGtZ4NCXdwa8yRBkkATMEmwv8/CuNtqEpaABSgAqI32tMjnm8XCN1I7JlsrK3FqQhMZJVqf2SFGdLColOMcmVBB3+za+7uwaEFGhdUjZG0EKGU5mVCTNst+Ez3hw0Nboy1EknMo6mI8gNwr516C4/FoxKTg8MhxxKFQnN3ctsx7y0z6zV9Z6zsSglGJwKkLgkTmbETA7qgSRY35VXayTQ9s7WawrZdeVlSNOKjwSN5rHemHTFzFmDKGAe62DrwUvid8aDnrUN0j287iXC46rMrcNwHADcPozVXxmNJqb8DocbSx+Yk76b7G2a5i3m2W7FxaUZiDAKpuY5AnwSaV6PbGOMcKS60yhIJK3FQJ3JAFyT4WE8gdW6DY7DKxTDCG0Yb7K2s9mVhRdeXCO0Su3aDIDcwe/ECKuMSZSLt0R6K4fZzWRoSox2jqvaWfkngndzMmip4J40Uh5GisWFrU02e8mM5H4JEjlmI3btTuly2wlIhIjw18zv8AOuG8MlA7iQOMb+M8Tvv86XBpt+AS8niRxM17RRUjCiiigAooooAKKKKAGm02gUZtCjvBQ1ABBUBPEDQ20rHOuPFBOLQkxnDYKimYJJgHKdFQlO82CbmK26sG6z9k9hj1aZVoQtOpOhQZJJJVKT5EC1PsLuVrsrmbHL3BuJEkm/r50uWhKClPCY32ga7xXqO9l4Zh5g90jzn3VKNYeU5Te8RbiYv6VjZZC4xottJbTbtFEniRYRHLLH/yc6ZKSJCIknjAHrHyp3j1hSyoKkJsmb2AFxw7oT5ik8IgqUCZgXHw9LfCm2BM9GsW5g3O1ZhKynKAoZgQdZnwBtBtTXbG0FqUpbi8y1G6jcnd9Dd5V5tDGBMwBbjxMT9c6r20doZtaFbFR5isXrBq5dXvV65jloexAKMP7UGUqcTeIjRJNs28AxxqW6surxK2047GozIMFlk/jmyVKHAmITvmTbXYc3YoUpWX8ylTAnhpYCwG+ANTWyVEtlL251Z7MylQYWlRMJS26sZ1H2UgKJAveREAEmwqtYHqla+0qYcxDghlDiCkJ7xJKXAJGiCE8/vBWnYHAKdWH8QBmv2SIP3aTxBP+IRqd2nGUekeHDXZYlFiwsTuHZuFKHRGmhC/FsVSfYjPJUm+rvGsf/jbRUAdxC0cr5VGfSitLoqd7K2oKRecCLzbh+1LGqli9pLdcASUpAXfNcrQEgyiDpmUASeB5URQ2ycdx53QKY4rbga9tY8I+QqHwe2+1e7NItlJnfaP3pptLAFThUZVNgIUY9Kp44Rk2+xa9mdImXiAlV/nuF+P9tYqXrIcdtnD4RcOOjONUJGdXgUj2f5svnWhdDukKccwXEJcASop74AJiDNiRv41Ljiy4Sbwycor2vKksKKKKQHorK+unCDPhnN6syDa0JhQ96jWqVS+tnC58DmH/LcSryMo+KhTBmQNo7gII7q0G38YqTW6A0okExOg3wROsW1v+WozDMlQGZRyiYA48TxP7UvtVxRQEiO+rzjvJ/8A79fOs0UiFW2IzZrmVFIOm+NPrWu8NCZ3nWRp6zTsNJSkIWBEanUERMX538KZM7RwyXE9sVKRIKskZiL92SQPPhQk2B3htnv4okMtlUq1Hs6xr5VJYPoM8l1JcbzkEHJBKbGYJ0v6Vp3RXa+GebSGG1MwP8NSSkgbjfUcwTUw6+BWmx1yTvp8CGIfxLqAUuFhafZBS0sTBGkcCd9VlHTLFYXEIRtFtLjQPcdbBTf8xE5VHyEVPv46N4ptiW0YhBQ4AoVsqqjJ82X3DPpcSFoIUlQkEaEGm+2MIHmHWlGA4hSJ4ZgQDVV6MH7GkNpJLYOhvA5eFXJAkyfLgP71DVMpStUNNh4ztsO04dVISVclRCh5GRRSGwRkOIa3IeUR4OBLv9S1DyoqXyVHgksSmUKHFJ+FZ8wlIKVqjOQUpJiUhRCuzBGoED/TWi1mHSx1GFB7RHaKQsdknioXSoqPsgC5PjxFNAzvbOOTh4dKkNJNlEJBW4dQkRdXgONZ/wBLOnmIxCi0woss6EoMLVxBXuHJPqahNq7bW+4txSitegV+FCTqhtP4RxOpqOabzSE7t3GrXli9BXZ+BU57AsNTIA9T8hWj9Xe1MVhXUMt5HmnFd9GaCjTvJJ3xu3wNNRnwS5ASDCRuG6tF6usKlOMZUbyIvuVC4Ph3jS3ZplOH02jaK8r2iswPKKK9pAFV3rBwvabPxA4Iz/6CFfKrFUT0tTOBxX/YcjxCFEUwZhOBTa07oFcOQp+QcyUW1tYxaNBaZ171dYdWUExaDbW+ibePzr3ZjchSgIk6WtuHuisx9hx0oSyrBOOIaUFkhIA7xzZkkwdRbhNjVI2v0bfw5RnRIUkKtuFrGa0LYG1MiVtOBBJOZEm2aIhVpA0vUh0o2VisW02CWm1EHPEqgb8p1NwOFUm+w/cV6C7TOISt9RSTOUAGco3gxpeLeFWPEYxIuR51nfRtpOBbcQCVLUbqiJiwtwF/WpA7Ska1paSM6bZOvPdobEDxpbDPEWOoNVR3ExKgqCKnsMSWs6rWBn0pKWQawT7T96vWDVLaD+kfCssw2OSm6jA1qdxvT5DbYS0i4SBmcsNNcoMkeJFXJ2iY4ZOjGZMc+kCZZYUY3HM8k30mMluB9Ssd250pW4slaybmBaLmTYAfUcKKVrwNWbvicYEqCQCpRMZU3id6vyp5moHpX0NRjwntXFJI1yi0WtGtuPM8osLLAQIQlIHK3mbXNLAc6V1wVXk+YOlewV4DEusKBy37NShGZM91Q3HgY3g032E0EpzWJNbp1n7BTiGEuSEqaOsSYVAsZtBg+E1hzjTmHJC092dRpSm7Remqdkis5gZhKeNSXQjHq+3s5lZgFpyhOlyEmw5Gq6XQoe0I9RVs6scNnx7RTKwmVKt3UgA3ndeKmCyaTlg3iiiimYhRRRQMKY7dE4Z8cWnP6TT6uHmwpKknQgg+BEGgR85Zlhvd3jPPLdItz71/007wsJSBHhH9qaYsDPAVIHdHCxIt4m/81OG81tMvvn6iokMYYxBkqBI9fHWmWM29iEhJzmYAkzIG4ax61NOIBGnH3VX9o4UxxvJ3Rr6660k8gJ4bHlTrczClpCh4kA/H+9WzH7Fcw5XnUSEKUDzykiR6VWdjlLDrbric6Umcp8DB8Rr5Vb8Z0pRiELQhtcEEKUqBEjx1n4mtMMngrjD+ZQzTlm/hVp2l0jbU0G0tkJPtZsySIIKYnUHf8arWYNcD9bpp10f2JiNpvFLXdSPbcVOVI+auCRfwF6SQ2xjjdrkDK3aTuFze2nPdU9sPoNtDHALUOxbVfO7YkcQgd4+cDnWh4bo3gNlsFywUBCsQ4e/JsezAmDySAfE3p6yjE48QQvB4MWSkWedTFp/yk8varRRoi7KWvodg2MzDQdx2MgTGXI3e5InImQCIUVGTurytW2TsxrDthtltLaeAGvMk3UeZvXtG+g2XyOxUXtnpCxhf8RfeiQgXUfLd5xUN0z6WfZ5aZgux3la5J0tvVF76W1mse2pjypRUtTmYmSqZ86FHuyZ6lYRYelfTDE4hRgltsGyABHIk3k1VntrKIhxsEcRb3G1ctYw71BaTvoW4nNlFiRodD50OKZEdWce5D4hpsqlJKZ3G39q+iOrUN/YGy0lCZKpygT7SozRcmI1vWErw6ToIO8fW6rn1cdJvsbhaXHZOXMag7lDjwIp7cUX823k2yim+DxzboltaVDkbjxGopxWZqmFFFFAwqD6aY8s4N0pnOsdmgDUqX3RHvPlU5VO6VY9P2toLIDWFQcS6Z33S2nxn+qmuRMyXaGE7J5bR/wCWtSOAsSPlTptFrmme2MYp11x1xJSXO/l0svvD1BEUut8RlHtWjxNtPfWb5BCQE74kxG/W/rFN8UjKCAPfNp9d1P3G+6I+Xh8Kise9EgSMwgmI8uXDWkMj3ZWQlI8KeIR2IVeQTblXWz8LkF9fea4xr4nvAgctCa0oTYtsRhrEPgYh3sWh7UAqWrghtABKlHwgCTwB2LB4t/sQxszAllsDuuYn7pP8WQS6sneSATvp/wBAujLeDwyDlBeWkKWuBMkA5Z1gaep31O4zHJQQmZWdEgKUfHKkExz0q78E0QGzei+V9D+JdOKfHslQhDUJM9m2O6kSU31trerRFR7SnFE5UhIFszhk8SciNZtqoaaUotg/icWr9KISPcMwHiqk8gqQ9iimCNnDeVj/AOR0/Ffyr2kMwzauOLiiVKUVr7yoG9V/nUYcMo/iMfqFvWalnkhAKrSTc/IVEbTxYy8frhWhxojHsMW1SCCg6xu50m8Yg/lPuNP0khuVJQM34TItxJAmaQXhTkMiU6BQ3TuO+ii78irTmbT2hccx9WpVWnDhyPCovBZ4CVBSVD2SQRPrrUq07IvobHkdxpoTVE50fxrrik9kvI6iTmmIj4g6RzrVeh/Sr7VmZeHZ4lv2k6BQ/Mn5jdWC9opC5SSFDgYqawm3VlbbqAEvtGQoTKo1ChN5v6kb6HnA4vbwfRAophsTaScUw2+jRaZjgdCPIyKi9vdNcJhDDrgKvyouf299ZUdNljJrIcOk7Txqmplp53tXv+y1ZtGlgrf48hUxtXrLwr+FeSyXA4U5RKYjMcpIIJEgEnjavOrTZqminVJUgvOiNM8DDt8sqApZHFwVSWAZTeskRjcQB/mNDhbK38BUCp7MtOtpvx8PU68alOsLEhWPxE7nN5iSIT8qgWGVQk2jlzOvuFZSQ1wTqnZSDFvrWoN54AEE7gBPEa/OpR5fdUBuSRy9n69KjMVBVmiL8viPWI30hjgOANjQGDab8vqK56P4ZD2JZbdUlLanE5yowMoMkbtUjL503xKUyoEzA5jyg1a+p/ApVtBKlAyhpa0QdDZN+ULNuJFaxZLNnS6p2zYKEfnIgkcEJUP9xEcAZkLstIaTCR47yTxUTcnmTS5SKTxAGXL+a3rr7ppA0c4ZJyibTJjxMxPLTypVAjSvaKV2NKj2vK5UsC5sOdFFMLR8/YsBRE6C5j1qOeSkqzKiBomne0XodWg/ht6W+VQBlSiTYCtGcqQ4dU4tRUMqUjer9qaO49U5UKJO9WnoN1MsbjCbAmK5w7yUCZvRZe0mkuZUd4iBcyJk8gfjXWH2hmCsyU5eED46zzqvPYrOb6V65jIEJo3C+WTynWlQStQ55QY99WlXQ4JKVnEpSBdRCToIgi+p+prM1YrdrVj2n0kWtnJyTfw1ocilplg2n0yGGZOHwpUG5JJJuSdTbQchVS2S6H3ip45gIsfG9QrjpOtOm8S4tDbSQgAKABCIJUowMy9+vLSspXJG+nUXdF22riEAADuIj2gByiPfJ/VWs9WheOHWt5J+8XnStXtLTlCQVDWwSADvEeJzvov0UGLdZzvhCEd7LlutKcosvMMqoTcxxNaX0h6dYXCKyKVmVE90jLvEFU62uBJEihR2o0ct7pIybrD2fk2i+ncpWfTXMkL+Mio7ZLYOWZCTM3JuJ04aEVL9YO1FOYht84coU60lTYUqQUwoBUADUTY8rVXMN2yxdeQcEJA1v86iTd4Q1pwS+qX2z/RLYrDHKefgnlUbiciYl1IgaAZj6aV2rZiY75WrxUeW4U2XhEoIFgJj+9JJvuPdpLhN+7/H5OF7USDKEKn8yr+7d/arb1UbfjaCEKbSO1SpGYWI/FutcpGtUxxIgxaw+vrhVp6qNnKd2k2qLNBayeWg95FaRglkUtdyW3Fex9AUmq6gOAn5D51665Hjw+J8BXjItN5NzPw8tPKqMRSiivIpDEsYDlIGp0j1or1abggm023Gd/1xoq06M5K2Yf1i7P8As2NWSO64rtB4K9r0MiqFtJ4lJy6D2j8udb31nbMTicGpwJOdglQzApJGi0wRMaHnlEV8/wCOVe/kOHlRZO2mRYXQo8xXrkU3XFBZ2VcP2roKH5T5GkQD4V0hVlG4CdaQUOMNjsh9hJHBQn361JDGMqF2SkneCqP2pnsx5v8A5sqBvlSBIjipRET86k9obWQ2gJYQw2JPsFS3DaJKoCYvxNG4ThY1w+ASO+pZCP8At5zw4pR/unlU3s/CoTcrCgk5hlBBkgwORKc0ATcC9QP21zJ94HFg2Eg5Nyot4ctKmEPrZwwW0ClxZBCgB3QToJ5AGf1GhlI0Pq52UrHNlK4baAlWQfed5RhClqJiQCogDRQ0ma0rBdF8I0nKnDtnfK0haieJUuTNUvqSZKWsQdUS0mRoVpb+8vviUieVaZSeAWcmUdczALuFI9oIXu3Apj51R9npurgdPr09K0nrkaOTDKGoWtPkpIP/AI1m7R5bhUSGhTEzlMWtrUc9N9ZzGAI4f3PqKeY1XctvP/vxpniFC8HVPHWN/LX3UhjR0CRum2tt/wBedXzqYxgRinUEE52pEXJyrTHxN9BF4rP1gAXvpfdV/wCpof8AGrO/sVRO7vpt860iSzZEIkydd/Lgn5n6FL1yBFeOE25mDy+tPOgDsV5Fe0UhnJE0V1RQBHdI0ThMQP8Aouf0kivlzbGFPaGLA3FfVG2Ezh3hxbX/AEmvm3agSpKuIEjxqlwZTdSRXDg68ThJUlCBmcUYSOdPUshCZcIE7pvUv0HcZcxdkiUIWrNA5J1N9FGs9WeyDl4NdOO6SQ1T0MV2eZ1ZzH8ozJT/ABCMx8RpwIpHB9G3Vh9EArTkUm8hQMmQrgRcH4VpuGeSvMpMESR5jWoHpV0eLx7VK1lIELbEGY3gHf8A2rydDrZOe3UeD0dXp4qNwRnq2A0CCkSbKgyALWJ8Rpypq5hkHS3KrW3s9hZyJbBVEEnMcvJShISeVQOO2O5h/aEpmAoXB5cjXqWcqalhiWzWSVhDZuvunwOuvhM7oqZ2rj0nEdipMpQkoCUHLCoOUSQQQDG4aaim3RnDkLcePdS2gwd8mdPSP5xUM+oEB0r+8W4vMi/dSMhSSSLzKhyyVsnZhKNYPrTolsUYLCNMCJSnvkb1m6z6zHKKd7X2q1hmVPOqhCd4uTOgAGpNZDiuluOx2CRhcOl04kLKXSgozqQiR3hmCm5JSCpQAMG+tZ/tXbmJdQ0y84SGCoBERlJPevqTNpOl6GqyxLJqPWD0lTjWUdg2ssod/wAdQypK8iu4kG5tcndHOqWm023+VXTauD7PYGDH6krP84cV/wCVUxSh7+NYzKOcQMwEblW1jQ+lNMQZN/Am+u/wpd8wPT43vPjXeGCCSlV43H4/CKEBE4hObTjpbdyq7dTjxGPIiymljwuhXyquO4ECSbzfX9tf7CpvquUGdoNSYC8yNDvSY94FaRYmbxSTlv4dPo8KVrw0AzxBtz311TRuUOQZKFCxnQjcd9xof08dXUUxICJorybxaikB0RWXdIeqcErdwzxB7yktKSCJgkJSoERewkGtRopp0DSZ8l7Y2E6Glvr7iQvskoUlaVEpy5ikFMFKZg3FzTrB4T7H2buW5CjAM5mxEhZ/MSUkDdF+FbH1xYUOfYwQSM6z7WUJgIJUZsQOHhWK9KR2bwYhSSy2EkKJVMwvNmNzmKieQIFtKWpFSVeS9KeyV80X3ZHSlh1vMpYRGoWQkptN735EcRU00sEAgggiQRoRWabHwSVA5wCEpQIsb5ZV7z7qsnRvGdiW2VKlLgBSOCjcgDh+9eR1HRqnKB26XU20pEtidmZVEtpsoyQIEE6nzqubT28hBW0UoWkWOY6nhoYvbjNJYzGu7RxnYNLUhhtV1J/Sbr8ZskedOMbhUIxqiUhThShSjFgsiDkHFUT510dNNxqE+a+3uZa0E7nHyMhgSpjJlHae0oIEBMmwB1Jix9r2Ik1WlbPBdaQq4K0gqMgZSQFBRF7GxjnVkVjiVqOUlSjCU8Ei2bhcyfMmkNuLEtum34FJOk3IPC4BE8QJ1kdyZz8yyfRvRzZAwjCWpzKkqWuIzLUSpZ8JJgbhArK+tHoPnx+HXhgkHFqKVImO+O8py+7LcxvToSqp/o11pYc5WcWCytMI7SStBI7slWqZ1m451Nv/AHu2mwbpYwili2inVhGv8Kav3FH0GfWPhey2WhsaNlpP+kFNZRm+vStd621Rs5R/Wj51jDrljGogDxMAfGsZgj14gGPM79SRv1/eKTC9Zgcxr4CZnWI/vXuJdJUqANQBcaJnX313s/DgnvEydIjlpH1akhjdBUtXeJAP4QdOZIuacslaFB1BKVJEhSSQQU6X4iluwCSQY13bzPCKabSxYAgXF9DarQjcOrrpT9tYKVn75uM36gZyq8bQeY51bawrqVLpxpyEBsNqLkyZT+ECN+bKbxYGt1q2I4daCgQd/Ax5231ww4fZV7Q94/MPqxqOX0haNmQvEKmIZGcebhIbHmoUi43jHjfssMkGUkS85/4oSY/iFOvIr8E2oSOFFQKdggf44cxR4rXI/wD1EpbHiAfKijAiwUUVy44EiVEAcSYHqakopHWMx9rUxgm4DrpUC4RdDcZnIOsEJg8ymsj6xdlLQ1hnlTnROGenWUZshPGwVfwrc9uvoYxWHfWEgELaUsgd1JuCVbhmyydwmqf0r2eNsrW3hFIKEJS4XDOVSspSkSN5BIn9HhVPgSq8mV9FHQWgibnMn009xqS2fiUpS28QM+VCtdbAxPjbyqoPZ8M6Um0G48La0+ZxYfcyJAAiEj68awnE0WGaP0S2KjDtqKJh1WcE65CJQDvsDfnNQO28ShONdcF+zbBVH5haBH4rgU62n0yISW8M3LiAAqdAdITHtX8qq+Hwa+xc7QnO7JI3wCm/iZJrj0NKXzHOR1aupHZtQ4TtVoApzFK1HvKFz4QJgbvKlWGmvY7RKkr0B48jprHnUvjThOzZShlme52oLRmIGeFAjva3vUBtPZ+Hzrbbdyd5QRKpFicqgDeFJvIMQRXfhHFTEUNSpSFjdry48yN45VuXQKF4rELSZCMPg20mZt2Wc3/mFYliFK7RW5aVkjxm48D+1bJ1NsQxiFDRTiI8A2i3lVJjQ7631gbPgmJdR5xmV8BWJvLPaAAEzB8MpF/C49Odav12g9lhoNgpcjyTFvX1rLmh94Jj2TH+2s58gjhCcpAIkjjYHXfTjDpXl7uURvnhERb3b5r15ImToQY5Qdw9TTcBSSJSbbuM386lFHWMUtJibyRYwTI5fvUa84TFoFvh8Kf7QYKzPxHj8qjoIkmf/V5rVEM2rqR2cW8K66dHFgDjCRx8SR5GtGNV/oIyGtnYeYH3ec8O+Ss/GpR5pTsXKEgyLd42I3+xYnnfdpVPkS4HGGUmO5GUEgREW1iOBkeINKzTJhmYgkpE947xwSBAA5gXi3GniRFhYUMZ7RRRSAQDBJlSyeSe6PG3e/3b66GHT+UTxIk+pvQH0nQzGsX9Y0rxKiQDBFtDHyMU8iK11lJC8H2CUhT2IcS0yDuWqZXa4CUZlHkIOtZrsLbysHjMZgsCggultloOKKgh1Cg0tZm95Ko3ZeAir9szaScZtR5di3gUdk3vl1yQ6oRckBJR68arfWLgG8Fj8LtQJISXcrqYI72VULjcSkGR+niTV12EmuSg7eSA+4zjWg2tttycv+YpYLS5EynvZddCk7qrWydkurfSMNdyFFKSQJACyq5IGiVe6p/pEVuIC3gSXACFKAlQkqCrEhuRqATdR3CynVm+39plUg9hiEJPA9ksifLP51EUng21Y7aIPo099+gKSe+YCgZHHf4VMbUdCH15b5WxN+GdXlCY9Kmej/Rh3CYJnGlxObEDs0t92yVAkHMrf3STG4+NRGMCf+JKblSAmeWQA+qp8YrOUaJjIsmx9ksOYDtXGlPOgqCglakz3yBAKgEwkj0qm7c2SlCUuBtbaSSBmUlwApMEEC4E2sTvp7szpkcKyWS1mkyoqUpMSALFKTrE+dJf/cjDzaWFI7JvNMhfaBMmZKiAqJvcVaqiXdjRlBIMgJUkwUAzCTBTB38OUVoPVVjXhjGUtlXZrStLyR7PdSVIWRuvaecVneNZUl1QUbgwfK2tWjq/20rCYlK1GUk5VAa5D7U8dxHNNC5E/JpPXOB9ka0zF8AeaFz8j5VkKkwsEnQH4QK2nrYw/aYALTcNuIXM7jKPO6hWOpblY36/3NZz5KQk45bLrlABPMzaff50uh9OZUQTaQL6WOnOfKK5WwAmZkKWCr4DTgYpovDkqEzFiQCbHvAGd/GpLHbmKSrUEfXCkMa4JgDdPGeJiuMU2qdZ/iAJ42MfOuHU8tB68a0TIaPoXoo1/wAFhSswlDDcTa4QO+fkN2usRLAFzUQjgdVePActTv4VHdGGAcLhlE5h2LZSNEjuJi288zPKKmqtiCiiikAUUUUANg4tQsgjkogf0z6WqF6ZbTVg8E/iCoShMISkQMyiEom5MZiNIsDU19rB9mTaZyqj1Av4VUOt1E7Le3mW7wR/zEfOKtckPgS6l9nlvZwdVJW+4twk6m+QeuWf5qkOtTChzZj5gEt5HEg3EoWkmRvESPOpjor2X2PD9gZaDSAk8gALjcZ15zXXSfCdtg8S2NVsuAeJSY99K/qsqsUUbavR/AK2O9iMJhUS6zmTAKilZtYEnKUqJsNCKzjq52aHNossqOVKgVnmCySUg8YV8as/Uz0hSG8VhX7shtTwBEwkQlxMc8yYA3zxqF/+k4nD7WwjRyoX2wUnIsLKErWZCifxBIBIM2Iq0iW8F46x+iWJWwy3hQXWmkoSUkozAJUStVwDJGUd3UJNtKzFYzOPnQERflavpTaDwQ04omAlKiSeQNfP7uylhn7QR3XHHEccqkqNj4jTwNYyzktYIx/Z6O6oiQUgEVXdq7CyErb0FwOXD5edXMRkFM30zKT5VCAhMKoqCCszIF+W7zjfTxhWRXgaRwbYDaM1ozJH8qimnam8xsQPH0pvkfY0xO2ftWxH0E99nswf4e0QUn3Efy1QG2p3TH7Gutl4pbKXUBQUHEFJHKQfiJ8qWwptzqdR20ERPGohF9JT/Un6jlSeI9u9hkF5/UZ8KUxu4QT3pgkaCTHO9NcaAoybd3QRpJmedIoTcX3wAYjfF/o0YhESQJt6V1i20pQVATJAvwykmx8BXGeUwI1FuWnwq4ks+iOiaCnBYYEyexb/AKRUtUb0aI+yYbKIHYtwCZ/AN9SCwd1aCOq5Jg+NNNo7VbYALhgmyUAFSlHglIuqo0oxmJ1IwjR3DKt4jmTKG/LMfChITZIbV2yxhgC84lE6DVR8EiSfSio9PRlnIpCc6FqI7R2czqwNPvFSQCQDa1iKKqoi+onQjiSfrlFVzp+tJw3YqGbtVJ7vEJUF/ED1qWG0U3Kzky7lW3ajcr+Un1tWdY3b32xxTgkJQooSCIsN99Z1kWvrauLrdZ6Wm65Zrpx3MbM4rEYcgML7Ofwi6Af4TY+lTXR3pwQ4pvEOByBKlJSO6eAA3cReLc6pXSXbBSCEC6u6gj8SjwjcNZquMsBtIsQuZKwSCSeY+Feb02rqRgpTfsvybSgnwX3q82Iy0/im1KtiQUtFNihKVKUkA/mjKrhLdJ7W2G2ra+DwmFUoLw57Z91RJUtRKXCpS9VqIT4DPbeKqg2k80AoHOE3MiFCD7QKeGta30ffSoI2gthoqcQEOPtk5kgGDmSREAi6gZgC0CvX6PXc07dv7fsc+rp0SXT7EFvAPEb8if8AW4hB9xqp/Zko2CrPlC3FqX4rL1o3klIjwq19OmFO4B0NlJslZJ0ypUFkiN8CarfRzZLW0tlttOKJWy4opUmxSsSoTqIKVwRwVxg1sIzltnuDjzNh/euXmZ+Rpwhgyc/dgkRwy2v5zTJ/HoUSGiFEGCEkH13VkhO+xHPNlIchIJCs6ZNgFABdt8KSn/XUM4w4QSqFHUCZA8qtamjlUtQTGUg5SlQMj2SQSAdDFvZpicAYEZUpA1XCiryi3hbzqqGiu7KxCw+lCibmPdVxQ4EiVf3qNYUoK7qgU6FIEkHnfTmKdl3KRJAseFpI3DwrOayWhXGO5kQN6vAiOEcY/wB1IY1AEBO4QbQZtv8AXjrXTGGz6XMAE3gnQ6n4UYmBlBKc36jeL3PoBO/yoQDZ9f3fMTr4RXDbaswMcb8vqPSu0DMBeYmw+EaUj7JEahJ1n9P1xq0Sz6R6KojBYYf9Fv8ApFcYra6lrLOFAW4LLWZ7Nr+Ij2lfoF+MVC9GG8RisIwlcsYcNIBKVfeOwAPaH+Gg8u8eVWvA4NDKEttJCEJ0SK1wiRls3YiGipaiXHV+06r2uYTHsJ5J99SBSRpfx/elKKVhQitfPKr9Xv8AHyopYivKAozDpTtN04DD5llQdBzghMEpRIOk631i1QmysEgNJOUTlT8PjXlFeD8Vk1NUzp0P0kMj7zHOlV+xQMg3DNqfH96eY3DpypVFzRRXN1DqSXov4NYjNY3Ve+qjaCk4BSbEJcgTOhAEa15RXofDOX/vJl1HBI9I5Yw6i2opS+FJU3+BOYEEoGqT5xyql7E227gMHiEsEAqcBzKElJKG0SN0wkG4N6KK9qRx3giul+xUZwwFOBsJRMKuo5EElRIvck+JphgdhtoZDaSsBRuQRNzxjhbwoorFmi4DA4BIJSCQhu6UCMsnVRESVcyfgKZ9JsWWUwkJVNyVSfgRblRRTYLkqLe2HVKEkQbZQIEEjcmKtmOGWY3Af0q/eiiomWiSwyzCuR+GlMFjMu+/KLcLn417RUIBDCC9733+FeJspIHD4iiirRLPoboIqdn4Wf8AKHutU9RRWggooooAKKKKA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72" name="Picture 8" descr="http://www.theboltonnews.co.uk/resources/images/2552540.jpg?type=articleLandsca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312738"/>
            <a:ext cx="436245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hero scolds the villain</a:t>
            </a:r>
            <a:endParaRPr lang="en-US" dirty="0"/>
          </a:p>
        </p:txBody>
      </p:sp>
      <p:pic>
        <p:nvPicPr>
          <p:cNvPr id="4" name="Picture 2" descr="http://blurbrain.com/wp-content/uploads/2013/02/Scold_Lad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62000"/>
            <a:ext cx="5486400" cy="364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within the story</a:t>
            </a:r>
            <a:endParaRPr lang="en-US" dirty="0"/>
          </a:p>
        </p:txBody>
      </p:sp>
      <p:pic>
        <p:nvPicPr>
          <p:cNvPr id="12290" name="Picture 2" descr="https://encrypted-tbn1.gstatic.com/images?q=tbn:ANd9GcRhVA3HZag9Tt8gQ_0HKSbv-ZNIIA5q1iBtNb3217WooxzzOU0m9VsTv81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5029200" cy="376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8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sense of the story</a:t>
            </a:r>
            <a:endParaRPr lang="en-US" dirty="0"/>
          </a:p>
        </p:txBody>
      </p:sp>
      <p:pic>
        <p:nvPicPr>
          <p:cNvPr id="14338" name="Picture 2" descr="http://b.vimeocdn.com/ts/434/139/434139769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7391400" cy="415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5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sense story</a:t>
            </a:r>
            <a:endParaRPr lang="en-US" dirty="0"/>
          </a:p>
        </p:txBody>
      </p:sp>
      <p:pic>
        <p:nvPicPr>
          <p:cNvPr id="15362" name="Picture 2" descr="http://www.readersdigest.co.in/userfiles/whats_your_story_of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3437"/>
            <a:ext cx="5562600" cy="463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8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9:1-41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Scripture</a:t>
            </a:r>
            <a:endParaRPr lang="en-US" dirty="0"/>
          </a:p>
        </p:txBody>
      </p:sp>
      <p:sp>
        <p:nvSpPr>
          <p:cNvPr id="4" name="AutoShape 2" descr="data:image/jpeg;base64,/9j/4AAQSkZJRgABAQAAAQABAAD/2wCEAAkGBxQTEhUUExQWFRUXFxcZFxcYFxwaFhwaFBUXFxgXGBcYHSggGBolHBQXITEhJSkrLi4uGB8zODMsNygtLisBCgoKDg0OGxAQGywkICQsLCwsLCwsLCwsLCwsLCwsLCwsLCwuLCwsLCwsLCwsLCwsLCwsLCwsLCwsLCwsLCwsLP/AABEIAMEBBQMBIgACEQEDEQH/xAAbAAABBQEBAAAAAAAAAAAAAAAFAAIDBAYBB//EAEsQAAECAwUFAwcJBgUCBwEAAAECEQADIQQFEjFBBiJRYXETMoEUI0KRobHBBxYkM1JUctHwFTRikuHxQ0SCorIXY2Rzg7PC0vJT/8QAGgEAAwEBAQEAAAAAAAAAAAAAAAIDAQQFBv/EACsRAAIBAgQEBgMBAQAAAAAAAAABAgMREiExURNhofAEFCIyQYFC4fFxkf/aAAwDAQACEQMRAD8AK7S37NlLllCppTMKgMByKM6HTDx4RSTtVPxBL2oFnbAjIEvUltMom2klF5LKwlpxcBw4QomnAhxpGOsdzKDEyitKu6Q59fqPqjyXK3yd0YprQ18vaiaokYrUSksaSwzvxIBFMw4y4h2Sto1lwJlrJBZQJlpIP+pQpzygQjZ8kfuyj/pOUOVs6r7sugpQ5erlEsb5lMMQmnadZ9K2FnDOgVGjFQMN+dhKcQVbWrqh6Z7pU/g0DDcivuq/5TryaH/N+Z91V/IYzGbgiXk7VKAC8VtIz+sl5GmQU+vD3GHK2rmAP9JDkBxNl65Fwo0/iNIHL2fmvSzF/wAJh8vZqca+TH+WDH3cMES5adp56WGO1Auz9tKIfmUqZPU0oeEcG1FoFCu1Vp9dLZ+ZB3RzJGR4RAnZub92U7fZhx2emD/Kn+X2DnBxH2wwRLB2lnggFVqc5fSJbdCQpknkS5hkvaCbkDanzraUM2VCVsT0PGEi4Jn3U9Who2fmu/kxA4FPtzheI+2bhiJe0c9ykKtQIzHbywK5EErZQpmHzHEQ5O1E80CrU6SyvPyxUZtiXlzFDWtI6rZ2dT6Nny4eMSJ2dnDOyuGyYP6oMb7ZmGJyRtNONXtRZwXtEsFxphKwX4UrRnhHaqaU4h5U3/ny8XDu4sT8meHLuGa1LJ6kv8fZER2bn62X/aPe8GN9sMMRo2mnFt61Vya0Sz62XujmecNmbUzgQkm1uXIHbodhmaKp48DwiUbMz/u2X8I+Ed+bc/7t/tEGN7dQwxGK2tm936US2XbINOoJAP5jiIhTtTOxEJNrdnYT0MxLCuJvjlFn5tTxnZv9o90MGzk77trwH55QY3t1NwxI1bUzScJNsJABP0hDMf4nbwd4kRtZNJKR5UWz8/L/AORLE8n48IbMuCbT6MM2yH5w03HNGdmHDIfnBxOXUMETvzmnEkfS6f8AelgevIno8MTtbPLhJtNCQfPS2fkSwIHEOIlTs/NOdlPLdhw2fnHKzc+5X3wY3t1MwxIEbXz2JxWph/3JYyzoS5zjg2utDYsdqCc/rZYLdDX2ajjE69n5/wB2/wBnuho2fn/dcqd3jGqo9uoYYjV7Y2gDF2lqApnNk4q5bo3n8NDwLdXtfaAKzLXwAEySov0TX9DjEKrin62ah0w1h6rhngfup/k/TCN4j7YYI9obO2rtIYGbaqlqTJJfX0SWHPLnDhtRPBbHayecyWfEl2A6xF+xJn3WrO2GvqeHfsGaxAsvD0D+cHEfbDDHtCmbTWkkJSu0g50XLbPUgsPE1hK2otGFW9aTgqppiCKfxBTeAcwNt1yzE7pspBOQwK4ZmrRHY7oEntDNSH7IkA5JJcDVsyKcQNaRRWtmLZXyN1YLfOwjGskkBVSVd4ZBsgKQofY5QCEOM0IP+0R2GzJ3QM2kQkmUFZEzmLsXwkgp1xUGXGCF0j6MG0RT3xQ2jAeUCnEnzr0fNJDkCrO0E7v/AHZLfZPuiNR598ikPajObQXtOlzVTFTzLlDB3sfeGgQA6u8dKeqBN27WjGe0tpQBq044ioVw4UEgZZh4ftg4sqwlLI7RGLCnCjQuAUioJY9YC3Js/iSJk0OGcJ5aFXXQR2UqUJQxSIznJSsgoratOMp8tODdZYTPcsaJA7N3DOSadY4valJUD5aoGrHDPITvKYFpdXSp6ZN4Q2clDs6Esl8JyYEfZyNcohtN1SZtnM6WcKkuFJAdLjUPViIbg0+ff0GOb0L1h2tlMoTLZMQ9AMM1bAZGktiPzyBiqNqUqJK7XMFFMAJxxKLgF8G6kg6uaVaAd1WUFeFeTPGssFyyZstwKGka/D01uLxZg35xoAJFrmqUHDNO382YlFC5yPDOLiNrUdi3lk0TWywTm1piw51zgHtBcwlElGT5frKAjQy8NTed2K600bGXtSjCCq2zQo4QUhM5gkCofDVQJOVODvDBtJLcHyuc2IPuTXAwl1ZMoOwZx0aMi0ImG8rDmZx5G1t+08lWHs7VOzYhSJoAH2qAv0D8oh+cMkhvKZuFgCCia5xHeyBCQkOQHU/Ixj4fKDmDysOYceRsbJtPLSsY7TNCGqoJmuSX3cDUo2rc84jn7UyythaJpltQqRMBGhRhGZIyLgUrGXVLhq5RGcZ5anzG40zTTNoZZP73NAD4fNzCpLFkvQAuGJYhucWrs2plgq7S0zUB90YJi3bJVBTLIsYxgTBOw2DEHaCXh6aXybGrOTC0zacEqe0TWcMwmb+GqT3QEgENWvLWOy9oXom0zVEAMAiaMW6l093dqkZ06QNtVjCU8Y0uyV0hMoKOa95+A9EfGJSp01G+ZROd7DP22oS2FpnCb9ns5zVo3aYWfnlA9O0ISpOO0TpaiU4t2YSgBzollF/s0rmQS2mtcgBJjBX2sKUwIIA00rlCU4Qk7DTxRVwr85wAB5TMNRpNGCm8WwbwoAGryi1eW1kslOC1zF5AhpyWoz7yKgULZ8AYx0xA0iIR0eVpvc53Wmma07SIBLW2aaD0ZwKipQxM6aAM9cyeMS2DapAXv2uZgCc8M4vmyQnBRg2dOBpGLhRvlYczOPI18/ahONSRalmWfTwzg4LuMGFwr1Dqc2jashmtatCwE4NVTpDozY55OYyBMceN8rDmHmJG5sO1aexIVblpUXZCkTlN1KUEeqKMjaOZNWhHlSwSsAA9rVRcBRIS1XapepdtcpF65Eg2mQCSAZst2LemNdIyXhoJNmxryueq7NWuaMSVrKlYVAbz6gPgPdDVfVyWiC/2CpmIAtKLFVa1AI57zCL9klBE04JqVDe3MJCg7Vxd1n9EDV4pbRqS61EJpJLPxbCCOdY8tyWKx2pBa7ycCQSDuS+WaBChliQ6U5/Vy/8AgPyhR1JnK0U7/CguUUufrKDNihT0172XAQSsZPkySNEn+8C7+USZRABrN1Z2SrLnr4ResgPkw/CfdHJU175HRD2ozfygW2bMsx7RRmJM2W6ynDolwQMsgNNOMD5t4dxIyJFNKsz+EWdrkvIcuXnJBUS5UzHAoAslhoYzgViUCTTECToA9I76SvD7ZCeUiG9ZbTCQXDnRufxi1cqt1QUDgJViI6BhFu/7tw4iAS5d9Ov9oF3deC5OIJZlBqj2xaLxQCUVGWQ47qiUjQs5cVprGs2cPmgWIABzyeM8iZiWHqSQCOUaSVajJWZSTiQwz0OvQRl/g2pBLMzu1ttxqAwKSObVbURm2jQ263pM8LmB0sQB3mzDseY9rwEnNiOHuuW6aRankrHPUK7Qmh5EPQjiKRS5NK5EBE8qXVn6w4JBo3iIv3XdEycpKUJLE1UcgNTCORRQZYtlkRLSKgqDOAzuX1z09oie5LAJy/OMJYqSaHkHi1tDLShQkIOIJw4lakmm9zoP0IOyrfKRJEsAUGXPjHM5NI68KbyMbfaJQmESmYcH+MRybSEgMqjMR4RZtlhBlrmYg4NQ4xZjThVoEyCwyf8ApFY2lElJOMrEs60YvCNTcl7p7EfwJq38NMugHrjIrXXrDrNa8BYh0lsQ/I8c4WdPFGxsZ4ZXNNa7zM3FKQCgkelnxandeB1lu9BTiWvuviS2Ej4nrF6yTpTNLT3g78xVyTVxAO3OpZwlSyzqVkPGJQi/asispJZ6lGcBUDJ6RXIi6iUVFgCVGgA1PKCcnZWesYlBKB/EXJbhheOrGo6nI4OWhnsMcwwbtFwTEBwym+ya+oiB3ZFJZQbrDKaegjg1qVFJhkX1SDlrw/KKSxWGTuK1YYYt3Sh58oPheZLqxLb4qwqYqkRYur6+Tl9bLzy74zbSMn7WEdUey2IFM0pIYirFIxZBlFQTlwGLw1intXNSkklvqVhL8TQNzqcv6iS7EYZhqDnVlYiKZYid3+lIh2onBJUSWJkrA1LkMwDZs/tyzHg/keqgnY1FkYcuyle4woku9LIQ3/8AKWD7T8YUdNzlA97JrKALb85nD5oU49+XKC1j/d0gD0GHWA17spUqpG9MYjPuHwOWRgtZ/wB3FfRPujnq6nRD2mV26sk6XZitaOzHapGFVFHCmhwJJCWydy4OjRiBbHwhT4RmBRx+tY1u26nsrjIzQHCWllh6FXoc+hjBpj1PDK8Ps5KzakbRe1UvswgJyDB//wAwCvC3iYoEJSlgzCgiiiSecTCxrOjxRRhELyfwXrHaMKgonI5/CL8q9JfaOS78AaPoOMZyZIUmhBHXLwMMCmhlBPMSdR/JcvRe+phR4iQl4gFTFuUIZuyCEMTuzqJcPVL40i1JAFWhs1LiJYszrVP0kVmmBKg7ER6DYZ72eX2bDdwvww0jzSYhoIXTfKpIWnMKDCvdJ1EE4XzRPiZYWXb4lhC0lKsThzkzxXTaVFwP6+EDrTMfWIUTSI1QuhXPCye0TXPg2UVlqaJhLo/HKHWexlZil0kRUZTlkV4kl2SYvuIUrokmD8qxIljhkHzNTn4RtbGZIQMKk4WoYhKvbRHVLwrj7mYa6rgnK74CAPtGvgA8XZNls6FYApU1amKlJDIQl8yPieUae9rWlCKZqIAY8aQJtNilSSGLKWQpfDdDgJHB/hC43LUXBGFiK7rpCMU/IpSWTq6gzseUF7TayJYpRsoEWi+FKVhSHDVOedWrBFFoxoLkDCKgV/pEnGUs2PjjHQEdgtZxIBZ/DnWKV9SxgLl1Bq6iuRglaL6ksUyVqDoJAGWIVZuJjLTbYou5oaGmn60i8YWdyEpYiJKqdIrWoPXWLi5YSWGWnQxUWHpFYv5JtfBUi1dKB5RJCsu2lhWlO0S8RIGFT8K+Iy9rQ+7A8+U4xPNluKuXWHFKv0h5P0sRLNHslnQjtVFHaHSo83kMlneKhwygftHNAWTk8mYBx7poKGrP7csxcsP1h7pAS2JLtRmSRooDOvrzihtFOCVuc+yWA1S5SaAe3wj5/wDI9VB+7ScAfRKAPBIjkNsJZI5pR/xEKOg5QDehSVSwoBgpedK9mSK6VAgzZR5gckQJvSYEKQSQxK3cOKoOdOLcNKwZs/7v1REqupeHtMTtwp7MR/3UlINaF95BBKQlwQQODPGXsdiFNTGv21RKEhkqWtQmpO8kS0jLuywWAPweAl1Ick8I76c7U8tyagnM7KsAADxaFjDULRclyxTU6w6Yat7Ik5ts6MKQDtYLMqogHaZeE18I1dokgjOM/eCaF9PhHTRnmcteGRRlRalTkjOB8tWkTIjpkiNOVlkEk2pwzCHEpPHpEciwLICm6D0j4RxSyksxB5ivtiNl8HUp31Jex4e2IpuEZsYcolIxHI5HSIbOjGoYtSB4OI1L5MnJaIiKnyEdTK4wQtEsJJDChLDhEBFIMewKj8s7Jl0i3KtAl+we8/CKiJgHqivaZtf1pC2xPMtKahHLUv3peBKA3GB9hWtcxKMRwu5rRhnFeYpwB6os2VCpRJWhQcMAQz8c/CKKKjE4atVzncvTbWUrSSAcKgSwZ6g10ekX03whanWl2r+uGcZyfOWpyEkDp8Yg7ZQ1IjVTyJSqXYatl44i6d3p+q6xGbwUh8CiQoVfJiaj2QFE08THQuN4YcTKxOpbBtXBB16Q5Mx6QpVlUpLhs2z4cfXD0SsPezjW0Ciy3Z5+MBCu8O6eX2YgnbpMV18YthWPePAPyYV8YS1h73K08ks3M/AQy6lNPkmv1svLPvpyYgv0Mc7WpMSWFWGfIWNJ0pXimYk/CGeUWhNXc9ZsX1pcEEvR6BmDMUuS+ZcxX2gmYVuHfs1AM7uUEUaLqZ+KY60IStjvYCJpBY7y8iMi2cU7/nhKidTLUAzkuQcgNY8G/qPUQSs00MOQT/xEKIrAM66J90KOk5WkD7dNIUkgFXfcCpbCrTXSClmL2dnbdgFaCQtNDTFkHI3CHbPUcfGDdmHmP9EQq6l4L0mR2umvZ6gP22RxGYA2aySRXSv5QPusMl+MXNsV/Ryks/apNHThJxbqkuQSWcFyWBq7wNs6mlpHEfr3x2x9n2LH3Bu76pL8T7oU1DNDLs05iLM4gjpEW7M6LZFCZlGbvEVMaKa0AryRvnmI6KLzOessgIvOCNjllXdGcD5oYwRu224UFIoonPgI7Z6ZHBHJ2CigZYDekwfx05xJtUnzooElhiA955xQtU80SCSAaHrl74N3qqUtCJiU4VllKLkl9X8Y5r2aZ2QhivEHWVRSk4VpUnVKhX1VizYbJKmsQliMw5ALeMC7ZaHJXugljujL+vGL+zajMUQkEMKkDJ6P1MM4u10GJRdmVbf9Yv8AF7yYpKmU8TBK/bMJZJCwcRy1FNSzH+sBgYeMcg4iehIox277GqfNTLTmczoBqS36OWscs8hU1YQgOT+iTwAj1DY7Z9Nml4nxLWzrHDMJS+Seesa3hIzdwns7svIs6QQh1NVSg6z14dBCvzZqyziVrSEqaq8SgwHIFhBBdoUN1DE6k90D4nlGa2pvrCjsyd5Wf4efMxLO5lrowl/2c2eYUpJwKDpc1KTliHt8RAae+EKIIByLULUpxrGk2tvFBCQSVq7IADIJOIadE+2Moq0koCDkCSPGOmF2jnkrMiJjqVCGPHYoKELLNISw1MNJbmYqylw8qidiqnkOUuOYiA/GnLn7/bDXhTlaPQUHvJ9caY2OmGLF1TSJ8ggsRNlkE5AhaanOkUkq9UXLn/eJDVPbSmq1e0S1dIWftZsdT1awqeYpsQTmEuSlyKkOB7z4aw39MKV0BcoUA2fdOX9xFiTIUiYrElaX1wgpP/q4d5Tk0ekVr9JxFg57JfL0VOSTkG/KPBfvPURbsKqPxA9j/nCivd53T1+AhRa5BxK9tQcaHOHvEmj9xTgPTlWC9mPmBl3fCBd5peYipArlnRKqPBOznzA/DE6upSHtMzt1PHkgQlEtA7VJHZuUGhc4iTiL/GM5OmNTgIN7YL+is5JM1JckYSHp2aRlo5o9Iyq1x3UleP2xL2bNHdU5wnp7o7ZJ+NcwPk1OsVLoVu9B8IFXPavpFdTC8O+LkU4lsIenmBt4IyMFbXLqekDLwIEt+cFN5o2otQJb5YzEVJLuAMzQRcxuDzimiZhUCNCCPAvHoQvax51RZ3NB+z56UgLSoUcPWg0PCIFTiRmwEC51pWsla1kual+OgH6aIEqPGEVJvUfjWCVsngs3BjBnZi0ploVUYlUSNXLjF0ABPgIywVBK5J3nkhhwh8NlYm54nc1YuhdpGEEhOq1kq9SQwf2QHGzh7Yyu0SasC+fB2cJ6PG2s1rCUqCWoCwHIZc4Ay5ipdpkykVSlaFTv4lzN1TnkCWhUwTsE7l2dRKfEoFANQKFRH21GrfwiNFPvEOAMmo0DrRaQoqUDR2I6Egf36RQtU8IS9Bq5LANxhGhrhm8r4TJllaqUpzLR5VbL0K1qWakksOfGHX/fCpymJdI4EkOcyHgMVRSMNxHLY5OWSXJeGRwmEIsTOtHHhPCJgA6TFqWhw8VUiLllUyTzMLIaI0yiATw950iEg8IvBVQNPidYctxCYhsJXsN3zJp3BTU6CDlh2dUlSFBbqTMQwoA+MNUmKd2Wg4wMRCakh2GRi8q3vNlJDsZsqgIB7440fmaRCrKd7IvTjBK7N5ZMzvKUMVd4lALCgQRQ51fQxDtAQXcqDSlHdPsPEcodZnMwmhLNiAZzRqhIBy0Jy9dXaFi7uGlKNC1fiMwRHkW9R2ouWFO76o7DLAd3wHxhRWzItq5RtxSVJxZBSjmwolRrygxZFeYH4TAK0TgJgUWoos/HAWox15QXsi/MhvswlXXvkUjoZvbMK8mxMoIM1FVE1VXeSFbwpQv1rGMVOcRr9uLUpciqyppiXCllSk5gBykOODDXlGIxR6Xh1eH2c9R2ZpLqV5vo/wDxgFZprTQf4h74I3VMorofdAcfWDqPfD01nIyo/TFmove8MDAZwBt1tK0eMcvea8w8ooLVG0aSSTMrVm20ORMaOGsRQ4R02OVs4THUw2EI0UlQqOy5pCgoFiC4PSIwYehL/ARhpt7qvRMxlJopmUngSDlyOhgncgSJ85ayMIMoueSVN7QIxdzXdaVEmQhRahPo9CTQmLF8zpqUhKmTiAC21KCQz58aRLK9h/gOS7+QlRZyMRdhu51rGcvy91T1liyBkPiYHicoJKQWBziIw6jYVsaTDDCeOGHFFCeGwngAeIa0dBjoLwAd0izZljCYqGHSzGMZZF9CNf7RydN51isuYYjKoSw1y1Jn4XIzIaJ7Ap7TJAUazZW9w3w5geA0T3UAbRJBJAM2W5DP3xxpGSWT/wANjLNI9XkJaaTjlq0GFguhDApCQyRlmfDKK20KQXxD/DURVi41HGj04ExPKpMIYhmIAAKGpVMzNR46RWv5SXIIHcUwPEVo2uZjw/zPTLdlokdB7oUQ3eqngn3QopdkWipOnYJgJ8GDmqCAwY1dv1WCNlPmh0gXiUJgwhRLtT8B9XWCdhrJ8D7WhK2pWOhndrz9FKWACJqd0DCxUT6JQkq61jDxu9upSU2Y+dCyFp3UpKUpBIoMVdSesYIR6fhvZ9nHW9wUuqY2KKB+tH4h74sXetniG0TChZaKxXrYTfoRDbJjrJ5xDihLL1Mci6Vkczd2IQoUdTGmHI5CMcgMHAw+Wti4iKOvGMD1e6puOySZEolBWnEVAUTR1KUeL0AzLcBAm8thZhDpnhagKBSWoNHBLRn7n2iVISggOyiFDijCGHUEkxurHfyVgKCnSfZyjgqupTfpO2lGE1meb3jdk2QppiCOeh6GKKlR61bFoWCCARrkYAztm7MtyHT+E/DKHh4rL1IV+Gu/SzBKHCGNGoVs/LSVOVKbIU09Tn8oD21WDcQVgahyA/FvXHRCtGbsiM6UoK7KcySGcKB9nhEahEuj8YjeKkzhFIQEOAeGzM4wDoNYSVNDXhQASkx2XnEIMSSzGM1EhMSXUprRJPCYg+pQ4xBiie55oTaZJOQmyz6liEl7X/gy1R6pY2De4EEaVoGfmDxitfawCXaqFAPxb30i9KVQMlaau2IYKgVSjNJIYvFC+VhLu1ZZFcnNB0MeF+R6qJrvUAPAe8wogsqDhp8IUUyJNECiTOGFs9Sw7qhXlBO7yexDcIFIDzBvBO9mRyL/AKNIKXfWUOhhauo8dDPbb1s6ipirtE1dRU2Id9ywNcuXQRhQqN1trNHk6kjCQFJyBCk74728p3rUqNeEYKPU8L7Ps46/vLMlVI5MmhmIfgdYYlTCIzLOZi9kSbyyGPDobD9IoTFhhpMdJjhEBg0woUKNMFChCOwAJ4lk2hSDukiIoUY1c1O2gSTfM37UEpN8TEUOE+yM3FsTnESnTi/grGpJPUKWi+yp3FS78Kl4CzpuIw+YYgUmNhCMdDJ1JS1JVltX0iOGRyKEzppHCYUceADsd0hsImABAxJihgEJ4w0e8WbnV9Ikmg84jPKihnQ+6KYi5cij5TJw59ohuuINCT9r/wAGjqj1WSveLZVISRvDix1RwoPjFO+pwD4vsEDqcvbFizliQXBcuC5PDET3S/KvqirfE1n/AAEGj5t6qx4f5nqrQdZl09UciOQM/D3R2Kk3YiAeYxJG+Kpz1106wUuxXmh0+EB93GcdU4w7ktkeB9kXrNP8yG0Dfn7oWqrsZaA3bqY1mw4EJBKSCgkhW8MyTny5R5/HrF9bNzbRKMtHeWQ6mwIASp0AoUQX3atxo+oaz/JTalH6xASzuWBzZikrDevUR3eGqRjCzfyclaLcrow0tYH5Nn+URT5pV04CN4n5LbUaGZLSa8CKZOrEAH8fHKGI+S20momJzAyq5HDFQPR8ukXVanrcm4TtaxhUw1Rjdp+Sy2GXixIcZgEHI6EqDjm0MV8ltqAdS0BixYE1Z6EHeHOG49PcThT2MPCjbL+TG1tRUslgdWbUPx5Z9InPyTW3C4MpqNiU2fFnI9Ubx6e4cKWxgTCjbq+S+1AAlSA5IZlPRs6ZVz5RyZ8l9rBYFJqxLKGeRS43vDKDzFPcODPYxIjhjeTvkotoFDLJdqkgeJYxCPkxtbgAodXdcLAzapw7sHHp7mcKWxiY5G5R8l9sKsIMtqh97MM9CHIqK/lDT8mFsxEDAQ7PvZnk2XODj09zeFPYxMSAxsx8mFrq5Ru5986tu7tYlkfJXbVP3A2VaF650jOPT3DhT2MRijjxtB8mNr9IywwxFsR3XZwyanOkPV8l1rYYVSyS7A4gKcSU7vTWDj09w4c9jDGGxvf+lNtwu8t6UJIz55+yGzPkvtSQSVy2CsNHJflk6TxEHHp7hwp7GDMcjfq+Sq14sKVyzUAmoFQaJPpGldBxhTvkntaSxUjIk9AHoyi54DWDj09w4UtjAwgI3f8A0rtTgFaKh3oBkTV1UNMjCl/JZaiQMSailAOOYUsNl/aDzFPcOFPYwphCN3/0stYLFSA5ASzKfiSymSPH1R1PyW2licaQxAyTUl8vOVFDXhWkZx6e5vClsYMiLVyv5RJYEntE5dY2kv5KLWUk40Bvwt7Vg+yHWD5OLTKmoWshRSQopS3EpAxKVRTjJsgWeFnXp4WrjRpSusjQIWWCTMxAPusGHMKHezgfei2dgaoIoOOp5RfXZjLXhIKSwdOJ0u3eSlt1+ZiheijvMH3CM2ZyA49ceR+Z6K0Oyy/64PCiKSeP6qYUWRN6jJk8JmOz7wphxcdC7mog7s3cU2encS6Q+IksKvT3Q6wXVLVvzLQiSfRdyrhUDIQXslkA7t4yxoyZbJA/CkAeMZJXZikrCOyVtfvUyYTEt7eH5R07KW0ZLNX/AMVL1LmsS+S1f9oyieaKDwBZ+cOl2Q6XhIPHcpyYYqadfEwW5df0Ld79Cj81be+Z0H1idAwz4R35sXixDmrvvpFDpBNNhI/z8l9dx/ZioGhnkhZhb5PUpLv/ADMBygwvbr+jcXPoU07PXozYywb/ABE6ZRENl7yAZz/On4mCCrErS3yMPiVevFn4QhYl/fpAHIKB5VK4y3d/0F3v0Bw2ZvL7SqF2ExOfGh5Q75vXphbtFNwxp4Nx5mCSbEs/56znoFD1+cy/pWOmxLz8us/KigPF5lfAiCz7f6C/PoCv2DegoCs88aP/ALQ35u3o4LrpwmIGfIKgqmxTGfy2Q/4VNzcY84XkS/v1nd+Cm5AATA3i/hAk+3+jb8+gMm3Jeis+0OY+sTr/AKuXshhuW8y7iY5zOJNW/wBVdPVBpFgmaW6R4pJHQATB8Y4qxLFPLZHUpUT7Fs3JoMMtuv6Mxc+gITct6O/nMgO+gZZUeEu5bzd/OPX0060PpQXVd6/Rt0gDmFE+vtAPZ644u75mXl1nA6nF6zMz8IMMtn39G4ufQFJum9HB36ZVRTpvU8IQuW9QGHaMxHfRkS59LnBE2OaD++2cltErI/8Adz8Y6bHMp9NkAszELY8wO1z8Yyz7/gX59AWq5L11x6emg5U+1wpHF3HeitVuS530VZ2ev6eC37Pmivlkg+C9NR51xEabKp28ukEnQ4/Y03LL84zPv+Bfn0B3zfvSlVuK/WJ4k8eccFwXowDro7b8uj5tWmQy4QS8jmD/ADskj8Mw9a9pDMChTy6znqFP6+1EbZ9/wPvoUBs5efFWv+KjUMaO0dnbNXoalSi9PrU6V4wQTKW379ZyOYOL+btc+bcIeiyrNDb7M3LvevtM8o2z27/4Zd79P2CjszemVemOWx6tn4whstef2vDtEZCg98FZljU1bxs44MG/+ZfpHVWYnO32d3cMCNeGOo5QYXt1/QYnv0Aytl7y0JzJ+tT6TPmeQhq9mr04kcPOo+Bpn7YLKsn/AI+zuORb1YqxzyTXy+zv+Es3QqbxjLPv+G359AUjZe82YKLF/wDFT+tYSdlrzfvnSvaI0djWrhz64I+TVf8AaEgU4U9WLOGdiHf9oyRRju7vq0PN4LPv+Bfn0K9j2KttVLKVHQFSepqOJMZu/bItClJKWUEkEGh7wqOMaxYwktecsZOyAUvyinarrlTnx3jLPVHQsFM7OMoMGdxlLcy0wN3fGFFq3WcS1lIWmYMwpBdP9DTKFFE8hHqW7Xkn9aRFZ9IUKO6epyR0JrHkeph03v8Aq+MKFEGURZl9/wAPjEy9Ov5woUTZqHScz1/KJR9YPwn3woUTY5Xtv1h6JhW7ueqFCgNLVmzT0Pwi6nMwoUArK87NX64RQX3D0PxhQoEaiOz91PhD5/eHQ+6FCjRinZtImmZer3GFChJGkg+rPT4CI09w/r0jHYUCAspyHWI1woUMhStr6oYM19B8Y7Ch0ByXkegiC15K/WsKFB8mEKvhFZOsKFDoVka84mk5Dp8YUKGegvySK18fdHU5j9aR2FGAWZmfgI5ChReOgj1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UUExQWFRUXFxcZFxcYFxwaFhwaFBUXFxgXGBcYHSggGBolHBQXITEhJSkrLi4uGB8zODMsNygtLisBCgoKDg0OGxAQGywkICQsLCwsLCwsLCwsLCwsLCwsLCwsLCwuLCwsLCwsLCwsLCwsLCwsLCwsLCwsLCwsLCwsLP/AABEIAMEBBQMBIgACEQEDEQH/xAAbAAABBQEBAAAAAAAAAAAAAAAFAAIDBAYBB//EAEsQAAECAwUFAwcJBgUCBwEAAAECEQADIQQFEjFBBiJRYXETMoEUI0KRobHBBxYkM1JUctHwFTRikuHxQ0SCorIXY2Rzg7PC0vJT/8QAGgEAAwEBAQEAAAAAAAAAAAAAAAIDAQQFBv/EACsRAAIBAgQEBgMBAQAAAAAAAAABAgMREiExURNhofAEFCIyQYFC4fFxkf/aAAwDAQACEQMRAD8AK7S37NlLllCppTMKgMByKM6HTDx4RSTtVPxBL2oFnbAjIEvUltMom2klF5LKwlpxcBw4QomnAhxpGOsdzKDEyitKu6Q59fqPqjyXK3yd0YprQ18vaiaokYrUSksaSwzvxIBFMw4y4h2Sto1lwJlrJBZQJlpIP+pQpzygQjZ8kfuyj/pOUOVs6r7sugpQ5erlEsb5lMMQmnadZ9K2FnDOgVGjFQMN+dhKcQVbWrqh6Z7pU/g0DDcivuq/5TryaH/N+Z91V/IYzGbgiXk7VKAC8VtIz+sl5GmQU+vD3GHK2rmAP9JDkBxNl65Fwo0/iNIHL2fmvSzF/wAJh8vZqca+TH+WDH3cMES5adp56WGO1Auz9tKIfmUqZPU0oeEcG1FoFCu1Vp9dLZ+ZB3RzJGR4RAnZub92U7fZhx2emD/Kn+X2DnBxH2wwRLB2lnggFVqc5fSJbdCQpknkS5hkvaCbkDanzraUM2VCVsT0PGEi4Jn3U9Who2fmu/kxA4FPtzheI+2bhiJe0c9ykKtQIzHbywK5EErZQpmHzHEQ5O1E80CrU6SyvPyxUZtiXlzFDWtI6rZ2dT6Nny4eMSJ2dnDOyuGyYP6oMb7ZmGJyRtNONXtRZwXtEsFxphKwX4UrRnhHaqaU4h5U3/ny8XDu4sT8meHLuGa1LJ6kv8fZER2bn62X/aPe8GN9sMMRo2mnFt61Vya0Sz62XujmecNmbUzgQkm1uXIHbodhmaKp48DwiUbMz/u2X8I+Ed+bc/7t/tEGN7dQwxGK2tm936US2XbINOoJAP5jiIhTtTOxEJNrdnYT0MxLCuJvjlFn5tTxnZv9o90MGzk77trwH55QY3t1NwxI1bUzScJNsJABP0hDMf4nbwd4kRtZNJKR5UWz8/L/AORLE8n48IbMuCbT6MM2yH5w03HNGdmHDIfnBxOXUMETvzmnEkfS6f8AelgevIno8MTtbPLhJtNCQfPS2fkSwIHEOIlTs/NOdlPLdhw2fnHKzc+5X3wY3t1MwxIEbXz2JxWph/3JYyzoS5zjg2utDYsdqCc/rZYLdDX2ajjE69n5/wB2/wBnuho2fn/dcqd3jGqo9uoYYjV7Y2gDF2lqApnNk4q5bo3n8NDwLdXtfaAKzLXwAEySov0TX9DjEKrin62ah0w1h6rhngfup/k/TCN4j7YYI9obO2rtIYGbaqlqTJJfX0SWHPLnDhtRPBbHayecyWfEl2A6xF+xJn3WrO2GvqeHfsGaxAsvD0D+cHEfbDDHtCmbTWkkJSu0g50XLbPUgsPE1hK2otGFW9aTgqppiCKfxBTeAcwNt1yzE7pspBOQwK4ZmrRHY7oEntDNSH7IkA5JJcDVsyKcQNaRRWtmLZXyN1YLfOwjGskkBVSVd4ZBsgKQofY5QCEOM0IP+0R2GzJ3QM2kQkmUFZEzmLsXwkgp1xUGXGCF0j6MG0RT3xQ2jAeUCnEnzr0fNJDkCrO0E7v/AHZLfZPuiNR598ikPajObQXtOlzVTFTzLlDB3sfeGgQA6u8dKeqBN27WjGe0tpQBq044ioVw4UEgZZh4ftg4sqwlLI7RGLCnCjQuAUioJY9YC3Js/iSJk0OGcJ5aFXXQR2UqUJQxSIznJSsgoratOMp8tODdZYTPcsaJA7N3DOSadY4valJUD5aoGrHDPITvKYFpdXSp6ZN4Q2clDs6Esl8JyYEfZyNcohtN1SZtnM6WcKkuFJAdLjUPViIbg0+ff0GOb0L1h2tlMoTLZMQ9AMM1bAZGktiPzyBiqNqUqJK7XMFFMAJxxKLgF8G6kg6uaVaAd1WUFeFeTPGssFyyZstwKGka/D01uLxZg35xoAJFrmqUHDNO382YlFC5yPDOLiNrUdi3lk0TWywTm1piw51zgHtBcwlElGT5frKAjQy8NTed2K600bGXtSjCCq2zQo4QUhM5gkCofDVQJOVODvDBtJLcHyuc2IPuTXAwl1ZMoOwZx0aMi0ImG8rDmZx5G1t+08lWHs7VOzYhSJoAH2qAv0D8oh+cMkhvKZuFgCCia5xHeyBCQkOQHU/Ixj4fKDmDysOYceRsbJtPLSsY7TNCGqoJmuSX3cDUo2rc84jn7UyythaJpltQqRMBGhRhGZIyLgUrGXVLhq5RGcZ5anzG40zTTNoZZP73NAD4fNzCpLFkvQAuGJYhucWrs2plgq7S0zUB90YJi3bJVBTLIsYxgTBOw2DEHaCXh6aXybGrOTC0zacEqe0TWcMwmb+GqT3QEgENWvLWOy9oXom0zVEAMAiaMW6l093dqkZ06QNtVjCU8Y0uyV0hMoKOa95+A9EfGJSp01G+ZROd7DP22oS2FpnCb9ns5zVo3aYWfnlA9O0ISpOO0TpaiU4t2YSgBzollF/s0rmQS2mtcgBJjBX2sKUwIIA00rlCU4Qk7DTxRVwr85wAB5TMNRpNGCm8WwbwoAGryi1eW1kslOC1zF5AhpyWoz7yKgULZ8AYx0xA0iIR0eVpvc53Wmma07SIBLW2aaD0ZwKipQxM6aAM9cyeMS2DapAXv2uZgCc8M4vmyQnBRg2dOBpGLhRvlYczOPI18/ahONSRalmWfTwzg4LuMGFwr1Dqc2jashmtatCwE4NVTpDozY55OYyBMceN8rDmHmJG5sO1aexIVblpUXZCkTlN1KUEeqKMjaOZNWhHlSwSsAA9rVRcBRIS1XapepdtcpF65Eg2mQCSAZst2LemNdIyXhoJNmxryueq7NWuaMSVrKlYVAbz6gPgPdDVfVyWiC/2CpmIAtKLFVa1AI57zCL9klBE04JqVDe3MJCg7Vxd1n9EDV4pbRqS61EJpJLPxbCCOdY8tyWKx2pBa7ycCQSDuS+WaBChliQ6U5/Vy/8AgPyhR1JnK0U7/CguUUufrKDNihT0172XAQSsZPkySNEn+8C7+USZRABrN1Z2SrLnr4ResgPkw/CfdHJU175HRD2ozfygW2bMsx7RRmJM2W6ynDolwQMsgNNOMD5t4dxIyJFNKsz+EWdrkvIcuXnJBUS5UzHAoAslhoYzgViUCTTECToA9I76SvD7ZCeUiG9ZbTCQXDnRufxi1cqt1QUDgJViI6BhFu/7tw4iAS5d9Ov9oF3deC5OIJZlBqj2xaLxQCUVGWQ47qiUjQs5cVprGs2cPmgWIABzyeM8iZiWHqSQCOUaSVajJWZSTiQwz0OvQRl/g2pBLMzu1ttxqAwKSObVbURm2jQ263pM8LmB0sQB3mzDseY9rwEnNiOHuuW6aRankrHPUK7Qmh5EPQjiKRS5NK5EBE8qXVn6w4JBo3iIv3XdEycpKUJLE1UcgNTCORRQZYtlkRLSKgqDOAzuX1z09oie5LAJy/OMJYqSaHkHi1tDLShQkIOIJw4lakmm9zoP0IOyrfKRJEsAUGXPjHM5NI68KbyMbfaJQmESmYcH+MRybSEgMqjMR4RZtlhBlrmYg4NQ4xZjThVoEyCwyf8ApFY2lElJOMrEs60YvCNTcl7p7EfwJq38NMugHrjIrXXrDrNa8BYh0lsQ/I8c4WdPFGxsZ4ZXNNa7zM3FKQCgkelnxandeB1lu9BTiWvuviS2Ej4nrF6yTpTNLT3g78xVyTVxAO3OpZwlSyzqVkPGJQi/asispJZ6lGcBUDJ6RXIi6iUVFgCVGgA1PKCcnZWesYlBKB/EXJbhheOrGo6nI4OWhnsMcwwbtFwTEBwym+ya+oiB3ZFJZQbrDKaegjg1qVFJhkX1SDlrw/KKSxWGTuK1YYYt3Sh58oPheZLqxLb4qwqYqkRYur6+Tl9bLzy74zbSMn7WEdUey2IFM0pIYirFIxZBlFQTlwGLw1intXNSkklvqVhL8TQNzqcv6iS7EYZhqDnVlYiKZYid3+lIh2onBJUSWJkrA1LkMwDZs/tyzHg/keqgnY1FkYcuyle4woku9LIQ3/8AKWD7T8YUdNzlA97JrKALb85nD5oU49+XKC1j/d0gD0GHWA17spUqpG9MYjPuHwOWRgtZ/wB3FfRPujnq6nRD2mV26sk6XZitaOzHapGFVFHCmhwJJCWydy4OjRiBbHwhT4RmBRx+tY1u26nsrjIzQHCWllh6FXoc+hjBpj1PDK8Ps5KzakbRe1UvswgJyDB//wAwCvC3iYoEJSlgzCgiiiSecTCxrOjxRRhELyfwXrHaMKgonI5/CL8q9JfaOS78AaPoOMZyZIUmhBHXLwMMCmhlBPMSdR/JcvRe+phR4iQl4gFTFuUIZuyCEMTuzqJcPVL40i1JAFWhs1LiJYszrVP0kVmmBKg7ER6DYZ72eX2bDdwvww0jzSYhoIXTfKpIWnMKDCvdJ1EE4XzRPiZYWXb4lhC0lKsThzkzxXTaVFwP6+EDrTMfWIUTSI1QuhXPCye0TXPg2UVlqaJhLo/HKHWexlZil0kRUZTlkV4kl2SYvuIUrokmD8qxIljhkHzNTn4RtbGZIQMKk4WoYhKvbRHVLwrj7mYa6rgnK74CAPtGvgA8XZNls6FYApU1amKlJDIQl8yPieUae9rWlCKZqIAY8aQJtNilSSGLKWQpfDdDgJHB/hC43LUXBGFiK7rpCMU/IpSWTq6gzseUF7TayJYpRsoEWi+FKVhSHDVOedWrBFFoxoLkDCKgV/pEnGUs2PjjHQEdgtZxIBZ/DnWKV9SxgLl1Bq6iuRglaL6ksUyVqDoJAGWIVZuJjLTbYou5oaGmn60i8YWdyEpYiJKqdIrWoPXWLi5YSWGWnQxUWHpFYv5JtfBUi1dKB5RJCsu2lhWlO0S8RIGFT8K+Iy9rQ+7A8+U4xPNluKuXWHFKv0h5P0sRLNHslnQjtVFHaHSo83kMlneKhwygftHNAWTk8mYBx7poKGrP7csxcsP1h7pAS2JLtRmSRooDOvrzihtFOCVuc+yWA1S5SaAe3wj5/wDI9VB+7ScAfRKAPBIjkNsJZI5pR/xEKOg5QDehSVSwoBgpedK9mSK6VAgzZR5gckQJvSYEKQSQxK3cOKoOdOLcNKwZs/7v1REqupeHtMTtwp7MR/3UlINaF95BBKQlwQQODPGXsdiFNTGv21RKEhkqWtQmpO8kS0jLuywWAPweAl1Ick8I76c7U8tyagnM7KsAADxaFjDULRclyxTU6w6Yat7Ik5ts6MKQDtYLMqogHaZeE18I1dokgjOM/eCaF9PhHTRnmcteGRRlRalTkjOB8tWkTIjpkiNOVlkEk2pwzCHEpPHpEciwLICm6D0j4RxSyksxB5ivtiNl8HUp31Jex4e2IpuEZsYcolIxHI5HSIbOjGoYtSB4OI1L5MnJaIiKnyEdTK4wQtEsJJDChLDhEBFIMewKj8s7Jl0i3KtAl+we8/CKiJgHqivaZtf1pC2xPMtKahHLUv3peBKA3GB9hWtcxKMRwu5rRhnFeYpwB6os2VCpRJWhQcMAQz8c/CKKKjE4atVzncvTbWUrSSAcKgSwZ6g10ekX03whanWl2r+uGcZyfOWpyEkDp8Yg7ZQ1IjVTyJSqXYatl44i6d3p+q6xGbwUh8CiQoVfJiaj2QFE08THQuN4YcTKxOpbBtXBB16Q5Mx6QpVlUpLhs2z4cfXD0SsPezjW0Ciy3Z5+MBCu8O6eX2YgnbpMV18YthWPePAPyYV8YS1h73K08ks3M/AQy6lNPkmv1svLPvpyYgv0Mc7WpMSWFWGfIWNJ0pXimYk/CGeUWhNXc9ZsX1pcEEvR6BmDMUuS+ZcxX2gmYVuHfs1AM7uUEUaLqZ+KY60IStjvYCJpBY7y8iMi2cU7/nhKidTLUAzkuQcgNY8G/qPUQSs00MOQT/xEKIrAM66J90KOk5WkD7dNIUkgFXfcCpbCrTXSClmL2dnbdgFaCQtNDTFkHI3CHbPUcfGDdmHmP9EQq6l4L0mR2umvZ6gP22RxGYA2aySRXSv5QPusMl+MXNsV/Ryks/apNHThJxbqkuQSWcFyWBq7wNs6mlpHEfr3x2x9n2LH3Bu76pL8T7oU1DNDLs05iLM4gjpEW7M6LZFCZlGbvEVMaKa0AryRvnmI6KLzOessgIvOCNjllXdGcD5oYwRu224UFIoonPgI7Z6ZHBHJ2CigZYDekwfx05xJtUnzooElhiA955xQtU80SCSAaHrl74N3qqUtCJiU4VllKLkl9X8Y5r2aZ2QhivEHWVRSk4VpUnVKhX1VizYbJKmsQliMw5ALeMC7ZaHJXugljujL+vGL+zajMUQkEMKkDJ6P1MM4u10GJRdmVbf9Yv8AF7yYpKmU8TBK/bMJZJCwcRy1FNSzH+sBgYeMcg4iehIox277GqfNTLTmczoBqS36OWscs8hU1YQgOT+iTwAj1DY7Z9Nml4nxLWzrHDMJS+Seesa3hIzdwns7svIs6QQh1NVSg6z14dBCvzZqyziVrSEqaq8SgwHIFhBBdoUN1DE6k90D4nlGa2pvrCjsyd5Wf4efMxLO5lrowl/2c2eYUpJwKDpc1KTliHt8RAae+EKIIByLULUpxrGk2tvFBCQSVq7IADIJOIadE+2Moq0koCDkCSPGOmF2jnkrMiJjqVCGPHYoKELLNISw1MNJbmYqylw8qidiqnkOUuOYiA/GnLn7/bDXhTlaPQUHvJ9caY2OmGLF1TSJ8ggsRNlkE5AhaanOkUkq9UXLn/eJDVPbSmq1e0S1dIWftZsdT1awqeYpsQTmEuSlyKkOB7z4aw39MKV0BcoUA2fdOX9xFiTIUiYrElaX1wgpP/q4d5Tk0ekVr9JxFg57JfL0VOSTkG/KPBfvPURbsKqPxA9j/nCivd53T1+AhRa5BxK9tQcaHOHvEmj9xTgPTlWC9mPmBl3fCBd5peYipArlnRKqPBOznzA/DE6upSHtMzt1PHkgQlEtA7VJHZuUGhc4iTiL/GM5OmNTgIN7YL+is5JM1JckYSHp2aRlo5o9Iyq1x3UleP2xL2bNHdU5wnp7o7ZJ+NcwPk1OsVLoVu9B8IFXPavpFdTC8O+LkU4lsIenmBt4IyMFbXLqekDLwIEt+cFN5o2otQJb5YzEVJLuAMzQRcxuDzimiZhUCNCCPAvHoQvax51RZ3NB+z56UgLSoUcPWg0PCIFTiRmwEC51pWsla1kual+OgH6aIEqPGEVJvUfjWCVsngs3BjBnZi0ploVUYlUSNXLjF0ABPgIywVBK5J3nkhhwh8NlYm54nc1YuhdpGEEhOq1kq9SQwf2QHGzh7Yyu0SasC+fB2cJ6PG2s1rCUqCWoCwHIZc4Ay5ipdpkykVSlaFTv4lzN1TnkCWhUwTsE7l2dRKfEoFANQKFRH21GrfwiNFPvEOAMmo0DrRaQoqUDR2I6Egf36RQtU8IS9Bq5LANxhGhrhm8r4TJllaqUpzLR5VbL0K1qWakksOfGHX/fCpymJdI4EkOcyHgMVRSMNxHLY5OWSXJeGRwmEIsTOtHHhPCJgA6TFqWhw8VUiLllUyTzMLIaI0yiATw950iEg8IvBVQNPidYctxCYhsJXsN3zJp3BTU6CDlh2dUlSFBbqTMQwoA+MNUmKd2Wg4wMRCakh2GRi8q3vNlJDsZsqgIB7440fmaRCrKd7IvTjBK7N5ZMzvKUMVd4lALCgQRQ51fQxDtAQXcqDSlHdPsPEcodZnMwmhLNiAZzRqhIBy0Jy9dXaFi7uGlKNC1fiMwRHkW9R2ouWFO76o7DLAd3wHxhRWzItq5RtxSVJxZBSjmwolRrygxZFeYH4TAK0TgJgUWoos/HAWox15QXsi/MhvswlXXvkUjoZvbMK8mxMoIM1FVE1VXeSFbwpQv1rGMVOcRr9uLUpciqyppiXCllSk5gBykOODDXlGIxR6Xh1eH2c9R2ZpLqV5vo/wDxgFZprTQf4h74I3VMorofdAcfWDqPfD01nIyo/TFmove8MDAZwBt1tK0eMcvea8w8ooLVG0aSSTMrVm20ORMaOGsRQ4R02OVs4THUw2EI0UlQqOy5pCgoFiC4PSIwYehL/ARhpt7qvRMxlJopmUngSDlyOhgncgSJ85ayMIMoueSVN7QIxdzXdaVEmQhRahPo9CTQmLF8zpqUhKmTiAC21KCQz58aRLK9h/gOS7+QlRZyMRdhu51rGcvy91T1liyBkPiYHicoJKQWBziIw6jYVsaTDDCeOGHFFCeGwngAeIa0dBjoLwAd0izZljCYqGHSzGMZZF9CNf7RydN51isuYYjKoSw1y1Jn4XIzIaJ7Ap7TJAUazZW9w3w5geA0T3UAbRJBJAM2W5DP3xxpGSWT/wANjLNI9XkJaaTjlq0GFguhDApCQyRlmfDKK20KQXxD/DURVi41HGj04ExPKpMIYhmIAAKGpVMzNR46RWv5SXIIHcUwPEVo2uZjw/zPTLdlokdB7oUQ3eqngn3QopdkWipOnYJgJ8GDmqCAwY1dv1WCNlPmh0gXiUJgwhRLtT8B9XWCdhrJ8D7WhK2pWOhndrz9FKWACJqd0DCxUT6JQkq61jDxu9upSU2Y+dCyFp3UpKUpBIoMVdSesYIR6fhvZ9nHW9wUuqY2KKB+tH4h74sXetniG0TChZaKxXrYTfoRDbJjrJ5xDihLL1Mci6Vkczd2IQoUdTGmHI5CMcgMHAw+Wti4iKOvGMD1e6puOySZEolBWnEVAUTR1KUeL0AzLcBAm8thZhDpnhagKBSWoNHBLRn7n2iVISggOyiFDijCGHUEkxurHfyVgKCnSfZyjgqupTfpO2lGE1meb3jdk2QppiCOeh6GKKlR61bFoWCCARrkYAztm7MtyHT+E/DKHh4rL1IV+Gu/SzBKHCGNGoVs/LSVOVKbIU09Tn8oD21WDcQVgahyA/FvXHRCtGbsiM6UoK7KcySGcKB9nhEahEuj8YjeKkzhFIQEOAeGzM4wDoNYSVNDXhQASkx2XnEIMSSzGM1EhMSXUprRJPCYg+pQ4xBiie55oTaZJOQmyz6liEl7X/gy1R6pY2De4EEaVoGfmDxitfawCXaqFAPxb30i9KVQMlaau2IYKgVSjNJIYvFC+VhLu1ZZFcnNB0MeF+R6qJrvUAPAe8wogsqDhp8IUUyJNECiTOGFs9Sw7qhXlBO7yexDcIFIDzBvBO9mRyL/AKNIKXfWUOhhauo8dDPbb1s6ipirtE1dRU2Id9ywNcuXQRhQqN1trNHk6kjCQFJyBCk74728p3rUqNeEYKPU8L7Ps46/vLMlVI5MmhmIfgdYYlTCIzLOZi9kSbyyGPDobD9IoTFhhpMdJjhEBg0woUKNMFChCOwAJ4lk2hSDukiIoUY1c1O2gSTfM37UEpN8TEUOE+yM3FsTnESnTi/grGpJPUKWi+yp3FS78Kl4CzpuIw+YYgUmNhCMdDJ1JS1JVltX0iOGRyKEzppHCYUceADsd0hsImABAxJihgEJ4w0e8WbnV9Ikmg84jPKihnQ+6KYi5cij5TJw59ohuuINCT9r/wAGjqj1WSveLZVISRvDix1RwoPjFO+pwD4vsEDqcvbFizliQXBcuC5PDET3S/KvqirfE1n/AAEGj5t6qx4f5nqrQdZl09UciOQM/D3R2Kk3YiAeYxJG+Kpz1106wUuxXmh0+EB93GcdU4w7ktkeB9kXrNP8yG0Dfn7oWqrsZaA3bqY1mw4EJBKSCgkhW8MyTny5R5/HrF9bNzbRKMtHeWQ6mwIASp0AoUQX3atxo+oaz/JTalH6xASzuWBzZikrDevUR3eGqRjCzfyclaLcrow0tYH5Nn+URT5pV04CN4n5LbUaGZLSa8CKZOrEAH8fHKGI+S20momJzAyq5HDFQPR8ukXVanrcm4TtaxhUw1Rjdp+Sy2GXixIcZgEHI6EqDjm0MV8ltqAdS0BixYE1Z6EHeHOG49PcThT2MPCjbL+TG1tRUslgdWbUPx5Z9InPyTW3C4MpqNiU2fFnI9Ubx6e4cKWxgTCjbq+S+1AAlSA5IZlPRs6ZVz5RyZ8l9rBYFJqxLKGeRS43vDKDzFPcODPYxIjhjeTvkotoFDLJdqkgeJYxCPkxtbgAodXdcLAzapw7sHHp7mcKWxiY5G5R8l9sKsIMtqh97MM9CHIqK/lDT8mFsxEDAQ7PvZnk2XODj09zeFPYxMSAxsx8mFrq5Ru5986tu7tYlkfJXbVP3A2VaF650jOPT3DhT2MRijjxtB8mNr9IywwxFsR3XZwyanOkPV8l1rYYVSyS7A4gKcSU7vTWDj09w4c9jDGGxvf+lNtwu8t6UJIz55+yGzPkvtSQSVy2CsNHJflk6TxEHHp7hwp7GDMcjfq+Sq14sKVyzUAmoFQaJPpGldBxhTvkntaSxUjIk9AHoyi54DWDj09w4UtjAwgI3f8A0rtTgFaKh3oBkTV1UNMjCl/JZaiQMSailAOOYUsNl/aDzFPcOFPYwphCN3/0stYLFSA5ASzKfiSymSPH1R1PyW2licaQxAyTUl8vOVFDXhWkZx6e5vClsYMiLVyv5RJYEntE5dY2kv5KLWUk40Bvwt7Vg+yHWD5OLTKmoWshRSQopS3EpAxKVRTjJsgWeFnXp4WrjRpSusjQIWWCTMxAPusGHMKHezgfei2dgaoIoOOp5RfXZjLXhIKSwdOJ0u3eSlt1+ZiheijvMH3CM2ZyA49ceR+Z6K0Oyy/64PCiKSeP6qYUWRN6jJk8JmOz7wphxcdC7mog7s3cU2encS6Q+IksKvT3Q6wXVLVvzLQiSfRdyrhUDIQXslkA7t4yxoyZbJA/CkAeMZJXZikrCOyVtfvUyYTEt7eH5R07KW0ZLNX/AMVL1LmsS+S1f9oyieaKDwBZ+cOl2Q6XhIPHcpyYYqadfEwW5df0Ld79Cj81be+Z0H1idAwz4R35sXixDmrvvpFDpBNNhI/z8l9dx/ZioGhnkhZhb5PUpLv/ADMBygwvbr+jcXPoU07PXozYywb/ABE6ZRENl7yAZz/On4mCCrErS3yMPiVevFn4QhYl/fpAHIKB5VK4y3d/0F3v0Bw2ZvL7SqF2ExOfGh5Q75vXphbtFNwxp4Nx5mCSbEs/56znoFD1+cy/pWOmxLz8us/KigPF5lfAiCz7f6C/PoCv2DegoCs88aP/ALQ35u3o4LrpwmIGfIKgqmxTGfy2Q/4VNzcY84XkS/v1nd+Cm5AATA3i/hAk+3+jb8+gMm3Jeis+0OY+sTr/AKuXshhuW8y7iY5zOJNW/wBVdPVBpFgmaW6R4pJHQATB8Y4qxLFPLZHUpUT7Fs3JoMMtuv6Mxc+gITct6O/nMgO+gZZUeEu5bzd/OPX0060PpQXVd6/Rt0gDmFE+vtAPZ644u75mXl1nA6nF6zMz8IMMtn39G4ufQFJum9HB36ZVRTpvU8IQuW9QGHaMxHfRkS59LnBE2OaD++2cltErI/8Adz8Y6bHMp9NkAszELY8wO1z8Yyz7/gX59AWq5L11x6emg5U+1wpHF3HeitVuS530VZ2ev6eC37Pmivlkg+C9NR51xEabKp28ukEnQ4/Y03LL84zPv+Bfn0B3zfvSlVuK/WJ4k8eccFwXowDro7b8uj5tWmQy4QS8jmD/ADskj8Mw9a9pDMChTy6znqFP6+1EbZ9/wPvoUBs5efFWv+KjUMaO0dnbNXoalSi9PrU6V4wQTKW379ZyOYOL+btc+bcIeiyrNDb7M3LvevtM8o2z27/4Zd79P2CjszemVemOWx6tn4whstef2vDtEZCg98FZljU1bxs44MG/+ZfpHVWYnO32d3cMCNeGOo5QYXt1/QYnv0Aytl7y0JzJ+tT6TPmeQhq9mr04kcPOo+Bpn7YLKsn/AI+zuORb1YqxzyTXy+zv+Es3QqbxjLPv+G359AUjZe82YKLF/wDFT+tYSdlrzfvnSvaI0djWrhz64I+TVf8AaEgU4U9WLOGdiHf9oyRRju7vq0PN4LPv+Bfn0K9j2KttVLKVHQFSepqOJMZu/bItClJKWUEkEGh7wqOMaxYwktecsZOyAUvyinarrlTnx3jLPVHQsFM7OMoMGdxlLcy0wN3fGFFq3WcS1lIWmYMwpBdP9DTKFFE8hHqW7Xkn9aRFZ9IUKO6epyR0JrHkeph03v8Aq+MKFEGURZl9/wAPjEy9Ov5woUTZqHScz1/KJR9YPwn3woUTY5Xtv1h6JhW7ueqFCgNLVmzT0Pwi6nMwoUArK87NX64RQX3D0PxhQoEaiOz91PhD5/eHQ+6FCjRinZtImmZer3GFChJGkg+rPT4CI09w/r0jHYUCAspyHWI1woUMhStr6oYM19B8Y7Ch0ByXkegiC15K/WsKFB8mEKvhFZOsKFDoVka84mk5Dp8YUKGegvySK18fdHU5j9aR2FGAWZmfgI5ChReOgj1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4" descr="http://www.jrdkirk.com/wp-content/uploads/2010/09/blind_man_healed_by_Jes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19200"/>
            <a:ext cx="28003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3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man blind?</a:t>
            </a:r>
            <a:endParaRPr lang="en-US" dirty="0"/>
          </a:p>
        </p:txBody>
      </p:sp>
      <p:sp>
        <p:nvSpPr>
          <p:cNvPr id="4" name="AutoShape 2" descr="data:image/jpeg;base64,/9j/4AAQSkZJRgABAQAAAQABAAD/2wCEAAkGBxQTEhUUExQWFRUXFxcZFxcYFxwaFhwaFBUXFxgXGBcYHSggGBolHBQXITEhJSkrLi4uGB8zODMsNygtLisBCgoKDg0OGxAQGywkICQsLCwsLCwsLCwsLCwsLCwsLCwsLCwuLCwsLCwsLCwsLCwsLCwsLCwsLCwsLCwsLCwsLP/AABEIAMEBBQMBIgACEQEDEQH/xAAbAAABBQEBAAAAAAAAAAAAAAAFAAIDBAYBB//EAEsQAAECAwUFAwcJBgUCBwEAAAECEQADIQQFEjFBBiJRYXETMoEUI0KRobHBBxYkM1JUctHwFTRikuHxQ0SCorIXY2Rzg7PC0vJT/8QAGgEAAwEBAQEAAAAAAAAAAAAAAAIDAQQFBv/EACsRAAIBAgQEBgMBAQAAAAAAAAABAgMREiExURNhofAEFCIyQYFC4fFxkf/aAAwDAQACEQMRAD8AK7S37NlLllCppTMKgMByKM6HTDx4RSTtVPxBL2oFnbAjIEvUltMom2klF5LKwlpxcBw4QomnAhxpGOsdzKDEyitKu6Q59fqPqjyXK3yd0YprQ18vaiaokYrUSksaSwzvxIBFMw4y4h2Sto1lwJlrJBZQJlpIP+pQpzygQjZ8kfuyj/pOUOVs6r7sugpQ5erlEsb5lMMQmnadZ9K2FnDOgVGjFQMN+dhKcQVbWrqh6Z7pU/g0DDcivuq/5TryaH/N+Z91V/IYzGbgiXk7VKAC8VtIz+sl5GmQU+vD3GHK2rmAP9JDkBxNl65Fwo0/iNIHL2fmvSzF/wAJh8vZqca+TH+WDH3cMES5adp56WGO1Auz9tKIfmUqZPU0oeEcG1FoFCu1Vp9dLZ+ZB3RzJGR4RAnZub92U7fZhx2emD/Kn+X2DnBxH2wwRLB2lnggFVqc5fSJbdCQpknkS5hkvaCbkDanzraUM2VCVsT0PGEi4Jn3U9Who2fmu/kxA4FPtzheI+2bhiJe0c9ykKtQIzHbywK5EErZQpmHzHEQ5O1E80CrU6SyvPyxUZtiXlzFDWtI6rZ2dT6Nny4eMSJ2dnDOyuGyYP6oMb7ZmGJyRtNONXtRZwXtEsFxphKwX4UrRnhHaqaU4h5U3/ny8XDu4sT8meHLuGa1LJ6kv8fZER2bn62X/aPe8GN9sMMRo2mnFt61Vya0Sz62XujmecNmbUzgQkm1uXIHbodhmaKp48DwiUbMz/u2X8I+Ed+bc/7t/tEGN7dQwxGK2tm936US2XbINOoJAP5jiIhTtTOxEJNrdnYT0MxLCuJvjlFn5tTxnZv9o90MGzk77trwH55QY3t1NwxI1bUzScJNsJABP0hDMf4nbwd4kRtZNJKR5UWz8/L/AORLE8n48IbMuCbT6MM2yH5w03HNGdmHDIfnBxOXUMETvzmnEkfS6f8AelgevIno8MTtbPLhJtNCQfPS2fkSwIHEOIlTs/NOdlPLdhw2fnHKzc+5X3wY3t1MwxIEbXz2JxWph/3JYyzoS5zjg2utDYsdqCc/rZYLdDX2ajjE69n5/wB2/wBnuho2fn/dcqd3jGqo9uoYYjV7Y2gDF2lqApnNk4q5bo3n8NDwLdXtfaAKzLXwAEySov0TX9DjEKrin62ah0w1h6rhngfup/k/TCN4j7YYI9obO2rtIYGbaqlqTJJfX0SWHPLnDhtRPBbHayecyWfEl2A6xF+xJn3WrO2GvqeHfsGaxAsvD0D+cHEfbDDHtCmbTWkkJSu0g50XLbPUgsPE1hK2otGFW9aTgqppiCKfxBTeAcwNt1yzE7pspBOQwK4ZmrRHY7oEntDNSH7IkA5JJcDVsyKcQNaRRWtmLZXyN1YLfOwjGskkBVSVd4ZBsgKQofY5QCEOM0IP+0R2GzJ3QM2kQkmUFZEzmLsXwkgp1xUGXGCF0j6MG0RT3xQ2jAeUCnEnzr0fNJDkCrO0E7v/AHZLfZPuiNR598ikPajObQXtOlzVTFTzLlDB3sfeGgQA6u8dKeqBN27WjGe0tpQBq044ioVw4UEgZZh4ftg4sqwlLI7RGLCnCjQuAUioJY9YC3Js/iSJk0OGcJ5aFXXQR2UqUJQxSIznJSsgoratOMp8tODdZYTPcsaJA7N3DOSadY4valJUD5aoGrHDPITvKYFpdXSp6ZN4Q2clDs6Esl8JyYEfZyNcohtN1SZtnM6WcKkuFJAdLjUPViIbg0+ff0GOb0L1h2tlMoTLZMQ9AMM1bAZGktiPzyBiqNqUqJK7XMFFMAJxxKLgF8G6kg6uaVaAd1WUFeFeTPGssFyyZstwKGka/D01uLxZg35xoAJFrmqUHDNO382YlFC5yPDOLiNrUdi3lk0TWywTm1piw51zgHtBcwlElGT5frKAjQy8NTed2K600bGXtSjCCq2zQo4QUhM5gkCofDVQJOVODvDBtJLcHyuc2IPuTXAwl1ZMoOwZx0aMi0ImG8rDmZx5G1t+08lWHs7VOzYhSJoAH2qAv0D8oh+cMkhvKZuFgCCia5xHeyBCQkOQHU/Ixj4fKDmDysOYceRsbJtPLSsY7TNCGqoJmuSX3cDUo2rc84jn7UyythaJpltQqRMBGhRhGZIyLgUrGXVLhq5RGcZ5anzG40zTTNoZZP73NAD4fNzCpLFkvQAuGJYhucWrs2plgq7S0zUB90YJi3bJVBTLIsYxgTBOw2DEHaCXh6aXybGrOTC0zacEqe0TWcMwmb+GqT3QEgENWvLWOy9oXom0zVEAMAiaMW6l093dqkZ06QNtVjCU8Y0uyV0hMoKOa95+A9EfGJSp01G+ZROd7DP22oS2FpnCb9ns5zVo3aYWfnlA9O0ISpOO0TpaiU4t2YSgBzollF/s0rmQS2mtcgBJjBX2sKUwIIA00rlCU4Qk7DTxRVwr85wAB5TMNRpNGCm8WwbwoAGryi1eW1kslOC1zF5AhpyWoz7yKgULZ8AYx0xA0iIR0eVpvc53Wmma07SIBLW2aaD0ZwKipQxM6aAM9cyeMS2DapAXv2uZgCc8M4vmyQnBRg2dOBpGLhRvlYczOPI18/ahONSRalmWfTwzg4LuMGFwr1Dqc2jashmtatCwE4NVTpDozY55OYyBMceN8rDmHmJG5sO1aexIVblpUXZCkTlN1KUEeqKMjaOZNWhHlSwSsAA9rVRcBRIS1XapepdtcpF65Eg2mQCSAZst2LemNdIyXhoJNmxryueq7NWuaMSVrKlYVAbz6gPgPdDVfVyWiC/2CpmIAtKLFVa1AI57zCL9klBE04JqVDe3MJCg7Vxd1n9EDV4pbRqS61EJpJLPxbCCOdY8tyWKx2pBa7ycCQSDuS+WaBChliQ6U5/Vy/8AgPyhR1JnK0U7/CguUUufrKDNihT0172XAQSsZPkySNEn+8C7+USZRABrN1Z2SrLnr4ResgPkw/CfdHJU175HRD2ozfygW2bMsx7RRmJM2W6ynDolwQMsgNNOMD5t4dxIyJFNKsz+EWdrkvIcuXnJBUS5UzHAoAslhoYzgViUCTTECToA9I76SvD7ZCeUiG9ZbTCQXDnRufxi1cqt1QUDgJViI6BhFu/7tw4iAS5d9Ov9oF3deC5OIJZlBqj2xaLxQCUVGWQ47qiUjQs5cVprGs2cPmgWIABzyeM8iZiWHqSQCOUaSVajJWZSTiQwz0OvQRl/g2pBLMzu1ttxqAwKSObVbURm2jQ263pM8LmB0sQB3mzDseY9rwEnNiOHuuW6aRankrHPUK7Qmh5EPQjiKRS5NK5EBE8qXVn6w4JBo3iIv3XdEycpKUJLE1UcgNTCORRQZYtlkRLSKgqDOAzuX1z09oie5LAJy/OMJYqSaHkHi1tDLShQkIOIJw4lakmm9zoP0IOyrfKRJEsAUGXPjHM5NI68KbyMbfaJQmESmYcH+MRybSEgMqjMR4RZtlhBlrmYg4NQ4xZjThVoEyCwyf8ApFY2lElJOMrEs60YvCNTcl7p7EfwJq38NMugHrjIrXXrDrNa8BYh0lsQ/I8c4WdPFGxsZ4ZXNNa7zM3FKQCgkelnxandeB1lu9BTiWvuviS2Ej4nrF6yTpTNLT3g78xVyTVxAO3OpZwlSyzqVkPGJQi/asispJZ6lGcBUDJ6RXIi6iUVFgCVGgA1PKCcnZWesYlBKB/EXJbhheOrGo6nI4OWhnsMcwwbtFwTEBwym+ya+oiB3ZFJZQbrDKaegjg1qVFJhkX1SDlrw/KKSxWGTuK1YYYt3Sh58oPheZLqxLb4qwqYqkRYur6+Tl9bLzy74zbSMn7WEdUey2IFM0pIYirFIxZBlFQTlwGLw1intXNSkklvqVhL8TQNzqcv6iS7EYZhqDnVlYiKZYid3+lIh2onBJUSWJkrA1LkMwDZs/tyzHg/keqgnY1FkYcuyle4woku9LIQ3/8AKWD7T8YUdNzlA97JrKALb85nD5oU49+XKC1j/d0gD0GHWA17spUqpG9MYjPuHwOWRgtZ/wB3FfRPujnq6nRD2mV26sk6XZitaOzHapGFVFHCmhwJJCWydy4OjRiBbHwhT4RmBRx+tY1u26nsrjIzQHCWllh6FXoc+hjBpj1PDK8Ps5KzakbRe1UvswgJyDB//wAwCvC3iYoEJSlgzCgiiiSecTCxrOjxRRhELyfwXrHaMKgonI5/CL8q9JfaOS78AaPoOMZyZIUmhBHXLwMMCmhlBPMSdR/JcvRe+phR4iQl4gFTFuUIZuyCEMTuzqJcPVL40i1JAFWhs1LiJYszrVP0kVmmBKg7ER6DYZ72eX2bDdwvww0jzSYhoIXTfKpIWnMKDCvdJ1EE4XzRPiZYWXb4lhC0lKsThzkzxXTaVFwP6+EDrTMfWIUTSI1QuhXPCye0TXPg2UVlqaJhLo/HKHWexlZil0kRUZTlkV4kl2SYvuIUrokmD8qxIljhkHzNTn4RtbGZIQMKk4WoYhKvbRHVLwrj7mYa6rgnK74CAPtGvgA8XZNls6FYApU1amKlJDIQl8yPieUae9rWlCKZqIAY8aQJtNilSSGLKWQpfDdDgJHB/hC43LUXBGFiK7rpCMU/IpSWTq6gzseUF7TayJYpRsoEWi+FKVhSHDVOedWrBFFoxoLkDCKgV/pEnGUs2PjjHQEdgtZxIBZ/DnWKV9SxgLl1Bq6iuRglaL6ksUyVqDoJAGWIVZuJjLTbYou5oaGmn60i8YWdyEpYiJKqdIrWoPXWLi5YSWGWnQxUWHpFYv5JtfBUi1dKB5RJCsu2lhWlO0S8RIGFT8K+Iy9rQ+7A8+U4xPNluKuXWHFKv0h5P0sRLNHslnQjtVFHaHSo83kMlneKhwygftHNAWTk8mYBx7poKGrP7csxcsP1h7pAS2JLtRmSRooDOvrzihtFOCVuc+yWA1S5SaAe3wj5/wDI9VB+7ScAfRKAPBIjkNsJZI5pR/xEKOg5QDehSVSwoBgpedK9mSK6VAgzZR5gckQJvSYEKQSQxK3cOKoOdOLcNKwZs/7v1REqupeHtMTtwp7MR/3UlINaF95BBKQlwQQODPGXsdiFNTGv21RKEhkqWtQmpO8kS0jLuywWAPweAl1Ick8I76c7U8tyagnM7KsAADxaFjDULRclyxTU6w6Yat7Ik5ts6MKQDtYLMqogHaZeE18I1dokgjOM/eCaF9PhHTRnmcteGRRlRalTkjOB8tWkTIjpkiNOVlkEk2pwzCHEpPHpEciwLICm6D0j4RxSyksxB5ivtiNl8HUp31Jex4e2IpuEZsYcolIxHI5HSIbOjGoYtSB4OI1L5MnJaIiKnyEdTK4wQtEsJJDChLDhEBFIMewKj8s7Jl0i3KtAl+we8/CKiJgHqivaZtf1pC2xPMtKahHLUv3peBKA3GB9hWtcxKMRwu5rRhnFeYpwB6os2VCpRJWhQcMAQz8c/CKKKjE4atVzncvTbWUrSSAcKgSwZ6g10ekX03whanWl2r+uGcZyfOWpyEkDp8Yg7ZQ1IjVTyJSqXYatl44i6d3p+q6xGbwUh8CiQoVfJiaj2QFE08THQuN4YcTKxOpbBtXBB16Q5Mx6QpVlUpLhs2z4cfXD0SsPezjW0Ciy3Z5+MBCu8O6eX2YgnbpMV18YthWPePAPyYV8YS1h73K08ks3M/AQy6lNPkmv1svLPvpyYgv0Mc7WpMSWFWGfIWNJ0pXimYk/CGeUWhNXc9ZsX1pcEEvR6BmDMUuS+ZcxX2gmYVuHfs1AM7uUEUaLqZ+KY60IStjvYCJpBY7y8iMi2cU7/nhKidTLUAzkuQcgNY8G/qPUQSs00MOQT/xEKIrAM66J90KOk5WkD7dNIUkgFXfcCpbCrTXSClmL2dnbdgFaCQtNDTFkHI3CHbPUcfGDdmHmP9EQq6l4L0mR2umvZ6gP22RxGYA2aySRXSv5QPusMl+MXNsV/Ryks/apNHThJxbqkuQSWcFyWBq7wNs6mlpHEfr3x2x9n2LH3Bu76pL8T7oU1DNDLs05iLM4gjpEW7M6LZFCZlGbvEVMaKa0AryRvnmI6KLzOessgIvOCNjllXdGcD5oYwRu224UFIoonPgI7Z6ZHBHJ2CigZYDekwfx05xJtUnzooElhiA955xQtU80SCSAaHrl74N3qqUtCJiU4VllKLkl9X8Y5r2aZ2QhivEHWVRSk4VpUnVKhX1VizYbJKmsQliMw5ALeMC7ZaHJXugljujL+vGL+zajMUQkEMKkDJ6P1MM4u10GJRdmVbf9Yv8AF7yYpKmU8TBK/bMJZJCwcRy1FNSzH+sBgYeMcg4iehIox277GqfNTLTmczoBqS36OWscs8hU1YQgOT+iTwAj1DY7Z9Nml4nxLWzrHDMJS+Seesa3hIzdwns7svIs6QQh1NVSg6z14dBCvzZqyziVrSEqaq8SgwHIFhBBdoUN1DE6k90D4nlGa2pvrCjsyd5Wf4efMxLO5lrowl/2c2eYUpJwKDpc1KTliHt8RAae+EKIIByLULUpxrGk2tvFBCQSVq7IADIJOIadE+2Moq0koCDkCSPGOmF2jnkrMiJjqVCGPHYoKELLNISw1MNJbmYqylw8qidiqnkOUuOYiA/GnLn7/bDXhTlaPQUHvJ9caY2OmGLF1TSJ8ggsRNlkE5AhaanOkUkq9UXLn/eJDVPbSmq1e0S1dIWftZsdT1awqeYpsQTmEuSlyKkOB7z4aw39MKV0BcoUA2fdOX9xFiTIUiYrElaX1wgpP/q4d5Tk0ekVr9JxFg57JfL0VOSTkG/KPBfvPURbsKqPxA9j/nCivd53T1+AhRa5BxK9tQcaHOHvEmj9xTgPTlWC9mPmBl3fCBd5peYipArlnRKqPBOznzA/DE6upSHtMzt1PHkgQlEtA7VJHZuUGhc4iTiL/GM5OmNTgIN7YL+is5JM1JckYSHp2aRlo5o9Iyq1x3UleP2xL2bNHdU5wnp7o7ZJ+NcwPk1OsVLoVu9B8IFXPavpFdTC8O+LkU4lsIenmBt4IyMFbXLqekDLwIEt+cFN5o2otQJb5YzEVJLuAMzQRcxuDzimiZhUCNCCPAvHoQvax51RZ3NB+z56UgLSoUcPWg0PCIFTiRmwEC51pWsla1kual+OgH6aIEqPGEVJvUfjWCVsngs3BjBnZi0ploVUYlUSNXLjF0ABPgIywVBK5J3nkhhwh8NlYm54nc1YuhdpGEEhOq1kq9SQwf2QHGzh7Yyu0SasC+fB2cJ6PG2s1rCUqCWoCwHIZc4Ay5ipdpkykVSlaFTv4lzN1TnkCWhUwTsE7l2dRKfEoFANQKFRH21GrfwiNFPvEOAMmo0DrRaQoqUDR2I6Egf36RQtU8IS9Bq5LANxhGhrhm8r4TJllaqUpzLR5VbL0K1qWakksOfGHX/fCpymJdI4EkOcyHgMVRSMNxHLY5OWSXJeGRwmEIsTOtHHhPCJgA6TFqWhw8VUiLllUyTzMLIaI0yiATw950iEg8IvBVQNPidYctxCYhsJXsN3zJp3BTU6CDlh2dUlSFBbqTMQwoA+MNUmKd2Wg4wMRCakh2GRi8q3vNlJDsZsqgIB7440fmaRCrKd7IvTjBK7N5ZMzvKUMVd4lALCgQRQ51fQxDtAQXcqDSlHdPsPEcodZnMwmhLNiAZzRqhIBy0Jy9dXaFi7uGlKNC1fiMwRHkW9R2ouWFO76o7DLAd3wHxhRWzItq5RtxSVJxZBSjmwolRrygxZFeYH4TAK0TgJgUWoos/HAWox15QXsi/MhvswlXXvkUjoZvbMK8mxMoIM1FVE1VXeSFbwpQv1rGMVOcRr9uLUpciqyppiXCllSk5gBykOODDXlGIxR6Xh1eH2c9R2ZpLqV5vo/wDxgFZprTQf4h74I3VMorofdAcfWDqPfD01nIyo/TFmove8MDAZwBt1tK0eMcvea8w8ooLVG0aSSTMrVm20ORMaOGsRQ4R02OVs4THUw2EI0UlQqOy5pCgoFiC4PSIwYehL/ARhpt7qvRMxlJopmUngSDlyOhgncgSJ85ayMIMoueSVN7QIxdzXdaVEmQhRahPo9CTQmLF8zpqUhKmTiAC21KCQz58aRLK9h/gOS7+QlRZyMRdhu51rGcvy91T1liyBkPiYHicoJKQWBziIw6jYVsaTDDCeOGHFFCeGwngAeIa0dBjoLwAd0izZljCYqGHSzGMZZF9CNf7RydN51isuYYjKoSw1y1Jn4XIzIaJ7Ap7TJAUazZW9w3w5geA0T3UAbRJBJAM2W5DP3xxpGSWT/wANjLNI9XkJaaTjlq0GFguhDApCQyRlmfDKK20KQXxD/DURVi41HGj04ExPKpMIYhmIAAKGpVMzNR46RWv5SXIIHcUwPEVo2uZjw/zPTLdlokdB7oUQ3eqngn3QopdkWipOnYJgJ8GDmqCAwY1dv1WCNlPmh0gXiUJgwhRLtT8B9XWCdhrJ8D7WhK2pWOhndrz9FKWACJqd0DCxUT6JQkq61jDxu9upSU2Y+dCyFp3UpKUpBIoMVdSesYIR6fhvZ9nHW9wUuqY2KKB+tH4h74sXetniG0TChZaKxXrYTfoRDbJjrJ5xDihLL1Mci6Vkczd2IQoUdTGmHI5CMcgMHAw+Wti4iKOvGMD1e6puOySZEolBWnEVAUTR1KUeL0AzLcBAm8thZhDpnhagKBSWoNHBLRn7n2iVISggOyiFDijCGHUEkxurHfyVgKCnSfZyjgqupTfpO2lGE1meb3jdk2QppiCOeh6GKKlR61bFoWCCARrkYAztm7MtyHT+E/DKHh4rL1IV+Gu/SzBKHCGNGoVs/LSVOVKbIU09Tn8oD21WDcQVgahyA/FvXHRCtGbsiM6UoK7KcySGcKB9nhEahEuj8YjeKkzhFIQEOAeGzM4wDoNYSVNDXhQASkx2XnEIMSSzGM1EhMSXUprRJPCYg+pQ4xBiie55oTaZJOQmyz6liEl7X/gy1R6pY2De4EEaVoGfmDxitfawCXaqFAPxb30i9KVQMlaau2IYKgVSjNJIYvFC+VhLu1ZZFcnNB0MeF+R6qJrvUAPAe8wogsqDhp8IUUyJNECiTOGFs9Sw7qhXlBO7yexDcIFIDzBvBO9mRyL/AKNIKXfWUOhhauo8dDPbb1s6ipirtE1dRU2Id9ywNcuXQRhQqN1trNHk6kjCQFJyBCk74728p3rUqNeEYKPU8L7Ps46/vLMlVI5MmhmIfgdYYlTCIzLOZi9kSbyyGPDobD9IoTFhhpMdJjhEBg0woUKNMFChCOwAJ4lk2hSDukiIoUY1c1O2gSTfM37UEpN8TEUOE+yM3FsTnESnTi/grGpJPUKWi+yp3FS78Kl4CzpuIw+YYgUmNhCMdDJ1JS1JVltX0iOGRyKEzppHCYUceADsd0hsImABAxJihgEJ4w0e8WbnV9Ikmg84jPKihnQ+6KYi5cij5TJw59ohuuINCT9r/wAGjqj1WSveLZVISRvDix1RwoPjFO+pwD4vsEDqcvbFizliQXBcuC5PDET3S/KvqirfE1n/AAEGj5t6qx4f5nqrQdZl09UciOQM/D3R2Kk3YiAeYxJG+Kpz1106wUuxXmh0+EB93GcdU4w7ktkeB9kXrNP8yG0Dfn7oWqrsZaA3bqY1mw4EJBKSCgkhW8MyTny5R5/HrF9bNzbRKMtHeWQ6mwIASp0AoUQX3atxo+oaz/JTalH6xASzuWBzZikrDevUR3eGqRjCzfyclaLcrow0tYH5Nn+URT5pV04CN4n5LbUaGZLSa8CKZOrEAH8fHKGI+S20momJzAyq5HDFQPR8ukXVanrcm4TtaxhUw1Rjdp+Sy2GXixIcZgEHI6EqDjm0MV8ltqAdS0BixYE1Z6EHeHOG49PcThT2MPCjbL+TG1tRUslgdWbUPx5Z9InPyTW3C4MpqNiU2fFnI9Ubx6e4cKWxgTCjbq+S+1AAlSA5IZlPRs6ZVz5RyZ8l9rBYFJqxLKGeRS43vDKDzFPcODPYxIjhjeTvkotoFDLJdqkgeJYxCPkxtbgAodXdcLAzapw7sHHp7mcKWxiY5G5R8l9sKsIMtqh97MM9CHIqK/lDT8mFsxEDAQ7PvZnk2XODj09zeFPYxMSAxsx8mFrq5Ru5986tu7tYlkfJXbVP3A2VaF650jOPT3DhT2MRijjxtB8mNr9IywwxFsR3XZwyanOkPV8l1rYYVSyS7A4gKcSU7vTWDj09w4c9jDGGxvf+lNtwu8t6UJIz55+yGzPkvtSQSVy2CsNHJflk6TxEHHp7hwp7GDMcjfq+Sq14sKVyzUAmoFQaJPpGldBxhTvkntaSxUjIk9AHoyi54DWDj09w4UtjAwgI3f8A0rtTgFaKh3oBkTV1UNMjCl/JZaiQMSailAOOYUsNl/aDzFPcOFPYwphCN3/0stYLFSA5ASzKfiSymSPH1R1PyW2licaQxAyTUl8vOVFDXhWkZx6e5vClsYMiLVyv5RJYEntE5dY2kv5KLWUk40Bvwt7Vg+yHWD5OLTKmoWshRSQopS3EpAxKVRTjJsgWeFnXp4WrjRpSusjQIWWCTMxAPusGHMKHezgfei2dgaoIoOOp5RfXZjLXhIKSwdOJ0u3eSlt1+ZiheijvMH3CM2ZyA49ceR+Z6K0Oyy/64PCiKSeP6qYUWRN6jJk8JmOz7wphxcdC7mog7s3cU2encS6Q+IksKvT3Q6wXVLVvzLQiSfRdyrhUDIQXslkA7t4yxoyZbJA/CkAeMZJXZikrCOyVtfvUyYTEt7eH5R07KW0ZLNX/AMVL1LmsS+S1f9oyieaKDwBZ+cOl2Q6XhIPHcpyYYqadfEwW5df0Ld79Cj81be+Z0H1idAwz4R35sXixDmrvvpFDpBNNhI/z8l9dx/ZioGhnkhZhb5PUpLv/ADMBygwvbr+jcXPoU07PXozYywb/ABE6ZRENl7yAZz/On4mCCrErS3yMPiVevFn4QhYl/fpAHIKB5VK4y3d/0F3v0Bw2ZvL7SqF2ExOfGh5Q75vXphbtFNwxp4Nx5mCSbEs/56znoFD1+cy/pWOmxLz8us/KigPF5lfAiCz7f6C/PoCv2DegoCs88aP/ALQ35u3o4LrpwmIGfIKgqmxTGfy2Q/4VNzcY84XkS/v1nd+Cm5AATA3i/hAk+3+jb8+gMm3Jeis+0OY+sTr/AKuXshhuW8y7iY5zOJNW/wBVdPVBpFgmaW6R4pJHQATB8Y4qxLFPLZHUpUT7Fs3JoMMtuv6Mxc+gITct6O/nMgO+gZZUeEu5bzd/OPX0060PpQXVd6/Rt0gDmFE+vtAPZ644u75mXl1nA6nF6zMz8IMMtn39G4ufQFJum9HB36ZVRTpvU8IQuW9QGHaMxHfRkS59LnBE2OaD++2cltErI/8Adz8Y6bHMp9NkAszELY8wO1z8Yyz7/gX59AWq5L11x6emg5U+1wpHF3HeitVuS530VZ2ev6eC37Pmivlkg+C9NR51xEabKp28ukEnQ4/Y03LL84zPv+Bfn0B3zfvSlVuK/WJ4k8eccFwXowDro7b8uj5tWmQy4QS8jmD/ADskj8Mw9a9pDMChTy6znqFP6+1EbZ9/wPvoUBs5efFWv+KjUMaO0dnbNXoalSi9PrU6V4wQTKW379ZyOYOL+btc+bcIeiyrNDb7M3LvevtM8o2z27/4Zd79P2CjszemVemOWx6tn4whstef2vDtEZCg98FZljU1bxs44MG/+ZfpHVWYnO32d3cMCNeGOo5QYXt1/QYnv0Aytl7y0JzJ+tT6TPmeQhq9mr04kcPOo+Bpn7YLKsn/AI+zuORb1YqxzyTXy+zv+Es3QqbxjLPv+G359AUjZe82YKLF/wDFT+tYSdlrzfvnSvaI0djWrhz64I+TVf8AaEgU4U9WLOGdiHf9oyRRju7vq0PN4LPv+Bfn0K9j2KttVLKVHQFSepqOJMZu/bItClJKWUEkEGh7wqOMaxYwktecsZOyAUvyinarrlTnx3jLPVHQsFM7OMoMGdxlLcy0wN3fGFFq3WcS1lIWmYMwpBdP9DTKFFE8hHqW7Xkn9aRFZ9IUKO6epyR0JrHkeph03v8Aq+MKFEGURZl9/wAPjEy9Ov5woUTZqHScz1/KJR9YPwn3woUTY5Xtv1h6JhW7ueqFCgNLVmzT0Pwi6nMwoUArK87NX64RQX3D0PxhQoEaiOz91PhD5/eHQ+6FCjRinZtImmZer3GFChJGkg+rPT4CI09w/r0jHYUCAspyHWI1woUMhStr6oYM19B8Y7Ch0ByXkegiC15K/WsKFB8mEKvhFZOsKFDoVka84mk5Dp8YUKGegvySK18fdHU5j9aR2FGAWZmfgI5ChReOgj1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 descr="http://www.bubblews.com/assets/images/news/640252402_13698717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0"/>
            <a:ext cx="3346252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Jesus heal him?</a:t>
            </a:r>
            <a:endParaRPr lang="en-US" dirty="0"/>
          </a:p>
        </p:txBody>
      </p:sp>
      <p:pic>
        <p:nvPicPr>
          <p:cNvPr id="4098" name="Picture 2" descr="https://www.crossroadsinitiative.com/pics/blind_Heal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"/>
            <a:ext cx="5334000" cy="38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20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audience</a:t>
            </a:r>
            <a:endParaRPr lang="en-US" dirty="0"/>
          </a:p>
        </p:txBody>
      </p:sp>
      <p:pic>
        <p:nvPicPr>
          <p:cNvPr id="3074" name="Picture 2" descr="http://netrafic.com/wp-content/uploads/2011/02/audienc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"/>
            <a:ext cx="6781800" cy="431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Pharisees</a:t>
            </a:r>
            <a:endParaRPr lang="en-US" dirty="0"/>
          </a:p>
        </p:txBody>
      </p:sp>
      <p:pic>
        <p:nvPicPr>
          <p:cNvPr id="2050" name="Picture 2" descr="http://www.catholicchapterhouse.com/blog/wp-content/uploads/2013/09/pharise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46"/>
            <a:ext cx="6886908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08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Rulez</a:t>
            </a:r>
            <a:endParaRPr lang="en-US" dirty="0"/>
          </a:p>
        </p:txBody>
      </p:sp>
      <p:pic>
        <p:nvPicPr>
          <p:cNvPr id="1026" name="Picture 2" descr="http://static.fjcdn.com/comments/well+you+know+the+rulez+TITS+OR+GTFO+_7397c0919de60f1425ad03c4ce83d0a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"/>
            <a:ext cx="59547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1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parents verification</a:t>
            </a:r>
            <a:endParaRPr lang="en-US" dirty="0"/>
          </a:p>
        </p:txBody>
      </p:sp>
      <p:pic>
        <p:nvPicPr>
          <p:cNvPr id="7170" name="Picture 2" descr="http://www.slate.com/content/dam/slate/articles/double_x/doublex/2012/07/120731_DX_PARENTS.jpg.CROP.rectangle3-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4400"/>
            <a:ext cx="54102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son</a:t>
            </a:r>
            <a:endParaRPr lang="en-US" dirty="0"/>
          </a:p>
        </p:txBody>
      </p:sp>
      <p:pic>
        <p:nvPicPr>
          <p:cNvPr id="8194" name="Picture 2" descr="http://www.jimdonovan.com/wp-content/uploads/2012/08/sanford-and-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"/>
            <a:ext cx="5867400" cy="440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180</TotalTime>
  <Words>1568</Words>
  <Application>Microsoft Office PowerPoint</Application>
  <PresentationFormat>On-screen Show (4:3)</PresentationFormat>
  <Paragraphs>154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Elemental</vt:lpstr>
      <vt:lpstr>BLIND FAITH</vt:lpstr>
      <vt:lpstr>Today’s Scripture</vt:lpstr>
      <vt:lpstr>Why is the man blind?</vt:lpstr>
      <vt:lpstr>How does Jesus heal him?</vt:lpstr>
      <vt:lpstr>The audience</vt:lpstr>
      <vt:lpstr>The Pharisees</vt:lpstr>
      <vt:lpstr>The Rulez</vt:lpstr>
      <vt:lpstr>The parents verification</vt:lpstr>
      <vt:lpstr>The son</vt:lpstr>
      <vt:lpstr>Jesus rescues and scolds</vt:lpstr>
      <vt:lpstr>Jesus sums it up</vt:lpstr>
      <vt:lpstr>Save the Cat!</vt:lpstr>
      <vt:lpstr>The hero rescues the helpless</vt:lpstr>
      <vt:lpstr>The hero scolds the villain</vt:lpstr>
      <vt:lpstr>The story within the story</vt:lpstr>
      <vt:lpstr>Making sense of the story</vt:lpstr>
      <vt:lpstr>Your sense story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FAITH</dc:title>
  <dc:creator>don-E Merson</dc:creator>
  <cp:lastModifiedBy>don-E Merson</cp:lastModifiedBy>
  <cp:revision>36</cp:revision>
  <dcterms:created xsi:type="dcterms:W3CDTF">2014-03-08T18:44:13Z</dcterms:created>
  <dcterms:modified xsi:type="dcterms:W3CDTF">2014-03-30T05:18:30Z</dcterms:modified>
</cp:coreProperties>
</file>