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011710-1E0B-4376-890A-F4F2D121F4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5A4142A-3A4E-4F32-AFFE-7849750E1935}" type="datetimeFigureOut">
              <a:rPr lang="en-US" smtClean="0"/>
              <a:t>12/7/2011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Sculpture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your data…</a:t>
            </a:r>
            <a:endParaRPr lang="en-US" dirty="0"/>
          </a:p>
        </p:txBody>
      </p:sp>
      <p:pic>
        <p:nvPicPr>
          <p:cNvPr id="7170" name="Picture 2" descr="http://localhost:49589/scul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15621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Reports=one table=excel tab</a:t>
            </a:r>
          </a:p>
          <a:p>
            <a:r>
              <a:rPr lang="en-US" dirty="0" smtClean="0"/>
              <a:t>Reports have various data points</a:t>
            </a:r>
          </a:p>
          <a:p>
            <a:r>
              <a:rPr lang="en-US" dirty="0" err="1" smtClean="0"/>
              <a:t>Datapoints</a:t>
            </a:r>
            <a:r>
              <a:rPr lang="en-US" dirty="0" smtClean="0"/>
              <a:t> have a structure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Row Label and number</a:t>
            </a:r>
          </a:p>
          <a:p>
            <a:pPr lvl="1"/>
            <a:r>
              <a:rPr lang="en-US" dirty="0" smtClean="0"/>
              <a:t>Column Label and number</a:t>
            </a:r>
          </a:p>
          <a:p>
            <a:pPr lvl="1"/>
            <a:r>
              <a:rPr lang="en-US" dirty="0" smtClean="0"/>
              <a:t>Value –the final value</a:t>
            </a:r>
          </a:p>
          <a:p>
            <a:pPr lvl="1"/>
            <a:r>
              <a:rPr lang="en-US" dirty="0" smtClean="0"/>
              <a:t>Hidden EMPLIDs of results</a:t>
            </a:r>
          </a:p>
          <a:p>
            <a:pPr lvl="1"/>
            <a:r>
              <a:rPr lang="en-US" dirty="0" smtClean="0"/>
              <a:t>Re-Usable!!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1" y="5029200"/>
            <a:ext cx="7059203" cy="16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9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Datapoint</a:t>
            </a:r>
            <a:r>
              <a:rPr lang="en-US" dirty="0" smtClean="0"/>
              <a:t>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Datapoints</a:t>
            </a:r>
            <a:r>
              <a:rPr lang="en-US" dirty="0" smtClean="0"/>
              <a:t> have</a:t>
            </a:r>
            <a:r>
              <a:rPr lang="en-US" baseline="0" dirty="0" smtClean="0"/>
              <a:t> conditions</a:t>
            </a:r>
          </a:p>
          <a:p>
            <a:r>
              <a:rPr lang="en-US" baseline="0" dirty="0" smtClean="0"/>
              <a:t>Conditions are just logic statements</a:t>
            </a:r>
          </a:p>
          <a:p>
            <a:r>
              <a:rPr lang="en-US" baseline="0" dirty="0" smtClean="0"/>
              <a:t>Examples</a:t>
            </a:r>
          </a:p>
          <a:p>
            <a:pPr lvl="1"/>
            <a:r>
              <a:rPr lang="en-US" dirty="0" smtClean="0"/>
              <a:t>Term Equals Fall 2010</a:t>
            </a:r>
          </a:p>
          <a:p>
            <a:pPr lvl="1"/>
            <a:r>
              <a:rPr lang="en-US" dirty="0" smtClean="0"/>
              <a:t>Retention</a:t>
            </a:r>
            <a:r>
              <a:rPr lang="en-US" baseline="0" dirty="0" smtClean="0"/>
              <a:t> 1 Year Equals 1 (True)</a:t>
            </a:r>
          </a:p>
          <a:p>
            <a:r>
              <a:rPr lang="en-US" dirty="0" err="1" smtClean="0"/>
              <a:t>Datapoints</a:t>
            </a:r>
            <a:r>
              <a:rPr lang="en-US" dirty="0" smtClean="0"/>
              <a:t> can 1 or many conditions</a:t>
            </a:r>
          </a:p>
          <a:p>
            <a:r>
              <a:rPr lang="en-US" dirty="0" smtClean="0"/>
              <a:t>The program will calculate</a:t>
            </a:r>
            <a:r>
              <a:rPr lang="en-US" baseline="0" dirty="0" smtClean="0"/>
              <a:t> the answer by interpreting the conditions</a:t>
            </a:r>
          </a:p>
        </p:txBody>
      </p:sp>
      <p:pic>
        <p:nvPicPr>
          <p:cNvPr id="11266" name="Picture 2" descr="http://ts2.mm.bing.net/images/thumbnail.aspx?q=1343332822509&amp;id=31da5f8e2e4029e7282bd3833f7fd616&amp;url=http%3a%2f%2fphilipcheungmd.com%2fimages%2fcompound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279082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9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 in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2292" name="Picture 4" descr="http://ts2.mm.bing.net/images/thumbnail.aspx?q=1352704334809&amp;id=a77e239295e2b66400865c683cb37cd3&amp;url=http%3a%2f%2fwww.eco-furniture.com%2fim%2felite%2ftwenty%2ftwen_manor_dint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"/>
            <a:ext cx="2857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73517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8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AZ first year </a:t>
            </a:r>
            <a:r>
              <a:rPr lang="en-US" dirty="0" err="1" smtClean="0"/>
              <a:t>rentention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an easy way to create reports with “Random Queries of Data”</a:t>
            </a:r>
          </a:p>
          <a:p>
            <a:r>
              <a:rPr lang="en-US" dirty="0" smtClean="0"/>
              <a:t>Create a method to seamlessly integrate new data</a:t>
            </a:r>
          </a:p>
          <a:p>
            <a:r>
              <a:rPr lang="en-US" dirty="0" smtClean="0"/>
              <a:t>Allow various forms of logic include AND, OR and More Complex Logic</a:t>
            </a:r>
          </a:p>
          <a:p>
            <a:r>
              <a:rPr lang="en-US" dirty="0" smtClean="0"/>
              <a:t>Allow the data to be “saved” at point in time </a:t>
            </a:r>
            <a:endParaRPr lang="en-US" dirty="0"/>
          </a:p>
        </p:txBody>
      </p:sp>
      <p:pic>
        <p:nvPicPr>
          <p:cNvPr id="9218" name="Picture 2" descr="http://ts2.mm.bing.net/images/thumbnail.aspx?q=1339609387449&amp;id=b5883e6e1a71de225bce9232008928d4&amp;url=http%3a%2f%2fantonvandenberg.files.wordpress.com%2f2010%2f09%2fgo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2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Get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set up with 2 types of data</a:t>
            </a:r>
          </a:p>
          <a:p>
            <a:pPr lvl="1"/>
            <a:r>
              <a:rPr lang="en-US" dirty="0" smtClean="0"/>
              <a:t>Yearly</a:t>
            </a:r>
          </a:p>
          <a:p>
            <a:pPr lvl="2"/>
            <a:r>
              <a:rPr lang="en-US" dirty="0" smtClean="0"/>
              <a:t>Person has more than one value</a:t>
            </a:r>
          </a:p>
          <a:p>
            <a:pPr lvl="1"/>
            <a:r>
              <a:rPr lang="en-US" dirty="0" smtClean="0"/>
              <a:t>Personal</a:t>
            </a:r>
          </a:p>
          <a:p>
            <a:pPr lvl="2"/>
            <a:r>
              <a:rPr lang="en-US" dirty="0" smtClean="0"/>
              <a:t>Only relates to person-one value</a:t>
            </a:r>
          </a:p>
          <a:p>
            <a:r>
              <a:rPr lang="en-US" dirty="0" smtClean="0"/>
              <a:t>Application looks in one place to find data on the fly</a:t>
            </a:r>
          </a:p>
          <a:p>
            <a:r>
              <a:rPr lang="en-US" dirty="0" smtClean="0"/>
              <a:t>Adding new “items” to view makes item show up to user</a:t>
            </a:r>
          </a:p>
          <a:p>
            <a:r>
              <a:rPr lang="en-US" dirty="0" smtClean="0"/>
              <a:t>Named for easy understanding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" y="5105400"/>
            <a:ext cx="73437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2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What’s this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type of data, unknown to us before, can be sent into the application</a:t>
            </a:r>
          </a:p>
          <a:p>
            <a:r>
              <a:rPr lang="en-US" dirty="0" smtClean="0"/>
              <a:t>Configuring database to tell application of new value</a:t>
            </a:r>
          </a:p>
        </p:txBody>
      </p:sp>
      <p:pic>
        <p:nvPicPr>
          <p:cNvPr id="10242" name="Picture 2" descr="http://ts3.mm.bing.net/images/thumbnail.aspx?q=1427201663030&amp;id=3121148bc135d2c3596cfc063bf20021&amp;url=http%3a%2f%2ffarm5.static.flickr.com%2f4047%2f4713316162_f697852d6e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other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Simplified Query Templates</a:t>
            </a:r>
          </a:p>
          <a:p>
            <a:r>
              <a:rPr lang="en-US" dirty="0" smtClean="0"/>
              <a:t>AND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22479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0"/>
            <a:ext cx="86582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9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66912"/>
            <a:ext cx="74580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8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or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74009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 and B ) or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7438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Complex Items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–Numerator/Denominator Branches</a:t>
            </a:r>
          </a:p>
          <a:p>
            <a:r>
              <a:rPr lang="en-US" dirty="0" smtClean="0"/>
              <a:t>Really odd shapes</a:t>
            </a:r>
          </a:p>
          <a:p>
            <a:r>
              <a:rPr lang="en-US" dirty="0" smtClean="0"/>
              <a:t>In English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64" y="2133600"/>
            <a:ext cx="4418013" cy="449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328</TotalTime>
  <Words>258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Data Sculpture</vt:lpstr>
      <vt:lpstr>Goals</vt:lpstr>
      <vt:lpstr>Get New Data</vt:lpstr>
      <vt:lpstr>What’s this mean</vt:lpstr>
      <vt:lpstr>Logic and other problems</vt:lpstr>
      <vt:lpstr>A and B</vt:lpstr>
      <vt:lpstr>A or B</vt:lpstr>
      <vt:lpstr>(A and B ) or C</vt:lpstr>
      <vt:lpstr>Complex Items allowed</vt:lpstr>
      <vt:lpstr>Overall Structure</vt:lpstr>
      <vt:lpstr>Datapoint parts</vt:lpstr>
      <vt:lpstr>End result in table</vt:lpstr>
      <vt:lpstr>Walk through some examples</vt:lpstr>
      <vt:lpstr>More to 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Sculpture</dc:title>
  <dc:creator>Donald Merson</dc:creator>
  <cp:lastModifiedBy>Donald Merson</cp:lastModifiedBy>
  <cp:revision>3</cp:revision>
  <dcterms:created xsi:type="dcterms:W3CDTF">2011-12-05T16:22:13Z</dcterms:created>
  <dcterms:modified xsi:type="dcterms:W3CDTF">2011-12-07T22:37:04Z</dcterms:modified>
</cp:coreProperties>
</file>