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378" autoAdjust="0"/>
    <p:restoredTop sz="86358" autoAdjust="0"/>
  </p:normalViewPr>
  <p:slideViewPr>
    <p:cSldViewPr>
      <p:cViewPr varScale="1">
        <p:scale>
          <a:sx n="77" d="100"/>
          <a:sy n="77" d="100"/>
        </p:scale>
        <p:origin x="-75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3/18/2013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Hide IN PLAIN Site (HIPS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Key Hide in Plain Site (KHIPS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ideas and their applications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26003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crypted-tbn0.gstatic.com/images?q=tbn:ANd9GcTjwzJ7maQf6zw35qQ-nug4F6dm_K2dUlB_EAxJ4nTPIA7_OcqZ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1" y="4038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ecx.images-amazon.com/images/I/516hiRD%2B35L._SL500_SS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unless you know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know that you are in the wrong land</a:t>
            </a:r>
          </a:p>
        </p:txBody>
      </p:sp>
    </p:spTree>
    <p:extLst>
      <p:ext uri="{BB962C8B-B14F-4D97-AF65-F5344CB8AC3E}">
        <p14:creationId xmlns:p14="http://schemas.microsoft.com/office/powerpoint/2010/main" val="39770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key that secures a room</a:t>
            </a:r>
          </a:p>
          <a:p>
            <a:r>
              <a:rPr lang="en-US" dirty="0" smtClean="0"/>
              <a:t>Many keys turn the lock</a:t>
            </a:r>
          </a:p>
          <a:p>
            <a:r>
              <a:rPr lang="en-US" dirty="0" smtClean="0"/>
              <a:t>However, if you don’t get the right key you open another room</a:t>
            </a:r>
          </a:p>
          <a:p>
            <a:r>
              <a:rPr lang="en-US" dirty="0" smtClean="0"/>
              <a:t>But you don’t know its another room</a:t>
            </a:r>
          </a:p>
          <a:p>
            <a:r>
              <a:rPr lang="en-US" dirty="0" smtClean="0"/>
              <a:t>That is HIPS</a:t>
            </a:r>
            <a:endParaRPr lang="en-US" dirty="0"/>
          </a:p>
        </p:txBody>
      </p:sp>
      <p:pic>
        <p:nvPicPr>
          <p:cNvPr id="32770" name="Picture 2" descr="https://encrypted-tbn1.gstatic.com/images?q=tbn:ANd9GcSNk_bMemQE3Zgy8UdpTqLshgCLWYQsxDoqB9ueuUJiESThRWaq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idea more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Tenets of HIPS methodology</a:t>
            </a:r>
          </a:p>
          <a:p>
            <a:pPr lvl="1"/>
            <a:r>
              <a:rPr lang="en-US" dirty="0" smtClean="0"/>
              <a:t>Encrypted data should look like real data</a:t>
            </a:r>
          </a:p>
          <a:p>
            <a:pPr lvl="1"/>
            <a:r>
              <a:rPr lang="en-US" dirty="0" smtClean="0"/>
              <a:t>Must have key to unencrypt</a:t>
            </a:r>
          </a:p>
          <a:p>
            <a:pPr lvl="1"/>
            <a:r>
              <a:rPr lang="en-US" dirty="0" smtClean="0"/>
              <a:t>Key is ambiguous</a:t>
            </a:r>
          </a:p>
          <a:p>
            <a:pPr lvl="1"/>
            <a:r>
              <a:rPr lang="en-US" dirty="0" smtClean="0"/>
              <a:t>Key must not exist with data and vice versa</a:t>
            </a:r>
          </a:p>
          <a:p>
            <a:pPr lvl="1"/>
            <a:r>
              <a:rPr lang="en-US" dirty="0" smtClean="0"/>
              <a:t>Each row must do one of the following:</a:t>
            </a:r>
          </a:p>
          <a:p>
            <a:pPr lvl="2"/>
            <a:r>
              <a:rPr lang="en-US" dirty="0" smtClean="0"/>
              <a:t>Encrypt itself</a:t>
            </a:r>
          </a:p>
          <a:p>
            <a:pPr lvl="2"/>
            <a:r>
              <a:rPr lang="en-US" dirty="0" smtClean="0"/>
              <a:t>Point to row without the correct value</a:t>
            </a:r>
          </a:p>
        </p:txBody>
      </p:sp>
      <p:pic>
        <p:nvPicPr>
          <p:cNvPr id="14338" name="Picture 2" descr="http://www.mensusa.com/images/RetailMost-Luxurious-Framed-Tuxedo-2-Button-Tuxedo-Merino-Wool-On-S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0"/>
            <a:ext cx="238672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over each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Which is the HIPS row, real row, and Public/Private key row?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429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HIPS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other columns to encrypt data in row</a:t>
            </a:r>
          </a:p>
          <a:p>
            <a:r>
              <a:rPr lang="en-US" dirty="0" smtClean="0"/>
              <a:t>Final product must look like real data</a:t>
            </a:r>
          </a:p>
          <a:p>
            <a:pPr lvl="1"/>
            <a:r>
              <a:rPr lang="en-US" dirty="0" smtClean="0"/>
              <a:t>SSN</a:t>
            </a:r>
          </a:p>
          <a:p>
            <a:pPr lvl="1"/>
            <a:r>
              <a:rPr lang="en-US" dirty="0" smtClean="0"/>
              <a:t>Date of birth</a:t>
            </a:r>
          </a:p>
        </p:txBody>
      </p:sp>
      <p:pic>
        <p:nvPicPr>
          <p:cNvPr id="12290" name="Picture 2" descr="http://www.themagazineofyoga.com/wp-content/uploads/2008/10/psoas-muscle-emotions-h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have the right key</a:t>
            </a:r>
          </a:p>
          <a:p>
            <a:r>
              <a:rPr lang="en-US" dirty="0" smtClean="0"/>
              <a:t>You end up with wrong answer but you won’t know it</a:t>
            </a:r>
          </a:p>
          <a:p>
            <a:r>
              <a:rPr lang="en-US" dirty="0" smtClean="0"/>
              <a:t>It looks like a real answer</a:t>
            </a:r>
          </a:p>
        </p:txBody>
      </p:sp>
      <p:pic>
        <p:nvPicPr>
          <p:cNvPr id="15362" name="Picture 2" descr="https://encrypted-tbn2.gstatic.com/images?q=tbn:ANd9GcQzz2KOq2js8WL0ZLSEzRnsqwhPyYMjQRgYizkfwWQO2LNMZ_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2905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 ambiguous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Dec25=</a:t>
            </a:r>
          </a:p>
          <a:p>
            <a:r>
              <a:rPr lang="en-US" dirty="0" smtClean="0"/>
              <a:t>Oct31=</a:t>
            </a:r>
          </a:p>
          <a:p>
            <a:r>
              <a:rPr lang="en-US" dirty="0" smtClean="0"/>
              <a:t>12/25=10/31</a:t>
            </a:r>
          </a:p>
          <a:p>
            <a:r>
              <a:rPr lang="en-US" dirty="0" smtClean="0"/>
              <a:t>What number is this?</a:t>
            </a:r>
          </a:p>
          <a:p>
            <a:pPr lvl="1"/>
            <a:r>
              <a:rPr lang="en-US" dirty="0" smtClean="0"/>
              <a:t>1001</a:t>
            </a:r>
          </a:p>
          <a:p>
            <a:pPr lvl="1"/>
            <a:r>
              <a:rPr lang="en-US" dirty="0" smtClean="0"/>
              <a:t>Could also be 9 (Binary)</a:t>
            </a:r>
          </a:p>
          <a:p>
            <a:pPr lvl="1"/>
            <a:r>
              <a:rPr lang="en-US" dirty="0" smtClean="0"/>
              <a:t>Also could use hex and various other base systems</a:t>
            </a:r>
          </a:p>
        </p:txBody>
      </p:sp>
      <p:pic>
        <p:nvPicPr>
          <p:cNvPr id="16386" name="Picture 2" descr="https://encrypted-tbn3.gstatic.com/images?q=tbn:ANd9GcQIuiNpiDkbsBw3pyYvoegjhkzi_088urIPxszs-c0T209a7qoA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59287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to keep ‘</a:t>
            </a:r>
            <a:r>
              <a:rPr lang="en-US" dirty="0" err="1" smtClean="0"/>
              <a:t>em</a:t>
            </a:r>
            <a:r>
              <a:rPr lang="en-US" dirty="0" smtClean="0"/>
              <a:t> separated</a:t>
            </a:r>
          </a:p>
          <a:p>
            <a:r>
              <a:rPr lang="en-US" dirty="0" smtClean="0"/>
              <a:t>Hacker can get database and not have data</a:t>
            </a:r>
          </a:p>
          <a:p>
            <a:r>
              <a:rPr lang="en-US" dirty="0" smtClean="0"/>
              <a:t>Database cannot show data is encrypted</a:t>
            </a:r>
          </a:p>
          <a:p>
            <a:r>
              <a:rPr lang="en-US" dirty="0" smtClean="0"/>
              <a:t>This is underappreciated point</a:t>
            </a:r>
          </a:p>
        </p:txBody>
      </p:sp>
      <p:pic>
        <p:nvPicPr>
          <p:cNvPr id="17412" name="Picture 4" descr="https://encrypted-tbn2.gstatic.com/images?q=tbn:ANd9GcTRfnYDxMJvYUlq8-usBxlaCsV6vz8yHaRIfeYyENa1XT3QFae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LINDA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Linda is 31 years old, single, outspoken, and very bright. She majored in philosophy. As a student, she was deeply concerned with issues of discrimination and social justice, and also participated in anti-nuclear demonstrations.</a:t>
            </a:r>
            <a:endParaRPr lang="en-US" dirty="0" smtClean="0"/>
          </a:p>
          <a:p>
            <a:r>
              <a:rPr lang="en-US" dirty="0" smtClean="0"/>
              <a:t>Which is more probable?</a:t>
            </a:r>
          </a:p>
          <a:p>
            <a:r>
              <a:rPr lang="en-US" dirty="0" smtClean="0"/>
              <a:t>Linda is a bank teller.</a:t>
            </a:r>
          </a:p>
          <a:p>
            <a:r>
              <a:rPr lang="en-US" dirty="0" smtClean="0"/>
              <a:t>Linda is a bank teller and is active in the feminist movement.</a:t>
            </a:r>
          </a:p>
        </p:txBody>
      </p:sp>
      <p:pic>
        <p:nvPicPr>
          <p:cNvPr id="18434" name="Picture 2" descr="https://encrypted-tbn0.gstatic.com/images?q=tbn:ANd9GcT1XFc6jkChcB0h2yuvVSRP8fGZyssdOthR7Xtm-fJCjihl1lVC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20478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HIPS ideas create a lower probability by adding systems needed for compromise</a:t>
            </a:r>
          </a:p>
          <a:p>
            <a:r>
              <a:rPr lang="en-US" dirty="0" smtClean="0"/>
              <a:t>Every “And” added to story makes it less probable</a:t>
            </a:r>
          </a:p>
        </p:txBody>
      </p:sp>
      <p:pic>
        <p:nvPicPr>
          <p:cNvPr id="19458" name="Picture 2" descr="https://encrypted-tbn3.gstatic.com/images?q=tbn:ANd9GcS-18h6frvj9qXG4XFL774plUDigFGK7MZR1PGMh-TKrAW5qF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886200"/>
            <a:ext cx="29718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Imagine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</a:t>
            </a:r>
            <a:r>
              <a:rPr lang="en-US" baseline="0" dirty="0" smtClean="0"/>
              <a:t> magical land of adventure and riches…</a:t>
            </a:r>
          </a:p>
        </p:txBody>
      </p:sp>
      <p:pic>
        <p:nvPicPr>
          <p:cNvPr id="2052" name="Picture 4" descr="http://1.bp.blogspot.com/-CkjkrODAR2w/UDu-BUF8BJI/AAAAAAAADao/_MDlIIwC3lM/s1600/the-chronicles-of-narnia-the-lion-the-witch-and-the-wardrobe-wallpaper-the-chronicles-of-narnia-the-lion-the-witch-and-the-wardrobe-poster_590x384_23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716190" cy="37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extends the idea of HIPS</a:t>
            </a:r>
          </a:p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Each system is missing a piece of the puzzle</a:t>
            </a:r>
          </a:p>
        </p:txBody>
      </p:sp>
      <p:pic>
        <p:nvPicPr>
          <p:cNvPr id="20482" name="Picture 2" descr="https://encrypted-tbn3.gstatic.com/images?q=tbn:ANd9GcQtHmpcSd_Z64nyjaYqg5Vj2aLr7sj2QJsX4NKvVX7UQtUE9Pg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0"/>
            <a:ext cx="162877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of SSN and Date of Birth</a:t>
            </a:r>
          </a:p>
          <a:p>
            <a:r>
              <a:rPr lang="en-US" dirty="0" smtClean="0"/>
              <a:t>Date of Birth </a:t>
            </a:r>
            <a:r>
              <a:rPr lang="en-US" dirty="0" err="1" smtClean="0"/>
              <a:t>encypts</a:t>
            </a:r>
            <a:r>
              <a:rPr lang="en-US" dirty="0" smtClean="0"/>
              <a:t> SSN and SSN encrypts Date of Birth</a:t>
            </a:r>
          </a:p>
          <a:p>
            <a:r>
              <a:rPr lang="en-US" dirty="0" smtClean="0"/>
              <a:t>Quick important point-what if I know my answer?</a:t>
            </a:r>
          </a:p>
        </p:txBody>
      </p:sp>
      <p:pic>
        <p:nvPicPr>
          <p:cNvPr id="21506" name="Picture 2" descr="https://encrypted-tbn0.gstatic.com/images?q=tbn:ANd9GcT0_7Z74itxY2qv3cgyQIqdxp3wcFOeWwrMmatw_mbcxgIpVEws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 date is 1/1/1990, SSN is </a:t>
            </a:r>
            <a:r>
              <a:rPr lang="en-US" dirty="0"/>
              <a:t>365-12-1630 </a:t>
            </a:r>
            <a:endParaRPr lang="en-US" dirty="0" smtClean="0"/>
          </a:p>
          <a:p>
            <a:r>
              <a:rPr lang="en-US" dirty="0" smtClean="0"/>
              <a:t>Key is 1/5/1991</a:t>
            </a:r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22530" name="Picture 2" descr="https://encrypted-tbn3.gstatic.com/images?q=tbn:ANd9GcSAtMtoXNuotNd-zj0rk6gkFw0EhPJlbLGNeycOJktd4jnxx91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2161782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from key is 370 days</a:t>
            </a:r>
          </a:p>
          <a:p>
            <a:r>
              <a:rPr lang="en-US" dirty="0" smtClean="0"/>
              <a:t>Add 370 to 365-12-1630 =365-12-1700</a:t>
            </a:r>
          </a:p>
          <a:p>
            <a:r>
              <a:rPr lang="en-US" dirty="0" smtClean="0"/>
              <a:t>Add 365 days to 1/5/1991=1/5/1992</a:t>
            </a:r>
          </a:p>
          <a:p>
            <a:r>
              <a:rPr lang="en-US" dirty="0" smtClean="0"/>
              <a:t>Even if you know answer and initial values</a:t>
            </a:r>
          </a:p>
          <a:p>
            <a:r>
              <a:rPr lang="en-US" dirty="0" smtClean="0"/>
              <a:t>Don’t know how it was derived</a:t>
            </a:r>
          </a:p>
        </p:txBody>
      </p:sp>
      <p:pic>
        <p:nvPicPr>
          <p:cNvPr id="23554" name="Picture 2" descr="https://encrypted-tbn0.gstatic.com/images?q=tbn:ANd9GcTDTff4FgsIH9qyc7OtYqwJhSA4I5fyZtPHXSz3LOgf19a6gD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6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City State ZIP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just switch city state and zip</a:t>
            </a:r>
          </a:p>
          <a:p>
            <a:r>
              <a:rPr lang="en-US" dirty="0" smtClean="0"/>
              <a:t>So have a lookup to a table of city, states and zips</a:t>
            </a:r>
          </a:p>
          <a:p>
            <a:r>
              <a:rPr lang="en-US" dirty="0" smtClean="0"/>
              <a:t>But the pointer needs a key to get to correct data</a:t>
            </a:r>
          </a:p>
        </p:txBody>
      </p:sp>
      <p:pic>
        <p:nvPicPr>
          <p:cNvPr id="24578" name="Picture 2" descr="https://encrypted-tbn0.gstatic.com/images?q=tbn:ANd9GcS8DVRUQcl02whLpEBcd2ICQrZ3VtWRWbckgdeC_w0j1lonXL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has been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Gave multiple programmers a chance to encrypt for prize</a:t>
            </a:r>
          </a:p>
          <a:p>
            <a:r>
              <a:rPr lang="en-US" dirty="0" smtClean="0"/>
              <a:t>No one was able to beat it </a:t>
            </a:r>
            <a:r>
              <a:rPr lang="en-US" b="1" i="1" dirty="0" smtClean="0"/>
              <a:t>with all the answers at hand</a:t>
            </a:r>
          </a:p>
          <a:p>
            <a:r>
              <a:rPr lang="en-US" dirty="0" smtClean="0"/>
              <a:t>Not real hacker fest but encryption was trivial</a:t>
            </a:r>
          </a:p>
        </p:txBody>
      </p:sp>
      <p:pic>
        <p:nvPicPr>
          <p:cNvPr id="25602" name="Picture 2" descr="https://encrypted-tbn0.gstatic.com/images?q=tbn:ANd9GcTyDhHI-_1YZe08BPwXSKN6ft5nVzMETIjOnDN0Vr5CmzDKjp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5812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current </a:t>
            </a:r>
            <a:r>
              <a:rPr lang="en-US" dirty="0" err="1" smtClean="0"/>
              <a:t>encyption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Reporting on data from database</a:t>
            </a:r>
          </a:p>
          <a:p>
            <a:pPr lvl="1"/>
            <a:r>
              <a:rPr lang="en-US" dirty="0" smtClean="0"/>
              <a:t>Key in database=&gt; get database get key</a:t>
            </a:r>
          </a:p>
          <a:p>
            <a:pPr lvl="1"/>
            <a:r>
              <a:rPr lang="en-US" dirty="0" smtClean="0"/>
              <a:t>Key in application =&gt; can’t report on data</a:t>
            </a:r>
          </a:p>
          <a:p>
            <a:r>
              <a:rPr lang="en-US" dirty="0" smtClean="0"/>
              <a:t>HIPS solves this common problem</a:t>
            </a:r>
          </a:p>
        </p:txBody>
      </p:sp>
      <p:pic>
        <p:nvPicPr>
          <p:cNvPr id="31746" name="Picture 2" descr="https://encrypted-tbn2.gstatic.com/images?q=tbn:ANd9GcQAh-tkl6Mk_4A8RApEYqDZIWXemp1Eco_nCYVkHu7RqpCJZFZU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89319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400800" cy="685800"/>
          </a:xfrm>
        </p:spPr>
        <p:txBody>
          <a:bodyPr/>
          <a:lstStyle/>
          <a:p>
            <a:r>
              <a:rPr lang="en-US" dirty="0" smtClean="0"/>
              <a:t>COMMERICAL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long term point</a:t>
            </a:r>
          </a:p>
          <a:p>
            <a:r>
              <a:rPr lang="en-US" dirty="0" smtClean="0"/>
              <a:t>Quantum computing will break current encryption schemes</a:t>
            </a:r>
          </a:p>
          <a:p>
            <a:r>
              <a:rPr lang="en-US" dirty="0" smtClean="0"/>
              <a:t>Will not break HIPS or KHIPS</a:t>
            </a:r>
          </a:p>
        </p:txBody>
      </p:sp>
      <p:pic>
        <p:nvPicPr>
          <p:cNvPr id="26628" name="Picture 4" descr="https://encrypted-tbn0.gstatic.com/images?q=tbn:ANd9GcRga_0govZM_aVKVsuA1GvGTrqOAAlEcFB6dgAq0arnTXazH8MY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18573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Access to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“rounded buttons” patent by Apple</a:t>
            </a:r>
          </a:p>
          <a:p>
            <a:r>
              <a:rPr lang="en-US" dirty="0" smtClean="0"/>
              <a:t>Just license HIPS as way to better secure data</a:t>
            </a:r>
          </a:p>
        </p:txBody>
      </p:sp>
      <p:pic>
        <p:nvPicPr>
          <p:cNvPr id="27650" name="Picture 2" descr="https://encrypted-tbn0.gstatic.com/images?q=tbn:ANd9GcTsX_CVJmTWJ8x2wPDf0Q8vKwc5HH8KeuDERnPMw03jgr0lF1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18573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of A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of A sells Key server</a:t>
            </a:r>
          </a:p>
          <a:p>
            <a:pPr lvl="1"/>
            <a:r>
              <a:rPr lang="en-US" dirty="0" smtClean="0"/>
              <a:t>Similar to Key servers like https</a:t>
            </a:r>
          </a:p>
          <a:p>
            <a:r>
              <a:rPr lang="en-US" dirty="0" smtClean="0"/>
              <a:t>U of A as public data store</a:t>
            </a:r>
          </a:p>
          <a:p>
            <a:pPr lvl="1"/>
            <a:r>
              <a:rPr lang="en-US" dirty="0" smtClean="0"/>
              <a:t>Key is separate</a:t>
            </a:r>
          </a:p>
          <a:p>
            <a:pPr lvl="1"/>
            <a:r>
              <a:rPr lang="en-US" dirty="0" smtClean="0"/>
              <a:t>Stealing data is not gaining access</a:t>
            </a:r>
          </a:p>
          <a:p>
            <a:pPr lvl="1"/>
            <a:r>
              <a:rPr lang="en-US" dirty="0" smtClean="0"/>
              <a:t>Holding AZ’s public data securely</a:t>
            </a:r>
          </a:p>
        </p:txBody>
      </p:sp>
      <p:pic>
        <p:nvPicPr>
          <p:cNvPr id="28674" name="Picture 2" descr="https://encrypted-tbn1.gstatic.com/images?q=tbn:ANd9GcSL5ydJyVAQpV0crx97sP2xmRA9RTdG9-DV6CVykC57Cmv3kR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Everyone</a:t>
            </a:r>
            <a:r>
              <a:rPr lang="en-US" baseline="0" dirty="0" smtClean="0"/>
              <a:t> wants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amitbhawani.com/blog/Images/L/Laptop-Computer-Thei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749022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constantly re-encrypted with key server</a:t>
            </a:r>
          </a:p>
          <a:p>
            <a:r>
              <a:rPr lang="en-US" dirty="0" smtClean="0"/>
              <a:t>Adds timing, more conjunction, lower probability to hack</a:t>
            </a:r>
          </a:p>
          <a:p>
            <a:r>
              <a:rPr lang="en-US" dirty="0" smtClean="0"/>
              <a:t>Data server can have encrypted and non-encrypted</a:t>
            </a:r>
          </a:p>
          <a:p>
            <a:pPr lvl="1"/>
            <a:r>
              <a:rPr lang="en-US" dirty="0" smtClean="0"/>
              <a:t>Added service makes more secure un-secure data</a:t>
            </a:r>
          </a:p>
        </p:txBody>
      </p:sp>
      <p:pic>
        <p:nvPicPr>
          <p:cNvPr id="29698" name="Picture 2" descr="https://encrypted-tbn2.gstatic.com/images?q=tbn:ANd9GcQnSM1VspxnVyHaumPfZwH19P7w42-H5BP0bUH8T3gP4TXznD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1" y="3429000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26003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you make a key to secure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Only</a:t>
            </a:r>
            <a:r>
              <a:rPr lang="en-US" baseline="0" dirty="0" smtClean="0"/>
              <a:t> those with the key can enter the magic land</a:t>
            </a:r>
          </a:p>
        </p:txBody>
      </p:sp>
      <p:pic>
        <p:nvPicPr>
          <p:cNvPr id="4100" name="Picture 4" descr="http://fc01.deviantart.net/fs70/i/2010/193/1/0/The_Key_To_Narnia_O__by_sebby2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093666" cy="38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</a:t>
            </a:r>
            <a:r>
              <a:rPr lang="en-US" baseline="0" dirty="0" smtClean="0"/>
              <a:t> old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key fits, it turns and you are in</a:t>
            </a:r>
          </a:p>
          <a:p>
            <a:r>
              <a:rPr lang="en-US" dirty="0" smtClean="0"/>
              <a:t>One unique key opens one unique room</a:t>
            </a:r>
          </a:p>
        </p:txBody>
      </p:sp>
      <p:pic>
        <p:nvPicPr>
          <p:cNvPr id="5124" name="Picture 4" descr="http://www.roammobility.com/media/wysiwyg/D1/unlock-locked-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3790950" cy="25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turns-you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is obvious when it works because there is only 1 right answer</a:t>
            </a:r>
            <a:endParaRPr lang="en-US" dirty="0"/>
          </a:p>
        </p:txBody>
      </p:sp>
      <p:pic>
        <p:nvPicPr>
          <p:cNvPr id="4" name="Picture 4" descr="http://1.bp.blogspot.com/-CkjkrODAR2w/UDu-BUF8BJI/AAAAAAAADao/_MDlIIwC3lM/s1600/the-chronicles-of-narnia-the-lion-the-witch-and-the-wardrobe-wallpaper-the-chronicles-of-narnia-the-lion-the-witch-and-the-wardrobe-poster_590x384_23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716190" cy="37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way-HIPS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keys fit but instead of opening Narnia</a:t>
            </a:r>
          </a:p>
        </p:txBody>
      </p:sp>
      <p:pic>
        <p:nvPicPr>
          <p:cNvPr id="6152" name="Picture 8" descr="http://images.wikia.com/harrypotter/images/b/b6/Winged_Keys_or_Flying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3914775" cy="25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get something magical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8" name="Picture 6" descr="https://encrypted-tbn0.gstatic.com/images?q=tbn:ANd9GcT91YD_5TeUB6-1nn7nsdezcpNrAuoWeAPuQjiVb34PhJG7Xi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21717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quite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http://www.elsalvador.com/mwedh/aspnet/imagen.aspx?idArt=1374647&amp;idImag=3736870&amp;res=0&amp;idcat=2945&amp;w=450&amp;max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638800" cy="34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695700" y="4419600"/>
            <a:ext cx="1752600" cy="914400"/>
          </a:xfrm>
          <a:prstGeom prst="wedgeRoundRectCallout">
            <a:avLst>
              <a:gd name="adj1" fmla="val 58633"/>
              <a:gd name="adj2" fmla="val -173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this is Narnia! Why do you 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1033</TotalTime>
  <Words>749</Words>
  <Application>Microsoft Office PowerPoint</Application>
  <PresentationFormat>On-screen Show (4:3)</PresentationFormat>
  <Paragraphs>121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Couture</vt:lpstr>
      <vt:lpstr>Hide IN PLAIN Site (HIPS)  and Key Hide in Plain Site (KHIPS)</vt:lpstr>
      <vt:lpstr>Imagine</vt:lpstr>
      <vt:lpstr>Everyone wants it</vt:lpstr>
      <vt:lpstr>So you make a key to secure it</vt:lpstr>
      <vt:lpstr>The old way</vt:lpstr>
      <vt:lpstr>It turns-you win</vt:lpstr>
      <vt:lpstr>The new way-HIPS</vt:lpstr>
      <vt:lpstr>You get something magical</vt:lpstr>
      <vt:lpstr>But not quite right</vt:lpstr>
      <vt:lpstr>So unless you know the answer</vt:lpstr>
      <vt:lpstr>So…</vt:lpstr>
      <vt:lpstr>The idea more formally</vt:lpstr>
      <vt:lpstr>Let’s go over each 1</vt:lpstr>
      <vt:lpstr>HIPS TECHNIQUE</vt:lpstr>
      <vt:lpstr>Must have key</vt:lpstr>
      <vt:lpstr>Key is ambiguous</vt:lpstr>
      <vt:lpstr>Key and data</vt:lpstr>
      <vt:lpstr>The LINDA PROBLEM</vt:lpstr>
      <vt:lpstr>Conjunction fallacy</vt:lpstr>
      <vt:lpstr>KHIPS</vt:lpstr>
      <vt:lpstr>Inner encryption</vt:lpstr>
      <vt:lpstr>SIMPLE EXAMPLE</vt:lpstr>
      <vt:lpstr>Doing the math</vt:lpstr>
      <vt:lpstr>City State ZIP </vt:lpstr>
      <vt:lpstr>It has been tested</vt:lpstr>
      <vt:lpstr>Common problems</vt:lpstr>
      <vt:lpstr>COMMERICAL IDEAS</vt:lpstr>
      <vt:lpstr>Sell Access to idea</vt:lpstr>
      <vt:lpstr>U of A Servers</vt:lpstr>
      <vt:lpstr>Weird points</vt:lpstr>
      <vt:lpstr>So what can we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 IN PLAIN Site (HIPS)  and Key Hide in Plain Site (KHIPS)</dc:title>
  <dc:creator>don-E Merson</dc:creator>
  <cp:lastModifiedBy>don-E Merson</cp:lastModifiedBy>
  <cp:revision>32</cp:revision>
  <dcterms:created xsi:type="dcterms:W3CDTF">2013-03-19T01:16:23Z</dcterms:created>
  <dcterms:modified xsi:type="dcterms:W3CDTF">2013-03-19T18:30:03Z</dcterms:modified>
</cp:coreProperties>
</file>