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74" r:id="rId14"/>
    <p:sldId id="279" r:id="rId15"/>
    <p:sldId id="269" r:id="rId16"/>
    <p:sldId id="270" r:id="rId17"/>
    <p:sldId id="280" r:id="rId18"/>
    <p:sldId id="271" r:id="rId19"/>
    <p:sldId id="273" r:id="rId20"/>
    <p:sldId id="272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425028E-9B68-47C9-9BAC-3731288F4C19}">
          <p14:sldIdLst>
            <p14:sldId id="256"/>
            <p14:sldId id="257"/>
          </p14:sldIdLst>
        </p14:section>
        <p14:section name="What isn't working" id="{EBAA67B7-C441-4626-812D-9707D7F2E17A}">
          <p14:sldIdLst>
            <p14:sldId id="258"/>
            <p14:sldId id="259"/>
            <p14:sldId id="260"/>
            <p14:sldId id="261"/>
          </p14:sldIdLst>
        </p14:section>
        <p14:section name="What we can do" id="{6CB2FE9F-C23F-455C-8063-7F78B3BE492F}">
          <p14:sldIdLst>
            <p14:sldId id="263"/>
            <p14:sldId id="266"/>
            <p14:sldId id="264"/>
          </p14:sldIdLst>
        </p14:section>
        <p14:section name="New things we can do" id="{92916281-E9C5-4B18-A53B-F03560FCBB80}">
          <p14:sldIdLst>
            <p14:sldId id="265"/>
            <p14:sldId id="267"/>
          </p14:sldIdLst>
        </p14:section>
        <p14:section name="Interface Changes" id="{873FF7AE-5E5A-4643-AA68-5131033BA9C1}">
          <p14:sldIdLst>
            <p14:sldId id="268"/>
            <p14:sldId id="274"/>
            <p14:sldId id="279"/>
            <p14:sldId id="269"/>
            <p14:sldId id="270"/>
            <p14:sldId id="280"/>
            <p14:sldId id="271"/>
            <p14:sldId id="273"/>
          </p14:sldIdLst>
        </p14:section>
        <p14:section name="The future" id="{D952C765-52E6-4E1B-9B25-B1512516B21C}">
          <p14:sldIdLst>
            <p14:sldId id="272"/>
            <p14:sldId id="275"/>
          </p14:sldIdLst>
        </p14:section>
        <p14:section name="Summary" id="{C3968D79-97B8-47AD-875F-51ECCF364517}">
          <p14:sldIdLst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92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8D884-3B93-4458-A971-D8818DC949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76A8F-D4D5-4EE4-B62B-801735952C94}">
      <dgm:prSet phldrT="[Text]"/>
      <dgm:spPr/>
      <dgm:t>
        <a:bodyPr/>
        <a:lstStyle/>
        <a:p>
          <a:r>
            <a:rPr lang="en-US" dirty="0" smtClean="0"/>
            <a:t>Scholarships</a:t>
          </a:r>
          <a:endParaRPr lang="en-US" dirty="0"/>
        </a:p>
      </dgm:t>
    </dgm:pt>
    <dgm:pt modelId="{463CD02F-95E8-4F2E-9185-629BEB5B1108}" type="parTrans" cxnId="{28A1E32F-9A85-4BC8-98FB-D4B95DB4085B}">
      <dgm:prSet/>
      <dgm:spPr/>
      <dgm:t>
        <a:bodyPr/>
        <a:lstStyle/>
        <a:p>
          <a:endParaRPr lang="en-US"/>
        </a:p>
      </dgm:t>
    </dgm:pt>
    <dgm:pt modelId="{9EC9DF89-3FC6-49CB-865D-30B65D62807F}" type="sibTrans" cxnId="{28A1E32F-9A85-4BC8-98FB-D4B95DB4085B}">
      <dgm:prSet/>
      <dgm:spPr/>
      <dgm:t>
        <a:bodyPr/>
        <a:lstStyle/>
        <a:p>
          <a:endParaRPr lang="en-US"/>
        </a:p>
      </dgm:t>
    </dgm:pt>
    <dgm:pt modelId="{7CA83CA1-A54A-4864-BA54-2134BD23F9D8}" type="asst">
      <dgm:prSet phldrT="[Text]"/>
      <dgm:spPr/>
      <dgm:t>
        <a:bodyPr/>
        <a:lstStyle/>
        <a:p>
          <a:r>
            <a:rPr lang="en-US" dirty="0" smtClean="0"/>
            <a:t>Dates</a:t>
          </a:r>
          <a:endParaRPr lang="en-US" dirty="0"/>
        </a:p>
      </dgm:t>
    </dgm:pt>
    <dgm:pt modelId="{947E20FE-EF06-4168-99C7-0626789C24E9}" type="parTrans" cxnId="{8F58B664-AEFF-4487-AFC6-E48956204CD1}">
      <dgm:prSet/>
      <dgm:spPr/>
      <dgm:t>
        <a:bodyPr/>
        <a:lstStyle/>
        <a:p>
          <a:endParaRPr lang="en-US"/>
        </a:p>
      </dgm:t>
    </dgm:pt>
    <dgm:pt modelId="{C7426AE2-0D84-4A34-8916-4766B664627B}" type="sibTrans" cxnId="{8F58B664-AEFF-4487-AFC6-E48956204CD1}">
      <dgm:prSet/>
      <dgm:spPr/>
      <dgm:t>
        <a:bodyPr/>
        <a:lstStyle/>
        <a:p>
          <a:endParaRPr lang="en-US"/>
        </a:p>
      </dgm:t>
    </dgm:pt>
    <dgm:pt modelId="{F231FB1A-2108-4EC4-9B28-539D3AC582C8}" type="asst">
      <dgm:prSet phldrT="[Text]"/>
      <dgm:spPr/>
      <dgm:t>
        <a:bodyPr/>
        <a:lstStyle/>
        <a:p>
          <a:r>
            <a:rPr lang="en-US" dirty="0" smtClean="0"/>
            <a:t>Descriptions</a:t>
          </a:r>
          <a:endParaRPr lang="en-US" dirty="0"/>
        </a:p>
      </dgm:t>
    </dgm:pt>
    <dgm:pt modelId="{0ACA6655-827A-4AF8-8570-17C5FB7D6A69}" type="parTrans" cxnId="{40D5ED3F-A68E-4330-91BE-1073AB3328BD}">
      <dgm:prSet/>
      <dgm:spPr/>
      <dgm:t>
        <a:bodyPr/>
        <a:lstStyle/>
        <a:p>
          <a:endParaRPr lang="en-US"/>
        </a:p>
      </dgm:t>
    </dgm:pt>
    <dgm:pt modelId="{B21230CF-0673-4072-B84F-2C3A03921BA6}" type="sibTrans" cxnId="{40D5ED3F-A68E-4330-91BE-1073AB3328BD}">
      <dgm:prSet/>
      <dgm:spPr/>
      <dgm:t>
        <a:bodyPr/>
        <a:lstStyle/>
        <a:p>
          <a:endParaRPr lang="en-US"/>
        </a:p>
      </dgm:t>
    </dgm:pt>
    <dgm:pt modelId="{8AFC9829-2BFD-41E5-B0AB-248AB576D21C}" type="asst">
      <dgm:prSet phldrT="[Text]"/>
      <dgm:spPr/>
      <dgm:t>
        <a:bodyPr/>
        <a:lstStyle/>
        <a:p>
          <a:r>
            <a:rPr lang="en-US" dirty="0" smtClean="0"/>
            <a:t>Checklists</a:t>
          </a:r>
          <a:endParaRPr lang="en-US" dirty="0"/>
        </a:p>
      </dgm:t>
    </dgm:pt>
    <dgm:pt modelId="{28930931-62BB-40B6-AD40-87DEFE5FAE7D}" type="parTrans" cxnId="{9BBF9C85-BCB7-41E1-87DD-C03B350DD976}">
      <dgm:prSet/>
      <dgm:spPr/>
      <dgm:t>
        <a:bodyPr/>
        <a:lstStyle/>
        <a:p>
          <a:endParaRPr lang="en-US"/>
        </a:p>
      </dgm:t>
    </dgm:pt>
    <dgm:pt modelId="{E3E0A46F-FA0B-4781-9E00-C0E9DC4E8738}" type="sibTrans" cxnId="{9BBF9C85-BCB7-41E1-87DD-C03B350DD976}">
      <dgm:prSet/>
      <dgm:spPr/>
      <dgm:t>
        <a:bodyPr/>
        <a:lstStyle/>
        <a:p>
          <a:endParaRPr lang="en-US"/>
        </a:p>
      </dgm:t>
    </dgm:pt>
    <dgm:pt modelId="{E5F582E8-3B69-4BA5-967E-5282DC60D403}" type="asst">
      <dgm:prSet phldrT="[Text]"/>
      <dgm:spPr/>
      <dgm:t>
        <a:bodyPr/>
        <a:lstStyle/>
        <a:p>
          <a:r>
            <a:rPr lang="en-US" dirty="0" smtClean="0"/>
            <a:t>One to Many Items</a:t>
          </a:r>
          <a:endParaRPr lang="en-US" dirty="0"/>
        </a:p>
      </dgm:t>
    </dgm:pt>
    <dgm:pt modelId="{A229817F-7961-491A-B974-D69B573B9A71}" type="parTrans" cxnId="{467A793E-C14D-4AD2-93F1-1DAD7D97BD57}">
      <dgm:prSet/>
      <dgm:spPr/>
      <dgm:t>
        <a:bodyPr/>
        <a:lstStyle/>
        <a:p>
          <a:endParaRPr lang="en-US"/>
        </a:p>
      </dgm:t>
    </dgm:pt>
    <dgm:pt modelId="{AC0DAFD8-2F4F-40D3-8AE8-5555EAE12261}" type="sibTrans" cxnId="{467A793E-C14D-4AD2-93F1-1DAD7D97BD57}">
      <dgm:prSet/>
      <dgm:spPr/>
      <dgm:t>
        <a:bodyPr/>
        <a:lstStyle/>
        <a:p>
          <a:endParaRPr lang="en-US"/>
        </a:p>
      </dgm:t>
    </dgm:pt>
    <dgm:pt modelId="{C57ACA5B-8018-4386-9A5A-E3AC68A84F14}" type="asst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301D0D95-F5E7-4809-A51B-F18DFCF73682}" type="parTrans" cxnId="{18F36DCD-247C-4C9A-9551-C24DC6C5F4F0}">
      <dgm:prSet/>
      <dgm:spPr/>
      <dgm:t>
        <a:bodyPr/>
        <a:lstStyle/>
        <a:p>
          <a:endParaRPr lang="en-US"/>
        </a:p>
      </dgm:t>
    </dgm:pt>
    <dgm:pt modelId="{258254A3-7A2E-4A10-A813-6BA486132518}" type="sibTrans" cxnId="{18F36DCD-247C-4C9A-9551-C24DC6C5F4F0}">
      <dgm:prSet/>
      <dgm:spPr/>
      <dgm:t>
        <a:bodyPr/>
        <a:lstStyle/>
        <a:p>
          <a:endParaRPr lang="en-US"/>
        </a:p>
      </dgm:t>
    </dgm:pt>
    <dgm:pt modelId="{CD9CCA0E-6354-451A-9DC6-C88CF2FBC795}" type="asst">
      <dgm:prSet phldrT="[Text]"/>
      <dgm:spPr/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8ED55AB7-5568-4B2B-BD82-7ED519F69983}" type="parTrans" cxnId="{571854CD-A55C-4875-9894-060036EF2629}">
      <dgm:prSet/>
      <dgm:spPr/>
      <dgm:t>
        <a:bodyPr/>
        <a:lstStyle/>
        <a:p>
          <a:endParaRPr lang="en-US"/>
        </a:p>
      </dgm:t>
    </dgm:pt>
    <dgm:pt modelId="{7F98C072-A19F-4CE8-8254-ABC51BF71D85}" type="sibTrans" cxnId="{571854CD-A55C-4875-9894-060036EF2629}">
      <dgm:prSet/>
      <dgm:spPr/>
      <dgm:t>
        <a:bodyPr/>
        <a:lstStyle/>
        <a:p>
          <a:endParaRPr lang="en-US"/>
        </a:p>
      </dgm:t>
    </dgm:pt>
    <dgm:pt modelId="{5055BFFC-7A2F-45CC-9E9B-A96C8FED2FF1}" type="asst">
      <dgm:prSet phldrT="[Text]"/>
      <dgm:spPr/>
      <dgm:t>
        <a:bodyPr/>
        <a:lstStyle/>
        <a:p>
          <a:r>
            <a:rPr lang="en-US" dirty="0" err="1" smtClean="0"/>
            <a:t>SubTopics</a:t>
          </a:r>
          <a:endParaRPr lang="en-US" dirty="0"/>
        </a:p>
      </dgm:t>
    </dgm:pt>
    <dgm:pt modelId="{5BDAF5BE-5355-4DE9-B193-1E8719511B0C}" type="parTrans" cxnId="{33DA4063-A278-4AF2-8E5E-45F8768AE7DB}">
      <dgm:prSet/>
      <dgm:spPr/>
      <dgm:t>
        <a:bodyPr/>
        <a:lstStyle/>
        <a:p>
          <a:endParaRPr lang="en-US"/>
        </a:p>
      </dgm:t>
    </dgm:pt>
    <dgm:pt modelId="{1E963026-3C25-4E5B-B02E-F178CADB792A}" type="sibTrans" cxnId="{33DA4063-A278-4AF2-8E5E-45F8768AE7DB}">
      <dgm:prSet/>
      <dgm:spPr/>
      <dgm:t>
        <a:bodyPr/>
        <a:lstStyle/>
        <a:p>
          <a:endParaRPr lang="en-US"/>
        </a:p>
      </dgm:t>
    </dgm:pt>
    <dgm:pt modelId="{EAD4D1F9-0945-483A-9058-7898FB3B9008}" type="asst">
      <dgm:prSet phldrT="[Text]"/>
      <dgm:spPr/>
      <dgm:t>
        <a:bodyPr/>
        <a:lstStyle/>
        <a:p>
          <a:r>
            <a:rPr lang="en-US" smtClean="0"/>
            <a:t>Owners</a:t>
          </a:r>
          <a:endParaRPr lang="en-US" dirty="0"/>
        </a:p>
      </dgm:t>
    </dgm:pt>
    <dgm:pt modelId="{0124698A-7EA2-4926-98E8-806967DDA2CB}" type="parTrans" cxnId="{9C1E2E85-64A7-405B-B63F-192B5F61618F}">
      <dgm:prSet/>
      <dgm:spPr/>
      <dgm:t>
        <a:bodyPr/>
        <a:lstStyle/>
        <a:p>
          <a:endParaRPr lang="en-US"/>
        </a:p>
      </dgm:t>
    </dgm:pt>
    <dgm:pt modelId="{334F971E-795C-47A1-BE01-808A3C4FEA7B}" type="sibTrans" cxnId="{9C1E2E85-64A7-405B-B63F-192B5F61618F}">
      <dgm:prSet/>
      <dgm:spPr/>
      <dgm:t>
        <a:bodyPr/>
        <a:lstStyle/>
        <a:p>
          <a:endParaRPr lang="en-US"/>
        </a:p>
      </dgm:t>
    </dgm:pt>
    <dgm:pt modelId="{A0DDFC26-0AF5-4F0E-910F-0DAFA6BDB477}" type="asst">
      <dgm:prSet phldrT="[Text]"/>
      <dgm:spPr/>
      <dgm:t>
        <a:bodyPr/>
        <a:lstStyle/>
        <a:p>
          <a:r>
            <a:rPr lang="en-US" dirty="0" smtClean="0"/>
            <a:t>Topic</a:t>
          </a:r>
          <a:endParaRPr lang="en-US" dirty="0"/>
        </a:p>
      </dgm:t>
    </dgm:pt>
    <dgm:pt modelId="{D25CF552-0D27-41D4-B3AD-C22F19DBEEF9}" type="parTrans" cxnId="{5F9F020D-3642-4F99-A210-DE3E487987BB}">
      <dgm:prSet/>
      <dgm:spPr/>
      <dgm:t>
        <a:bodyPr/>
        <a:lstStyle/>
        <a:p>
          <a:endParaRPr lang="en-US"/>
        </a:p>
      </dgm:t>
    </dgm:pt>
    <dgm:pt modelId="{3975B25C-87CF-4906-A8FA-83F9E089F98A}" type="sibTrans" cxnId="{5F9F020D-3642-4F99-A210-DE3E487987BB}">
      <dgm:prSet/>
      <dgm:spPr/>
      <dgm:t>
        <a:bodyPr/>
        <a:lstStyle/>
        <a:p>
          <a:endParaRPr lang="en-US"/>
        </a:p>
      </dgm:t>
    </dgm:pt>
    <dgm:pt modelId="{171366A1-B3D4-4D4E-B4D9-DA34A4F6A2C0}" type="asst">
      <dgm:prSet phldrT="[Text]"/>
      <dgm:spPr/>
      <dgm:t>
        <a:bodyPr/>
        <a:lstStyle/>
        <a:p>
          <a:r>
            <a:rPr lang="en-US" dirty="0" smtClean="0"/>
            <a:t>Clauses</a:t>
          </a:r>
          <a:endParaRPr lang="en-US" dirty="0"/>
        </a:p>
      </dgm:t>
    </dgm:pt>
    <dgm:pt modelId="{E240B260-12C3-49F1-BF2E-50465EC4EA75}" type="parTrans" cxnId="{F65243FF-41D5-4857-8FF7-9268B7264A2A}">
      <dgm:prSet/>
      <dgm:spPr/>
      <dgm:t>
        <a:bodyPr/>
        <a:lstStyle/>
        <a:p>
          <a:endParaRPr lang="en-US"/>
        </a:p>
      </dgm:t>
    </dgm:pt>
    <dgm:pt modelId="{62ED4E15-7F5B-48CD-877E-B539A1303856}" type="sibTrans" cxnId="{F65243FF-41D5-4857-8FF7-9268B7264A2A}">
      <dgm:prSet/>
      <dgm:spPr/>
      <dgm:t>
        <a:bodyPr/>
        <a:lstStyle/>
        <a:p>
          <a:endParaRPr lang="en-US"/>
        </a:p>
      </dgm:t>
    </dgm:pt>
    <dgm:pt modelId="{8A43E0DA-B87F-4D94-AE43-D24761B0FDBA}" type="asst">
      <dgm:prSet phldrT="[Text]"/>
      <dgm:spPr/>
      <dgm:t>
        <a:bodyPr/>
        <a:lstStyle/>
        <a:p>
          <a:r>
            <a:rPr lang="en-US" dirty="0" smtClean="0"/>
            <a:t>Branches</a:t>
          </a:r>
          <a:endParaRPr lang="en-US" dirty="0"/>
        </a:p>
      </dgm:t>
    </dgm:pt>
    <dgm:pt modelId="{CA38E8AC-ED2A-461C-B5EA-1954995629CA}" type="parTrans" cxnId="{E44360EA-6715-4741-B51E-108560E9E2CD}">
      <dgm:prSet/>
      <dgm:spPr/>
      <dgm:t>
        <a:bodyPr/>
        <a:lstStyle/>
        <a:p>
          <a:endParaRPr lang="en-US"/>
        </a:p>
      </dgm:t>
    </dgm:pt>
    <dgm:pt modelId="{E75CD7E3-7B82-421F-8C97-1354858F0934}" type="sibTrans" cxnId="{E44360EA-6715-4741-B51E-108560E9E2CD}">
      <dgm:prSet/>
      <dgm:spPr/>
      <dgm:t>
        <a:bodyPr/>
        <a:lstStyle/>
        <a:p>
          <a:endParaRPr lang="en-US"/>
        </a:p>
      </dgm:t>
    </dgm:pt>
    <dgm:pt modelId="{648A2F3B-A6CF-4388-B773-C4B8D880A719}" type="asst">
      <dgm:prSet phldrT="[Text]"/>
      <dgm:spPr/>
      <dgm:t>
        <a:bodyPr/>
        <a:lstStyle/>
        <a:p>
          <a:r>
            <a:rPr lang="en-US" dirty="0" smtClean="0"/>
            <a:t>Ordered</a:t>
          </a:r>
          <a:endParaRPr lang="en-US" dirty="0"/>
        </a:p>
      </dgm:t>
    </dgm:pt>
    <dgm:pt modelId="{784951CF-DEBC-4F3F-B4AD-5A066A37EE3C}" type="parTrans" cxnId="{9FA7C66A-2CA8-4A4C-91DE-0BF04C5F98BB}">
      <dgm:prSet/>
      <dgm:spPr/>
      <dgm:t>
        <a:bodyPr/>
        <a:lstStyle/>
        <a:p>
          <a:endParaRPr lang="en-US"/>
        </a:p>
      </dgm:t>
    </dgm:pt>
    <dgm:pt modelId="{D342A616-8E5D-42B0-8714-1FF3AC3EFFB6}" type="sibTrans" cxnId="{9FA7C66A-2CA8-4A4C-91DE-0BF04C5F98BB}">
      <dgm:prSet/>
      <dgm:spPr/>
      <dgm:t>
        <a:bodyPr/>
        <a:lstStyle/>
        <a:p>
          <a:endParaRPr lang="en-US"/>
        </a:p>
      </dgm:t>
    </dgm:pt>
    <dgm:pt modelId="{FAC40628-7726-443F-85B3-D33B55937DD4}" type="asst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82727D6E-01C0-4870-AF7E-6A38B47ED33C}" type="parTrans" cxnId="{680CB54C-BBA3-4F54-9E1B-20AD159C054E}">
      <dgm:prSet/>
      <dgm:spPr/>
      <dgm:t>
        <a:bodyPr/>
        <a:lstStyle/>
        <a:p>
          <a:endParaRPr lang="en-US"/>
        </a:p>
      </dgm:t>
    </dgm:pt>
    <dgm:pt modelId="{9FC88505-A1A1-4ED3-8D97-0E596528CB54}" type="sibTrans" cxnId="{680CB54C-BBA3-4F54-9E1B-20AD159C054E}">
      <dgm:prSet/>
      <dgm:spPr/>
      <dgm:t>
        <a:bodyPr/>
        <a:lstStyle/>
        <a:p>
          <a:endParaRPr lang="en-US"/>
        </a:p>
      </dgm:t>
    </dgm:pt>
    <dgm:pt modelId="{995AA0B6-EC37-44EB-88E7-8D6A13E58DD1}" type="asst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249126EE-22B6-467D-B1F8-A8AED8C58F83}" type="parTrans" cxnId="{C0987F11-3451-437D-BAD9-8D64143661A7}">
      <dgm:prSet/>
      <dgm:spPr/>
      <dgm:t>
        <a:bodyPr/>
        <a:lstStyle/>
        <a:p>
          <a:endParaRPr lang="en-US"/>
        </a:p>
      </dgm:t>
    </dgm:pt>
    <dgm:pt modelId="{3879B615-4387-4900-BEF1-9455ACE08AB3}" type="sibTrans" cxnId="{C0987F11-3451-437D-BAD9-8D64143661A7}">
      <dgm:prSet/>
      <dgm:spPr/>
      <dgm:t>
        <a:bodyPr/>
        <a:lstStyle/>
        <a:p>
          <a:endParaRPr lang="en-US"/>
        </a:p>
      </dgm:t>
    </dgm:pt>
    <dgm:pt modelId="{348F83AE-AB7F-42CF-A024-796B240224C6}" type="pres">
      <dgm:prSet presAssocID="{AB58D884-3B93-4458-A971-D8818DC949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34FCB4-B975-4705-BAA6-15A20779DA25}" type="pres">
      <dgm:prSet presAssocID="{95E76A8F-D4D5-4EE4-B62B-801735952C94}" presName="hierRoot1" presStyleCnt="0">
        <dgm:presLayoutVars>
          <dgm:hierBranch val="init"/>
        </dgm:presLayoutVars>
      </dgm:prSet>
      <dgm:spPr/>
    </dgm:pt>
    <dgm:pt modelId="{8CA10D6C-7069-47D8-92B5-23889D8616E6}" type="pres">
      <dgm:prSet presAssocID="{95E76A8F-D4D5-4EE4-B62B-801735952C94}" presName="rootComposite1" presStyleCnt="0"/>
      <dgm:spPr/>
    </dgm:pt>
    <dgm:pt modelId="{157C70AE-C9BB-401C-BF72-AA165B800635}" type="pres">
      <dgm:prSet presAssocID="{95E76A8F-D4D5-4EE4-B62B-801735952C94}" presName="rootText1" presStyleLbl="node0" presStyleIdx="0" presStyleCnt="1" custLinFactNeighborX="-74751" custLinFactNeighborY="67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21C15-13E9-4A1A-9043-65AE8DCE37DD}" type="pres">
      <dgm:prSet presAssocID="{95E76A8F-D4D5-4EE4-B62B-801735952C9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A328F6A-9461-4F0C-92D5-D80C766E8407}" type="pres">
      <dgm:prSet presAssocID="{95E76A8F-D4D5-4EE4-B62B-801735952C94}" presName="hierChild2" presStyleCnt="0"/>
      <dgm:spPr/>
    </dgm:pt>
    <dgm:pt modelId="{E9D1463B-D975-4CAA-B514-580EDBD82DCE}" type="pres">
      <dgm:prSet presAssocID="{95E76A8F-D4D5-4EE4-B62B-801735952C94}" presName="hierChild3" presStyleCnt="0"/>
      <dgm:spPr/>
    </dgm:pt>
    <dgm:pt modelId="{4D5941F3-5BF0-4AB8-A505-3DEC5DF2FE82}" type="pres">
      <dgm:prSet presAssocID="{947E20FE-EF06-4168-99C7-0626789C24E9}" presName="Name111" presStyleLbl="parChTrans1D2" presStyleIdx="0" presStyleCnt="5"/>
      <dgm:spPr/>
      <dgm:t>
        <a:bodyPr/>
        <a:lstStyle/>
        <a:p>
          <a:endParaRPr lang="en-US"/>
        </a:p>
      </dgm:t>
    </dgm:pt>
    <dgm:pt modelId="{38572501-DF96-48E6-B96E-FE7CF0594EA9}" type="pres">
      <dgm:prSet presAssocID="{7CA83CA1-A54A-4864-BA54-2134BD23F9D8}" presName="hierRoot3" presStyleCnt="0">
        <dgm:presLayoutVars>
          <dgm:hierBranch val="init"/>
        </dgm:presLayoutVars>
      </dgm:prSet>
      <dgm:spPr/>
    </dgm:pt>
    <dgm:pt modelId="{C050631C-8B85-4669-9700-5B402442663F}" type="pres">
      <dgm:prSet presAssocID="{7CA83CA1-A54A-4864-BA54-2134BD23F9D8}" presName="rootComposite3" presStyleCnt="0"/>
      <dgm:spPr/>
    </dgm:pt>
    <dgm:pt modelId="{5994CCF4-F40B-4E1D-8CA6-1F35DC7E0BFB}" type="pres">
      <dgm:prSet presAssocID="{7CA83CA1-A54A-4864-BA54-2134BD23F9D8}" presName="rootText3" presStyleLbl="asst1" presStyleIdx="0" presStyleCnt="14" custLinFactX="13379" custLinFactNeighborX="100000" custLinFactNeighborY="21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01D91-D6F6-49DA-96D9-B9ACA8D58965}" type="pres">
      <dgm:prSet presAssocID="{7CA83CA1-A54A-4864-BA54-2134BD23F9D8}" presName="rootConnector3" presStyleLbl="asst1" presStyleIdx="0" presStyleCnt="14"/>
      <dgm:spPr/>
      <dgm:t>
        <a:bodyPr/>
        <a:lstStyle/>
        <a:p>
          <a:endParaRPr lang="en-US"/>
        </a:p>
      </dgm:t>
    </dgm:pt>
    <dgm:pt modelId="{162B3ECA-86F9-4384-AC7F-66015A334453}" type="pres">
      <dgm:prSet presAssocID="{7CA83CA1-A54A-4864-BA54-2134BD23F9D8}" presName="hierChild6" presStyleCnt="0"/>
      <dgm:spPr/>
    </dgm:pt>
    <dgm:pt modelId="{AAAEBFCB-2003-4213-AF73-78956BC83C67}" type="pres">
      <dgm:prSet presAssocID="{7CA83CA1-A54A-4864-BA54-2134BD23F9D8}" presName="hierChild7" presStyleCnt="0"/>
      <dgm:spPr/>
    </dgm:pt>
    <dgm:pt modelId="{B28CB9BB-D6CC-484A-A871-4DF650667DAD}" type="pres">
      <dgm:prSet presAssocID="{0ACA6655-827A-4AF8-8570-17C5FB7D6A69}" presName="Name111" presStyleLbl="parChTrans1D2" presStyleIdx="1" presStyleCnt="5"/>
      <dgm:spPr/>
      <dgm:t>
        <a:bodyPr/>
        <a:lstStyle/>
        <a:p>
          <a:endParaRPr lang="en-US"/>
        </a:p>
      </dgm:t>
    </dgm:pt>
    <dgm:pt modelId="{68DE3544-657E-4B08-86AF-932EAED410AB}" type="pres">
      <dgm:prSet presAssocID="{F231FB1A-2108-4EC4-9B28-539D3AC582C8}" presName="hierRoot3" presStyleCnt="0">
        <dgm:presLayoutVars>
          <dgm:hierBranch val="init"/>
        </dgm:presLayoutVars>
      </dgm:prSet>
      <dgm:spPr/>
    </dgm:pt>
    <dgm:pt modelId="{0FB70580-550A-4C61-B688-7C4482E3C12F}" type="pres">
      <dgm:prSet presAssocID="{F231FB1A-2108-4EC4-9B28-539D3AC582C8}" presName="rootComposite3" presStyleCnt="0"/>
      <dgm:spPr/>
    </dgm:pt>
    <dgm:pt modelId="{9CBC2C8B-40EE-49A0-8289-C05036C5EBD6}" type="pres">
      <dgm:prSet presAssocID="{F231FB1A-2108-4EC4-9B28-539D3AC582C8}" presName="rootText3" presStyleLbl="asst1" presStyleIdx="1" presStyleCnt="14" custLinFactX="-100000" custLinFactNeighborX="-183503" custLinFactNeighborY="211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D9E99-F74A-46A6-809C-972A7A818DAB}" type="pres">
      <dgm:prSet presAssocID="{F231FB1A-2108-4EC4-9B28-539D3AC582C8}" presName="rootConnector3" presStyleLbl="asst1" presStyleIdx="1" presStyleCnt="14"/>
      <dgm:spPr/>
      <dgm:t>
        <a:bodyPr/>
        <a:lstStyle/>
        <a:p>
          <a:endParaRPr lang="en-US"/>
        </a:p>
      </dgm:t>
    </dgm:pt>
    <dgm:pt modelId="{938B0473-72F9-45CB-9933-38575BC5E4CB}" type="pres">
      <dgm:prSet presAssocID="{F231FB1A-2108-4EC4-9B28-539D3AC582C8}" presName="hierChild6" presStyleCnt="0"/>
      <dgm:spPr/>
    </dgm:pt>
    <dgm:pt modelId="{E75A7429-EF5D-480C-89E2-344C9C1C0947}" type="pres">
      <dgm:prSet presAssocID="{F231FB1A-2108-4EC4-9B28-539D3AC582C8}" presName="hierChild7" presStyleCnt="0"/>
      <dgm:spPr/>
    </dgm:pt>
    <dgm:pt modelId="{75D915BA-E02F-4AF9-ADE2-A089EF2878FD}" type="pres">
      <dgm:prSet presAssocID="{28930931-62BB-40B6-AD40-87DEFE5FAE7D}" presName="Name111" presStyleLbl="parChTrans1D2" presStyleIdx="2" presStyleCnt="5"/>
      <dgm:spPr/>
      <dgm:t>
        <a:bodyPr/>
        <a:lstStyle/>
        <a:p>
          <a:endParaRPr lang="en-US"/>
        </a:p>
      </dgm:t>
    </dgm:pt>
    <dgm:pt modelId="{64BFB6DD-0BFD-4C46-B9C3-81EA33FDFC09}" type="pres">
      <dgm:prSet presAssocID="{8AFC9829-2BFD-41E5-B0AB-248AB576D21C}" presName="hierRoot3" presStyleCnt="0">
        <dgm:presLayoutVars>
          <dgm:hierBranch val="init"/>
        </dgm:presLayoutVars>
      </dgm:prSet>
      <dgm:spPr/>
    </dgm:pt>
    <dgm:pt modelId="{970AE4B4-2631-496D-9E26-09B4F70A76CC}" type="pres">
      <dgm:prSet presAssocID="{8AFC9829-2BFD-41E5-B0AB-248AB576D21C}" presName="rootComposite3" presStyleCnt="0"/>
      <dgm:spPr/>
    </dgm:pt>
    <dgm:pt modelId="{5034FD9D-3438-49A7-AA7B-061B4FD63DB4}" type="pres">
      <dgm:prSet presAssocID="{8AFC9829-2BFD-41E5-B0AB-248AB576D21C}" presName="rootText3" presStyleLbl="asst1" presStyleIdx="2" presStyleCnt="14" custLinFactX="257155" custLinFactY="-20882" custLinFactNeighborX="3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42AC6-6770-4B46-B000-428A9C806849}" type="pres">
      <dgm:prSet presAssocID="{8AFC9829-2BFD-41E5-B0AB-248AB576D21C}" presName="rootConnector3" presStyleLbl="asst1" presStyleIdx="2" presStyleCnt="14"/>
      <dgm:spPr/>
      <dgm:t>
        <a:bodyPr/>
        <a:lstStyle/>
        <a:p>
          <a:endParaRPr lang="en-US"/>
        </a:p>
      </dgm:t>
    </dgm:pt>
    <dgm:pt modelId="{4CDE675A-BF81-4ED8-8DE1-697F7BB9B28D}" type="pres">
      <dgm:prSet presAssocID="{8AFC9829-2BFD-41E5-B0AB-248AB576D21C}" presName="hierChild6" presStyleCnt="0"/>
      <dgm:spPr/>
    </dgm:pt>
    <dgm:pt modelId="{2B027013-8B75-4897-8E02-477CF1847585}" type="pres">
      <dgm:prSet presAssocID="{8AFC9829-2BFD-41E5-B0AB-248AB576D21C}" presName="hierChild7" presStyleCnt="0"/>
      <dgm:spPr/>
    </dgm:pt>
    <dgm:pt modelId="{68DA66D3-F222-4F2F-AB80-E2CBB22218DA}" type="pres">
      <dgm:prSet presAssocID="{D25CF552-0D27-41D4-B3AD-C22F19DBEEF9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83E54A31-2CB8-4AF5-B64E-171E8F3F0A08}" type="pres">
      <dgm:prSet presAssocID="{A0DDFC26-0AF5-4F0E-910F-0DAFA6BDB477}" presName="hierRoot3" presStyleCnt="0">
        <dgm:presLayoutVars>
          <dgm:hierBranch val="init"/>
        </dgm:presLayoutVars>
      </dgm:prSet>
      <dgm:spPr/>
    </dgm:pt>
    <dgm:pt modelId="{443176EB-E00C-4673-85BB-97B333BF3C66}" type="pres">
      <dgm:prSet presAssocID="{A0DDFC26-0AF5-4F0E-910F-0DAFA6BDB477}" presName="rootComposite3" presStyleCnt="0"/>
      <dgm:spPr/>
    </dgm:pt>
    <dgm:pt modelId="{B8234498-40BA-4A2A-808F-F281104B9220}" type="pres">
      <dgm:prSet presAssocID="{A0DDFC26-0AF5-4F0E-910F-0DAFA6BDB477}" presName="rootText3" presStyleLbl="asst1" presStyleIdx="3" presStyleCnt="14" custScaleX="93948" custScaleY="92939" custLinFactX="29612" custLinFactY="-24412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332C3-1CA5-4239-ADF4-EB216712C5BF}" type="pres">
      <dgm:prSet presAssocID="{A0DDFC26-0AF5-4F0E-910F-0DAFA6BDB477}" presName="rootConnector3" presStyleLbl="asst1" presStyleIdx="3" presStyleCnt="14"/>
      <dgm:spPr/>
      <dgm:t>
        <a:bodyPr/>
        <a:lstStyle/>
        <a:p>
          <a:endParaRPr lang="en-US"/>
        </a:p>
      </dgm:t>
    </dgm:pt>
    <dgm:pt modelId="{EB79B8F5-E722-4A43-833F-CAFF73564C2E}" type="pres">
      <dgm:prSet presAssocID="{A0DDFC26-0AF5-4F0E-910F-0DAFA6BDB477}" presName="hierChild6" presStyleCnt="0"/>
      <dgm:spPr/>
    </dgm:pt>
    <dgm:pt modelId="{A0971202-4CB1-4A29-A134-DAAB6578989E}" type="pres">
      <dgm:prSet presAssocID="{A0DDFC26-0AF5-4F0E-910F-0DAFA6BDB477}" presName="hierChild7" presStyleCnt="0"/>
      <dgm:spPr/>
    </dgm:pt>
    <dgm:pt modelId="{EEDE0ABD-1B53-412A-B19C-F6EC3312BD6C}" type="pres">
      <dgm:prSet presAssocID="{A229817F-7961-491A-B974-D69B573B9A71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80AF20FF-E729-4579-BB84-2DBA4BF90A50}" type="pres">
      <dgm:prSet presAssocID="{E5F582E8-3B69-4BA5-967E-5282DC60D403}" presName="hierRoot3" presStyleCnt="0">
        <dgm:presLayoutVars>
          <dgm:hierBranch val="init"/>
        </dgm:presLayoutVars>
      </dgm:prSet>
      <dgm:spPr/>
    </dgm:pt>
    <dgm:pt modelId="{89099E3D-0080-4734-853A-7DB6A076EB5D}" type="pres">
      <dgm:prSet presAssocID="{E5F582E8-3B69-4BA5-967E-5282DC60D403}" presName="rootComposite3" presStyleCnt="0"/>
      <dgm:spPr/>
    </dgm:pt>
    <dgm:pt modelId="{B0D4B769-2DB7-4ED6-B0D9-B62647F6E30A}" type="pres">
      <dgm:prSet presAssocID="{E5F582E8-3B69-4BA5-967E-5282DC60D403}" presName="rootText3" presStyleLbl="asst1" presStyleIdx="4" presStyleCnt="14" custLinFactX="39056" custLinFactY="-33737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2E6E6-5032-49F7-9801-584C6D52987E}" type="pres">
      <dgm:prSet presAssocID="{E5F582E8-3B69-4BA5-967E-5282DC60D403}" presName="rootConnector3" presStyleLbl="asst1" presStyleIdx="4" presStyleCnt="14"/>
      <dgm:spPr/>
      <dgm:t>
        <a:bodyPr/>
        <a:lstStyle/>
        <a:p>
          <a:endParaRPr lang="en-US"/>
        </a:p>
      </dgm:t>
    </dgm:pt>
    <dgm:pt modelId="{4A85EDC5-159A-4861-A58F-1F8F96376546}" type="pres">
      <dgm:prSet presAssocID="{E5F582E8-3B69-4BA5-967E-5282DC60D403}" presName="hierChild6" presStyleCnt="0"/>
      <dgm:spPr/>
    </dgm:pt>
    <dgm:pt modelId="{27D7230A-67CB-4C84-8CC6-0AF09374CDD2}" type="pres">
      <dgm:prSet presAssocID="{E5F582E8-3B69-4BA5-967E-5282DC60D403}" presName="hierChild7" presStyleCnt="0"/>
      <dgm:spPr/>
    </dgm:pt>
    <dgm:pt modelId="{7BCAA1B8-B7BE-4CFE-9473-59C909BCBEE2}" type="pres">
      <dgm:prSet presAssocID="{301D0D95-F5E7-4809-A51B-F18DFCF73682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FADD3F26-A4AE-485A-910B-3D8270331E57}" type="pres">
      <dgm:prSet presAssocID="{C57ACA5B-8018-4386-9A5A-E3AC68A84F14}" presName="hierRoot3" presStyleCnt="0">
        <dgm:presLayoutVars>
          <dgm:hierBranch val="init"/>
        </dgm:presLayoutVars>
      </dgm:prSet>
      <dgm:spPr/>
    </dgm:pt>
    <dgm:pt modelId="{271D62B7-CAE2-42F7-A59B-EC40701BF71C}" type="pres">
      <dgm:prSet presAssocID="{C57ACA5B-8018-4386-9A5A-E3AC68A84F14}" presName="rootComposite3" presStyleCnt="0"/>
      <dgm:spPr/>
    </dgm:pt>
    <dgm:pt modelId="{00CBA52B-4C06-4753-B477-A60361C6F27A}" type="pres">
      <dgm:prSet presAssocID="{C57ACA5B-8018-4386-9A5A-E3AC68A84F14}" presName="rootText3" presStyleLbl="asst1" presStyleIdx="5" presStyleCnt="14" custLinFactY="-4401" custLinFactNeighborX="9961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06D93-0F63-4027-9E30-EB2A14DBC666}" type="pres">
      <dgm:prSet presAssocID="{C57ACA5B-8018-4386-9A5A-E3AC68A84F14}" presName="rootConnector3" presStyleLbl="asst1" presStyleIdx="5" presStyleCnt="14"/>
      <dgm:spPr/>
      <dgm:t>
        <a:bodyPr/>
        <a:lstStyle/>
        <a:p>
          <a:endParaRPr lang="en-US"/>
        </a:p>
      </dgm:t>
    </dgm:pt>
    <dgm:pt modelId="{49431D27-C18C-4FAB-A552-4464206871C3}" type="pres">
      <dgm:prSet presAssocID="{C57ACA5B-8018-4386-9A5A-E3AC68A84F14}" presName="hierChild6" presStyleCnt="0"/>
      <dgm:spPr/>
    </dgm:pt>
    <dgm:pt modelId="{4FD1743B-634C-4643-90EC-6137E9F3E363}" type="pres">
      <dgm:prSet presAssocID="{C57ACA5B-8018-4386-9A5A-E3AC68A84F14}" presName="hierChild7" presStyleCnt="0"/>
      <dgm:spPr/>
    </dgm:pt>
    <dgm:pt modelId="{F1F971BE-2F62-4769-AFD6-716766D11274}" type="pres">
      <dgm:prSet presAssocID="{CA38E8AC-ED2A-461C-B5EA-1954995629CA}" presName="Name111" presStyleLbl="parChTrans1D4" presStyleIdx="0" presStyleCnt="5"/>
      <dgm:spPr/>
      <dgm:t>
        <a:bodyPr/>
        <a:lstStyle/>
        <a:p>
          <a:endParaRPr lang="en-US"/>
        </a:p>
      </dgm:t>
    </dgm:pt>
    <dgm:pt modelId="{7AAB90C7-7A37-4736-99A9-2EAB8CB490F3}" type="pres">
      <dgm:prSet presAssocID="{8A43E0DA-B87F-4D94-AE43-D24761B0FDBA}" presName="hierRoot3" presStyleCnt="0">
        <dgm:presLayoutVars>
          <dgm:hierBranch val="init"/>
        </dgm:presLayoutVars>
      </dgm:prSet>
      <dgm:spPr/>
    </dgm:pt>
    <dgm:pt modelId="{06FEE5D3-D624-48FC-88D5-1D6EEF94D68E}" type="pres">
      <dgm:prSet presAssocID="{8A43E0DA-B87F-4D94-AE43-D24761B0FDBA}" presName="rootComposite3" presStyleCnt="0"/>
      <dgm:spPr/>
    </dgm:pt>
    <dgm:pt modelId="{A82773FB-5D0A-469E-BB8E-F1255A039E60}" type="pres">
      <dgm:prSet presAssocID="{8A43E0DA-B87F-4D94-AE43-D24761B0FDBA}" presName="rootText3" presStyleLbl="asst1" presStyleIdx="6" presStyleCnt="14" custLinFactY="-3106" custLinFactNeighborX="-1334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943160-1184-4145-8E36-06CF8427E54E}" type="pres">
      <dgm:prSet presAssocID="{8A43E0DA-B87F-4D94-AE43-D24761B0FDBA}" presName="rootConnector3" presStyleLbl="asst1" presStyleIdx="6" presStyleCnt="14"/>
      <dgm:spPr/>
      <dgm:t>
        <a:bodyPr/>
        <a:lstStyle/>
        <a:p>
          <a:endParaRPr lang="en-US"/>
        </a:p>
      </dgm:t>
    </dgm:pt>
    <dgm:pt modelId="{61B1356E-A1DD-4BAA-8597-1A7EA7C3724D}" type="pres">
      <dgm:prSet presAssocID="{8A43E0DA-B87F-4D94-AE43-D24761B0FDBA}" presName="hierChild6" presStyleCnt="0"/>
      <dgm:spPr/>
    </dgm:pt>
    <dgm:pt modelId="{6A0EBE18-6027-4C89-A101-E379D29BBB29}" type="pres">
      <dgm:prSet presAssocID="{8A43E0DA-B87F-4D94-AE43-D24761B0FDBA}" presName="hierChild7" presStyleCnt="0"/>
      <dgm:spPr/>
    </dgm:pt>
    <dgm:pt modelId="{978DF794-C99A-41CE-8548-1F8B0F8947D6}" type="pres">
      <dgm:prSet presAssocID="{249126EE-22B6-467D-B1F8-A8AED8C58F83}" presName="Name111" presStyleLbl="parChTrans1D4" presStyleIdx="1" presStyleCnt="5"/>
      <dgm:spPr/>
      <dgm:t>
        <a:bodyPr/>
        <a:lstStyle/>
        <a:p>
          <a:endParaRPr lang="en-US"/>
        </a:p>
      </dgm:t>
    </dgm:pt>
    <dgm:pt modelId="{8F18DB96-06FA-4F75-A3B7-0F7154E018C3}" type="pres">
      <dgm:prSet presAssocID="{995AA0B6-EC37-44EB-88E7-8D6A13E58DD1}" presName="hierRoot3" presStyleCnt="0">
        <dgm:presLayoutVars>
          <dgm:hierBranch val="init"/>
        </dgm:presLayoutVars>
      </dgm:prSet>
      <dgm:spPr/>
    </dgm:pt>
    <dgm:pt modelId="{CF6D6F79-4824-442B-BD03-C213AFB70EAD}" type="pres">
      <dgm:prSet presAssocID="{995AA0B6-EC37-44EB-88E7-8D6A13E58DD1}" presName="rootComposite3" presStyleCnt="0"/>
      <dgm:spPr/>
    </dgm:pt>
    <dgm:pt modelId="{4E5C9605-A2E6-416E-92C8-3A37FBA34D44}" type="pres">
      <dgm:prSet presAssocID="{995AA0B6-EC37-44EB-88E7-8D6A13E58DD1}" presName="rootText3" presStyleLbl="asst1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8AC8D5-37BF-4EE2-B310-4780A4224316}" type="pres">
      <dgm:prSet presAssocID="{995AA0B6-EC37-44EB-88E7-8D6A13E58DD1}" presName="rootConnector3" presStyleLbl="asst1" presStyleIdx="7" presStyleCnt="14"/>
      <dgm:spPr/>
      <dgm:t>
        <a:bodyPr/>
        <a:lstStyle/>
        <a:p>
          <a:endParaRPr lang="en-US"/>
        </a:p>
      </dgm:t>
    </dgm:pt>
    <dgm:pt modelId="{CE63B0A7-D551-4434-8695-DBFB4C1805D5}" type="pres">
      <dgm:prSet presAssocID="{995AA0B6-EC37-44EB-88E7-8D6A13E58DD1}" presName="hierChild6" presStyleCnt="0"/>
      <dgm:spPr/>
    </dgm:pt>
    <dgm:pt modelId="{D4DFF805-AB68-4562-A1A6-4E50BFB2A243}" type="pres">
      <dgm:prSet presAssocID="{995AA0B6-EC37-44EB-88E7-8D6A13E58DD1}" presName="hierChild7" presStyleCnt="0"/>
      <dgm:spPr/>
    </dgm:pt>
    <dgm:pt modelId="{539FDC10-D41B-4104-A571-6B1B277D9111}" type="pres">
      <dgm:prSet presAssocID="{784951CF-DEBC-4F3F-B4AD-5A066A37EE3C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32FB5925-F012-4FBA-A390-242585E84945}" type="pres">
      <dgm:prSet presAssocID="{648A2F3B-A6CF-4388-B773-C4B8D880A719}" presName="hierRoot3" presStyleCnt="0">
        <dgm:presLayoutVars>
          <dgm:hierBranch val="init"/>
        </dgm:presLayoutVars>
      </dgm:prSet>
      <dgm:spPr/>
    </dgm:pt>
    <dgm:pt modelId="{6A1581A8-BFC0-4D71-820A-8ECDDF1DE39D}" type="pres">
      <dgm:prSet presAssocID="{648A2F3B-A6CF-4388-B773-C4B8D880A719}" presName="rootComposite3" presStyleCnt="0"/>
      <dgm:spPr/>
    </dgm:pt>
    <dgm:pt modelId="{F47FD2F8-D678-4CDE-8E0A-63BB16ED5258}" type="pres">
      <dgm:prSet presAssocID="{648A2F3B-A6CF-4388-B773-C4B8D880A719}" presName="rootText3" presStyleLbl="asst1" presStyleIdx="8" presStyleCnt="14" custScaleX="126034" custScaleY="109850" custLinFactY="-3106" custLinFactNeighborX="-892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4855D-786E-421A-B31E-2D427321559D}" type="pres">
      <dgm:prSet presAssocID="{648A2F3B-A6CF-4388-B773-C4B8D880A719}" presName="rootConnector3" presStyleLbl="asst1" presStyleIdx="8" presStyleCnt="14"/>
      <dgm:spPr/>
      <dgm:t>
        <a:bodyPr/>
        <a:lstStyle/>
        <a:p>
          <a:endParaRPr lang="en-US"/>
        </a:p>
      </dgm:t>
    </dgm:pt>
    <dgm:pt modelId="{7AC1F38E-27C1-4CD1-BD7C-78D6E09B013A}" type="pres">
      <dgm:prSet presAssocID="{648A2F3B-A6CF-4388-B773-C4B8D880A719}" presName="hierChild6" presStyleCnt="0"/>
      <dgm:spPr/>
    </dgm:pt>
    <dgm:pt modelId="{E64BA2E8-A73D-4143-BDF4-3FA79A693A1A}" type="pres">
      <dgm:prSet presAssocID="{648A2F3B-A6CF-4388-B773-C4B8D880A719}" presName="hierChild7" presStyleCnt="0"/>
      <dgm:spPr/>
    </dgm:pt>
    <dgm:pt modelId="{B88C1D16-3244-4EC3-9E42-7D848A87FB29}" type="pres">
      <dgm:prSet presAssocID="{8ED55AB7-5568-4B2B-BD82-7ED519F69983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6C82F32C-C1E2-4448-93D1-4730B3508176}" type="pres">
      <dgm:prSet presAssocID="{CD9CCA0E-6354-451A-9DC6-C88CF2FBC795}" presName="hierRoot3" presStyleCnt="0">
        <dgm:presLayoutVars>
          <dgm:hierBranch val="init"/>
        </dgm:presLayoutVars>
      </dgm:prSet>
      <dgm:spPr/>
    </dgm:pt>
    <dgm:pt modelId="{4F463D9D-5D6A-4E4A-A640-2635843EA188}" type="pres">
      <dgm:prSet presAssocID="{CD9CCA0E-6354-451A-9DC6-C88CF2FBC795}" presName="rootComposite3" presStyleCnt="0"/>
      <dgm:spPr/>
    </dgm:pt>
    <dgm:pt modelId="{1122D994-DDCF-4DCB-899A-211DD84F4A3F}" type="pres">
      <dgm:prSet presAssocID="{CD9CCA0E-6354-451A-9DC6-C88CF2FBC795}" presName="rootText3" presStyleLbl="asst1" presStyleIdx="9" presStyleCnt="14" custLinFactY="-15463" custLinFactNeighborX="7998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1C835A-2C0D-497C-93D2-DC5C98E5040A}" type="pres">
      <dgm:prSet presAssocID="{CD9CCA0E-6354-451A-9DC6-C88CF2FBC795}" presName="rootConnector3" presStyleLbl="asst1" presStyleIdx="9" presStyleCnt="14"/>
      <dgm:spPr/>
      <dgm:t>
        <a:bodyPr/>
        <a:lstStyle/>
        <a:p>
          <a:endParaRPr lang="en-US"/>
        </a:p>
      </dgm:t>
    </dgm:pt>
    <dgm:pt modelId="{2C3D2FC0-CF35-430C-9970-7206ED0730F5}" type="pres">
      <dgm:prSet presAssocID="{CD9CCA0E-6354-451A-9DC6-C88CF2FBC795}" presName="hierChild6" presStyleCnt="0"/>
      <dgm:spPr/>
    </dgm:pt>
    <dgm:pt modelId="{8D5D7BCD-C623-4A08-A7AF-336750AA4D5E}" type="pres">
      <dgm:prSet presAssocID="{CD9CCA0E-6354-451A-9DC6-C88CF2FBC795}" presName="hierChild7" presStyleCnt="0"/>
      <dgm:spPr/>
    </dgm:pt>
    <dgm:pt modelId="{7DB6F3DD-B8AB-41E5-8CEC-EA64C7131D1B}" type="pres">
      <dgm:prSet presAssocID="{E240B260-12C3-49F1-BF2E-50465EC4EA75}" presName="Name111" presStyleLbl="parChTrans1D4" presStyleIdx="3" presStyleCnt="5"/>
      <dgm:spPr/>
      <dgm:t>
        <a:bodyPr/>
        <a:lstStyle/>
        <a:p>
          <a:endParaRPr lang="en-US"/>
        </a:p>
      </dgm:t>
    </dgm:pt>
    <dgm:pt modelId="{5262885E-1824-495D-B179-EFCFFB9E5508}" type="pres">
      <dgm:prSet presAssocID="{171366A1-B3D4-4D4E-B4D9-DA34A4F6A2C0}" presName="hierRoot3" presStyleCnt="0">
        <dgm:presLayoutVars>
          <dgm:hierBranch val="init"/>
        </dgm:presLayoutVars>
      </dgm:prSet>
      <dgm:spPr/>
    </dgm:pt>
    <dgm:pt modelId="{2BFCFA82-D671-48C4-8F12-062DEAECE254}" type="pres">
      <dgm:prSet presAssocID="{171366A1-B3D4-4D4E-B4D9-DA34A4F6A2C0}" presName="rootComposite3" presStyleCnt="0"/>
      <dgm:spPr/>
    </dgm:pt>
    <dgm:pt modelId="{B5A80137-EF26-47F0-81AE-818896CEC14B}" type="pres">
      <dgm:prSet presAssocID="{171366A1-B3D4-4D4E-B4D9-DA34A4F6A2C0}" presName="rootText3" presStyleLbl="asst1" presStyleIdx="10" presStyleCnt="14" custLinFactX="100000" custLinFactY="-22401" custLinFactNeighborX="12731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C408F-76CA-4B5E-9454-1826561EEF20}" type="pres">
      <dgm:prSet presAssocID="{171366A1-B3D4-4D4E-B4D9-DA34A4F6A2C0}" presName="rootConnector3" presStyleLbl="asst1" presStyleIdx="10" presStyleCnt="14"/>
      <dgm:spPr/>
      <dgm:t>
        <a:bodyPr/>
        <a:lstStyle/>
        <a:p>
          <a:endParaRPr lang="en-US"/>
        </a:p>
      </dgm:t>
    </dgm:pt>
    <dgm:pt modelId="{687AD8BB-D74C-4FBB-B738-DBB294D426D5}" type="pres">
      <dgm:prSet presAssocID="{171366A1-B3D4-4D4E-B4D9-DA34A4F6A2C0}" presName="hierChild6" presStyleCnt="0"/>
      <dgm:spPr/>
    </dgm:pt>
    <dgm:pt modelId="{B1460766-9ACE-49E3-B92B-329330FE290E}" type="pres">
      <dgm:prSet presAssocID="{171366A1-B3D4-4D4E-B4D9-DA34A4F6A2C0}" presName="hierChild7" presStyleCnt="0"/>
      <dgm:spPr/>
    </dgm:pt>
    <dgm:pt modelId="{EA542F21-0946-4418-93E2-BD6AD5EA5098}" type="pres">
      <dgm:prSet presAssocID="{82727D6E-01C0-4870-AF7E-6A38B47ED33C}" presName="Name111" presStyleLbl="parChTrans1D4" presStyleIdx="4" presStyleCnt="5"/>
      <dgm:spPr/>
      <dgm:t>
        <a:bodyPr/>
        <a:lstStyle/>
        <a:p>
          <a:endParaRPr lang="en-US"/>
        </a:p>
      </dgm:t>
    </dgm:pt>
    <dgm:pt modelId="{40C82178-D866-4868-9D4E-E20332866C3B}" type="pres">
      <dgm:prSet presAssocID="{FAC40628-7726-443F-85B3-D33B55937DD4}" presName="hierRoot3" presStyleCnt="0">
        <dgm:presLayoutVars>
          <dgm:hierBranch val="init"/>
        </dgm:presLayoutVars>
      </dgm:prSet>
      <dgm:spPr/>
    </dgm:pt>
    <dgm:pt modelId="{D521E61F-F8B6-41A7-8E1C-9B23F9FBC5CB}" type="pres">
      <dgm:prSet presAssocID="{FAC40628-7726-443F-85B3-D33B55937DD4}" presName="rootComposite3" presStyleCnt="0"/>
      <dgm:spPr/>
    </dgm:pt>
    <dgm:pt modelId="{4762FC59-AA79-469A-A655-FE0244CCDFED}" type="pres">
      <dgm:prSet presAssocID="{FAC40628-7726-443F-85B3-D33B55937DD4}" presName="rootText3" presStyleLbl="asst1" presStyleIdx="11" presStyleCnt="14" custLinFactX="193933" custLinFactY="-29339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9DF28-7657-448C-AFC1-ECBAF7B2033C}" type="pres">
      <dgm:prSet presAssocID="{FAC40628-7726-443F-85B3-D33B55937DD4}" presName="rootConnector3" presStyleLbl="asst1" presStyleIdx="11" presStyleCnt="14"/>
      <dgm:spPr/>
      <dgm:t>
        <a:bodyPr/>
        <a:lstStyle/>
        <a:p>
          <a:endParaRPr lang="en-US"/>
        </a:p>
      </dgm:t>
    </dgm:pt>
    <dgm:pt modelId="{DAB7F553-EE5E-47A9-8966-95A1E9CD4821}" type="pres">
      <dgm:prSet presAssocID="{FAC40628-7726-443F-85B3-D33B55937DD4}" presName="hierChild6" presStyleCnt="0"/>
      <dgm:spPr/>
    </dgm:pt>
    <dgm:pt modelId="{5895B56F-0C2F-4F0A-80C3-6845CFCE2386}" type="pres">
      <dgm:prSet presAssocID="{FAC40628-7726-443F-85B3-D33B55937DD4}" presName="hierChild7" presStyleCnt="0"/>
      <dgm:spPr/>
    </dgm:pt>
    <dgm:pt modelId="{D0A2298D-592A-4476-BCEC-5B731084ED27}" type="pres">
      <dgm:prSet presAssocID="{5BDAF5BE-5355-4DE9-B193-1E8719511B0C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DE079BAF-918D-40C3-90A0-FD79D2144998}" type="pres">
      <dgm:prSet presAssocID="{5055BFFC-7A2F-45CC-9E9B-A96C8FED2FF1}" presName="hierRoot3" presStyleCnt="0">
        <dgm:presLayoutVars>
          <dgm:hierBranch val="init"/>
        </dgm:presLayoutVars>
      </dgm:prSet>
      <dgm:spPr/>
    </dgm:pt>
    <dgm:pt modelId="{4CCEE52A-2E16-4FF0-8194-5C8E4E0B9FF0}" type="pres">
      <dgm:prSet presAssocID="{5055BFFC-7A2F-45CC-9E9B-A96C8FED2FF1}" presName="rootComposite3" presStyleCnt="0"/>
      <dgm:spPr/>
    </dgm:pt>
    <dgm:pt modelId="{0E2D553D-D945-4F79-BE19-4011CD6BFA7B}" type="pres">
      <dgm:prSet presAssocID="{5055BFFC-7A2F-45CC-9E9B-A96C8FED2FF1}" presName="rootText3" presStyleLbl="asst1" presStyleIdx="12" presStyleCnt="14" custLinFactX="60308" custLinFactNeighborX="100000" custLinFactNeighborY="-97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BAB29-15FE-44F6-B412-5A078BE7715A}" type="pres">
      <dgm:prSet presAssocID="{5055BFFC-7A2F-45CC-9E9B-A96C8FED2FF1}" presName="rootConnector3" presStyleLbl="asst1" presStyleIdx="12" presStyleCnt="14"/>
      <dgm:spPr/>
      <dgm:t>
        <a:bodyPr/>
        <a:lstStyle/>
        <a:p>
          <a:endParaRPr lang="en-US"/>
        </a:p>
      </dgm:t>
    </dgm:pt>
    <dgm:pt modelId="{89F4C457-2F26-4A59-A09B-982339DC9AA3}" type="pres">
      <dgm:prSet presAssocID="{5055BFFC-7A2F-45CC-9E9B-A96C8FED2FF1}" presName="hierChild6" presStyleCnt="0"/>
      <dgm:spPr/>
    </dgm:pt>
    <dgm:pt modelId="{E3CE54CC-3438-4AB8-B94A-6B52E67F80B7}" type="pres">
      <dgm:prSet presAssocID="{5055BFFC-7A2F-45CC-9E9B-A96C8FED2FF1}" presName="hierChild7" presStyleCnt="0"/>
      <dgm:spPr/>
    </dgm:pt>
    <dgm:pt modelId="{BA98AAC2-D11C-4A86-9416-1A928B00F7B1}" type="pres">
      <dgm:prSet presAssocID="{0124698A-7EA2-4926-98E8-806967DDA2CB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1F737867-2BB0-4FE6-81F9-154FC54ADDB5}" type="pres">
      <dgm:prSet presAssocID="{EAD4D1F9-0945-483A-9058-7898FB3B9008}" presName="hierRoot3" presStyleCnt="0">
        <dgm:presLayoutVars>
          <dgm:hierBranch val="init"/>
        </dgm:presLayoutVars>
      </dgm:prSet>
      <dgm:spPr/>
    </dgm:pt>
    <dgm:pt modelId="{F5A025CE-3EF7-47CF-9BBA-1C78ED689AD3}" type="pres">
      <dgm:prSet presAssocID="{EAD4D1F9-0945-483A-9058-7898FB3B9008}" presName="rootComposite3" presStyleCnt="0"/>
      <dgm:spPr/>
    </dgm:pt>
    <dgm:pt modelId="{B573AC1D-FA4D-4AE5-A433-BF7DD9DFFC03}" type="pres">
      <dgm:prSet presAssocID="{EAD4D1F9-0945-483A-9058-7898FB3B9008}" presName="rootText3" presStyleLbl="asst1" presStyleIdx="13" presStyleCnt="14" custLinFactX="42807" custLinFactNeighborX="100000" custLinFactNeighborY="-607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E62A9-E4F0-47C8-B01D-EDDB0A648B01}" type="pres">
      <dgm:prSet presAssocID="{EAD4D1F9-0945-483A-9058-7898FB3B9008}" presName="rootConnector3" presStyleLbl="asst1" presStyleIdx="13" presStyleCnt="14"/>
      <dgm:spPr/>
      <dgm:t>
        <a:bodyPr/>
        <a:lstStyle/>
        <a:p>
          <a:endParaRPr lang="en-US"/>
        </a:p>
      </dgm:t>
    </dgm:pt>
    <dgm:pt modelId="{EC1C3EC6-97AB-41E4-B670-6C8203606130}" type="pres">
      <dgm:prSet presAssocID="{EAD4D1F9-0945-483A-9058-7898FB3B9008}" presName="hierChild6" presStyleCnt="0"/>
      <dgm:spPr/>
    </dgm:pt>
    <dgm:pt modelId="{01B310DA-D7FA-4AF4-BCFD-9ED78F461AC7}" type="pres">
      <dgm:prSet presAssocID="{EAD4D1F9-0945-483A-9058-7898FB3B9008}" presName="hierChild7" presStyleCnt="0"/>
      <dgm:spPr/>
    </dgm:pt>
  </dgm:ptLst>
  <dgm:cxnLst>
    <dgm:cxn modelId="{F65243FF-41D5-4857-8FF7-9268B7264A2A}" srcId="{CD9CCA0E-6354-451A-9DC6-C88CF2FBC795}" destId="{171366A1-B3D4-4D4E-B4D9-DA34A4F6A2C0}" srcOrd="0" destOrd="0" parTransId="{E240B260-12C3-49F1-BF2E-50465EC4EA75}" sibTransId="{62ED4E15-7F5B-48CD-877E-B539A1303856}"/>
    <dgm:cxn modelId="{9BBF9C85-BCB7-41E1-87DD-C03B350DD976}" srcId="{95E76A8F-D4D5-4EE4-B62B-801735952C94}" destId="{8AFC9829-2BFD-41E5-B0AB-248AB576D21C}" srcOrd="2" destOrd="0" parTransId="{28930931-62BB-40B6-AD40-87DEFE5FAE7D}" sibTransId="{E3E0A46F-FA0B-4781-9E00-C0E9DC4E8738}"/>
    <dgm:cxn modelId="{5E25EF97-0823-461B-AE36-119837C31C9A}" type="presOf" srcId="{8AFC9829-2BFD-41E5-B0AB-248AB576D21C}" destId="{5034FD9D-3438-49A7-AA7B-061B4FD63DB4}" srcOrd="0" destOrd="0" presId="urn:microsoft.com/office/officeart/2005/8/layout/orgChart1"/>
    <dgm:cxn modelId="{65CF7B87-C145-405A-8807-73A3395F317D}" type="presOf" srcId="{CA38E8AC-ED2A-461C-B5EA-1954995629CA}" destId="{F1F971BE-2F62-4769-AFD6-716766D11274}" srcOrd="0" destOrd="0" presId="urn:microsoft.com/office/officeart/2005/8/layout/orgChart1"/>
    <dgm:cxn modelId="{775E6419-CF44-4F6B-8B7E-565E2D82919E}" type="presOf" srcId="{5055BFFC-7A2F-45CC-9E9B-A96C8FED2FF1}" destId="{719BAB29-15FE-44F6-B412-5A078BE7715A}" srcOrd="1" destOrd="0" presId="urn:microsoft.com/office/officeart/2005/8/layout/orgChart1"/>
    <dgm:cxn modelId="{21C623DF-D09B-449A-B420-0102D0AEFA94}" type="presOf" srcId="{784951CF-DEBC-4F3F-B4AD-5A066A37EE3C}" destId="{539FDC10-D41B-4104-A571-6B1B277D9111}" srcOrd="0" destOrd="0" presId="urn:microsoft.com/office/officeart/2005/8/layout/orgChart1"/>
    <dgm:cxn modelId="{28A1E32F-9A85-4BC8-98FB-D4B95DB4085B}" srcId="{AB58D884-3B93-4458-A971-D8818DC949B1}" destId="{95E76A8F-D4D5-4EE4-B62B-801735952C94}" srcOrd="0" destOrd="0" parTransId="{463CD02F-95E8-4F2E-9185-629BEB5B1108}" sibTransId="{9EC9DF89-3FC6-49CB-865D-30B65D62807F}"/>
    <dgm:cxn modelId="{576B7962-97F2-4B1D-A080-20A561E5F638}" type="presOf" srcId="{FAC40628-7726-443F-85B3-D33B55937DD4}" destId="{4762FC59-AA79-469A-A655-FE0244CCDFED}" srcOrd="0" destOrd="0" presId="urn:microsoft.com/office/officeart/2005/8/layout/orgChart1"/>
    <dgm:cxn modelId="{9D2C6E10-921F-4D95-9253-00E69105A960}" type="presOf" srcId="{CD9CCA0E-6354-451A-9DC6-C88CF2FBC795}" destId="{1122D994-DDCF-4DCB-899A-211DD84F4A3F}" srcOrd="0" destOrd="0" presId="urn:microsoft.com/office/officeart/2005/8/layout/orgChart1"/>
    <dgm:cxn modelId="{8AEC0B02-CDEE-4796-B448-4476D3BF7306}" type="presOf" srcId="{EAD4D1F9-0945-483A-9058-7898FB3B9008}" destId="{469E62A9-E4F0-47C8-B01D-EDDB0A648B01}" srcOrd="1" destOrd="0" presId="urn:microsoft.com/office/officeart/2005/8/layout/orgChart1"/>
    <dgm:cxn modelId="{E44360EA-6715-4741-B51E-108560E9E2CD}" srcId="{C57ACA5B-8018-4386-9A5A-E3AC68A84F14}" destId="{8A43E0DA-B87F-4D94-AE43-D24761B0FDBA}" srcOrd="0" destOrd="0" parTransId="{CA38E8AC-ED2A-461C-B5EA-1954995629CA}" sibTransId="{E75CD7E3-7B82-421F-8C97-1354858F0934}"/>
    <dgm:cxn modelId="{33DA4063-A278-4AF2-8E5E-45F8768AE7DB}" srcId="{E5F582E8-3B69-4BA5-967E-5282DC60D403}" destId="{5055BFFC-7A2F-45CC-9E9B-A96C8FED2FF1}" srcOrd="2" destOrd="0" parTransId="{5BDAF5BE-5355-4DE9-B193-1E8719511B0C}" sibTransId="{1E963026-3C25-4E5B-B02E-F178CADB792A}"/>
    <dgm:cxn modelId="{40D5ED3F-A68E-4330-91BE-1073AB3328BD}" srcId="{95E76A8F-D4D5-4EE4-B62B-801735952C94}" destId="{F231FB1A-2108-4EC4-9B28-539D3AC582C8}" srcOrd="1" destOrd="0" parTransId="{0ACA6655-827A-4AF8-8570-17C5FB7D6A69}" sibTransId="{B21230CF-0673-4072-B84F-2C3A03921BA6}"/>
    <dgm:cxn modelId="{E9B80E1E-3B84-4DCA-B5D9-D9C3BC7E250E}" type="presOf" srcId="{8ED55AB7-5568-4B2B-BD82-7ED519F69983}" destId="{B88C1D16-3244-4EC3-9E42-7D848A87FB29}" srcOrd="0" destOrd="0" presId="urn:microsoft.com/office/officeart/2005/8/layout/orgChart1"/>
    <dgm:cxn modelId="{5F9F020D-3642-4F99-A210-DE3E487987BB}" srcId="{95E76A8F-D4D5-4EE4-B62B-801735952C94}" destId="{A0DDFC26-0AF5-4F0E-910F-0DAFA6BDB477}" srcOrd="3" destOrd="0" parTransId="{D25CF552-0D27-41D4-B3AD-C22F19DBEEF9}" sibTransId="{3975B25C-87CF-4906-A8FA-83F9E089F98A}"/>
    <dgm:cxn modelId="{AA152B69-2763-46A5-8D22-4E4A2C53EABB}" type="presOf" srcId="{301D0D95-F5E7-4809-A51B-F18DFCF73682}" destId="{7BCAA1B8-B7BE-4CFE-9473-59C909BCBEE2}" srcOrd="0" destOrd="0" presId="urn:microsoft.com/office/officeart/2005/8/layout/orgChart1"/>
    <dgm:cxn modelId="{665D401D-EABB-4744-A6E3-926B2F7C2D3A}" type="presOf" srcId="{0ACA6655-827A-4AF8-8570-17C5FB7D6A69}" destId="{B28CB9BB-D6CC-484A-A871-4DF650667DAD}" srcOrd="0" destOrd="0" presId="urn:microsoft.com/office/officeart/2005/8/layout/orgChart1"/>
    <dgm:cxn modelId="{602BD6E7-1DD0-46C1-94D7-068A5658EBA1}" type="presOf" srcId="{5BDAF5BE-5355-4DE9-B193-1E8719511B0C}" destId="{D0A2298D-592A-4476-BCEC-5B731084ED27}" srcOrd="0" destOrd="0" presId="urn:microsoft.com/office/officeart/2005/8/layout/orgChart1"/>
    <dgm:cxn modelId="{B2C16F3C-745B-4605-9193-51BD4381A33C}" type="presOf" srcId="{AB58D884-3B93-4458-A971-D8818DC949B1}" destId="{348F83AE-AB7F-42CF-A024-796B240224C6}" srcOrd="0" destOrd="0" presId="urn:microsoft.com/office/officeart/2005/8/layout/orgChart1"/>
    <dgm:cxn modelId="{15D8E1E6-C257-4018-B09C-68F6776B7E6D}" type="presOf" srcId="{648A2F3B-A6CF-4388-B773-C4B8D880A719}" destId="{F47FD2F8-D678-4CDE-8E0A-63BB16ED5258}" srcOrd="0" destOrd="0" presId="urn:microsoft.com/office/officeart/2005/8/layout/orgChart1"/>
    <dgm:cxn modelId="{18F36DCD-247C-4C9A-9551-C24DC6C5F4F0}" srcId="{E5F582E8-3B69-4BA5-967E-5282DC60D403}" destId="{C57ACA5B-8018-4386-9A5A-E3AC68A84F14}" srcOrd="0" destOrd="0" parTransId="{301D0D95-F5E7-4809-A51B-F18DFCF73682}" sibTransId="{258254A3-7A2E-4A10-A813-6BA486132518}"/>
    <dgm:cxn modelId="{216C01B5-B950-4AE0-AB60-60D45F1EA746}" type="presOf" srcId="{249126EE-22B6-467D-B1F8-A8AED8C58F83}" destId="{978DF794-C99A-41CE-8548-1F8B0F8947D6}" srcOrd="0" destOrd="0" presId="urn:microsoft.com/office/officeart/2005/8/layout/orgChart1"/>
    <dgm:cxn modelId="{6373597A-A118-49FE-B4F2-BD366218D9D9}" type="presOf" srcId="{CD9CCA0E-6354-451A-9DC6-C88CF2FBC795}" destId="{1F1C835A-2C0D-497C-93D2-DC5C98E5040A}" srcOrd="1" destOrd="0" presId="urn:microsoft.com/office/officeart/2005/8/layout/orgChart1"/>
    <dgm:cxn modelId="{C5AB0C79-A85E-4106-A2E7-2EAC46F4D73A}" type="presOf" srcId="{C57ACA5B-8018-4386-9A5A-E3AC68A84F14}" destId="{9EA06D93-0F63-4027-9E30-EB2A14DBC666}" srcOrd="1" destOrd="0" presId="urn:microsoft.com/office/officeart/2005/8/layout/orgChart1"/>
    <dgm:cxn modelId="{C0987F11-3451-437D-BAD9-8D64143661A7}" srcId="{8A43E0DA-B87F-4D94-AE43-D24761B0FDBA}" destId="{995AA0B6-EC37-44EB-88E7-8D6A13E58DD1}" srcOrd="0" destOrd="0" parTransId="{249126EE-22B6-467D-B1F8-A8AED8C58F83}" sibTransId="{3879B615-4387-4900-BEF1-9455ACE08AB3}"/>
    <dgm:cxn modelId="{E496A84B-730A-4A30-A778-AEA5055346B4}" type="presOf" srcId="{C57ACA5B-8018-4386-9A5A-E3AC68A84F14}" destId="{00CBA52B-4C06-4753-B477-A60361C6F27A}" srcOrd="0" destOrd="0" presId="urn:microsoft.com/office/officeart/2005/8/layout/orgChart1"/>
    <dgm:cxn modelId="{EDB302CC-AD19-4BCA-B6AD-E3196EF4F0E5}" type="presOf" srcId="{E5F582E8-3B69-4BA5-967E-5282DC60D403}" destId="{B0D4B769-2DB7-4ED6-B0D9-B62647F6E30A}" srcOrd="0" destOrd="0" presId="urn:microsoft.com/office/officeart/2005/8/layout/orgChart1"/>
    <dgm:cxn modelId="{12AC7806-C9C7-46BD-8013-28B25D336F12}" type="presOf" srcId="{A0DDFC26-0AF5-4F0E-910F-0DAFA6BDB477}" destId="{3B1332C3-1CA5-4239-ADF4-EB216712C5BF}" srcOrd="1" destOrd="0" presId="urn:microsoft.com/office/officeart/2005/8/layout/orgChart1"/>
    <dgm:cxn modelId="{CDB013D1-109B-4D91-AE6A-145799E359A6}" type="presOf" srcId="{D25CF552-0D27-41D4-B3AD-C22F19DBEEF9}" destId="{68DA66D3-F222-4F2F-AB80-E2CBB22218DA}" srcOrd="0" destOrd="0" presId="urn:microsoft.com/office/officeart/2005/8/layout/orgChart1"/>
    <dgm:cxn modelId="{BBBA7D29-DC0C-48CD-9AFF-73CB716EF703}" type="presOf" srcId="{7CA83CA1-A54A-4864-BA54-2134BD23F9D8}" destId="{5994CCF4-F40B-4E1D-8CA6-1F35DC7E0BFB}" srcOrd="0" destOrd="0" presId="urn:microsoft.com/office/officeart/2005/8/layout/orgChart1"/>
    <dgm:cxn modelId="{9FA7C66A-2CA8-4A4C-91DE-0BF04C5F98BB}" srcId="{C57ACA5B-8018-4386-9A5A-E3AC68A84F14}" destId="{648A2F3B-A6CF-4388-B773-C4B8D880A719}" srcOrd="1" destOrd="0" parTransId="{784951CF-DEBC-4F3F-B4AD-5A066A37EE3C}" sibTransId="{D342A616-8E5D-42B0-8714-1FF3AC3EFFB6}"/>
    <dgm:cxn modelId="{DA5379F6-91BF-442B-A76D-DF5394706946}" type="presOf" srcId="{995AA0B6-EC37-44EB-88E7-8D6A13E58DD1}" destId="{4E5C9605-A2E6-416E-92C8-3A37FBA34D44}" srcOrd="0" destOrd="0" presId="urn:microsoft.com/office/officeart/2005/8/layout/orgChart1"/>
    <dgm:cxn modelId="{680CB54C-BBA3-4F54-9E1B-20AD159C054E}" srcId="{171366A1-B3D4-4D4E-B4D9-DA34A4F6A2C0}" destId="{FAC40628-7726-443F-85B3-D33B55937DD4}" srcOrd="0" destOrd="0" parTransId="{82727D6E-01C0-4870-AF7E-6A38B47ED33C}" sibTransId="{9FC88505-A1A1-4ED3-8D97-0E596528CB54}"/>
    <dgm:cxn modelId="{6C75607D-6C95-41A0-A7E8-B0E8C00E282D}" type="presOf" srcId="{995AA0B6-EC37-44EB-88E7-8D6A13E58DD1}" destId="{8E8AC8D5-37BF-4EE2-B310-4780A4224316}" srcOrd="1" destOrd="0" presId="urn:microsoft.com/office/officeart/2005/8/layout/orgChart1"/>
    <dgm:cxn modelId="{02B533BE-1793-456A-86B1-FB4BC1545B8C}" type="presOf" srcId="{95E76A8F-D4D5-4EE4-B62B-801735952C94}" destId="{157C70AE-C9BB-401C-BF72-AA165B800635}" srcOrd="0" destOrd="0" presId="urn:microsoft.com/office/officeart/2005/8/layout/orgChart1"/>
    <dgm:cxn modelId="{467A793E-C14D-4AD2-93F1-1DAD7D97BD57}" srcId="{95E76A8F-D4D5-4EE4-B62B-801735952C94}" destId="{E5F582E8-3B69-4BA5-967E-5282DC60D403}" srcOrd="4" destOrd="0" parTransId="{A229817F-7961-491A-B974-D69B573B9A71}" sibTransId="{AC0DAFD8-2F4F-40D3-8AE8-5555EAE12261}"/>
    <dgm:cxn modelId="{CE8332F5-BD42-4F14-B809-008C4FB0477A}" type="presOf" srcId="{171366A1-B3D4-4D4E-B4D9-DA34A4F6A2C0}" destId="{679C408F-76CA-4B5E-9454-1826561EEF20}" srcOrd="1" destOrd="0" presId="urn:microsoft.com/office/officeart/2005/8/layout/orgChart1"/>
    <dgm:cxn modelId="{AF71FE7C-AE8A-4F8B-B953-9192947712BA}" type="presOf" srcId="{EAD4D1F9-0945-483A-9058-7898FB3B9008}" destId="{B573AC1D-FA4D-4AE5-A433-BF7DD9DFFC03}" srcOrd="0" destOrd="0" presId="urn:microsoft.com/office/officeart/2005/8/layout/orgChart1"/>
    <dgm:cxn modelId="{2EF3539D-FADF-454C-AC7B-8170E929D921}" type="presOf" srcId="{171366A1-B3D4-4D4E-B4D9-DA34A4F6A2C0}" destId="{B5A80137-EF26-47F0-81AE-818896CEC14B}" srcOrd="0" destOrd="0" presId="urn:microsoft.com/office/officeart/2005/8/layout/orgChart1"/>
    <dgm:cxn modelId="{9C1E2E85-64A7-405B-B63F-192B5F61618F}" srcId="{E5F582E8-3B69-4BA5-967E-5282DC60D403}" destId="{EAD4D1F9-0945-483A-9058-7898FB3B9008}" srcOrd="3" destOrd="0" parTransId="{0124698A-7EA2-4926-98E8-806967DDA2CB}" sibTransId="{334F971E-795C-47A1-BE01-808A3C4FEA7B}"/>
    <dgm:cxn modelId="{24BA1316-54D2-4CD8-B3AB-48AC0D03B0F8}" type="presOf" srcId="{E5F582E8-3B69-4BA5-967E-5282DC60D403}" destId="{0752E6E6-5032-49F7-9801-584C6D52987E}" srcOrd="1" destOrd="0" presId="urn:microsoft.com/office/officeart/2005/8/layout/orgChart1"/>
    <dgm:cxn modelId="{78B4523D-E3EB-48E4-94AD-BE27F1E3DC6E}" type="presOf" srcId="{A0DDFC26-0AF5-4F0E-910F-0DAFA6BDB477}" destId="{B8234498-40BA-4A2A-808F-F281104B9220}" srcOrd="0" destOrd="0" presId="urn:microsoft.com/office/officeart/2005/8/layout/orgChart1"/>
    <dgm:cxn modelId="{3EA72D12-9DCC-495E-8015-2025A0E245A9}" type="presOf" srcId="{0124698A-7EA2-4926-98E8-806967DDA2CB}" destId="{BA98AAC2-D11C-4A86-9416-1A928B00F7B1}" srcOrd="0" destOrd="0" presId="urn:microsoft.com/office/officeart/2005/8/layout/orgChart1"/>
    <dgm:cxn modelId="{D25FD6FE-51DF-49BB-BD62-30230CA7B6C2}" type="presOf" srcId="{82727D6E-01C0-4870-AF7E-6A38B47ED33C}" destId="{EA542F21-0946-4418-93E2-BD6AD5EA5098}" srcOrd="0" destOrd="0" presId="urn:microsoft.com/office/officeart/2005/8/layout/orgChart1"/>
    <dgm:cxn modelId="{71562971-A68D-41D0-B3F1-AB0B7B62569E}" type="presOf" srcId="{947E20FE-EF06-4168-99C7-0626789C24E9}" destId="{4D5941F3-5BF0-4AB8-A505-3DEC5DF2FE82}" srcOrd="0" destOrd="0" presId="urn:microsoft.com/office/officeart/2005/8/layout/orgChart1"/>
    <dgm:cxn modelId="{A52AEAC6-ECAD-4C63-BB2F-37BF01B542A6}" type="presOf" srcId="{A229817F-7961-491A-B974-D69B573B9A71}" destId="{EEDE0ABD-1B53-412A-B19C-F6EC3312BD6C}" srcOrd="0" destOrd="0" presId="urn:microsoft.com/office/officeart/2005/8/layout/orgChart1"/>
    <dgm:cxn modelId="{571854CD-A55C-4875-9894-060036EF2629}" srcId="{E5F582E8-3B69-4BA5-967E-5282DC60D403}" destId="{CD9CCA0E-6354-451A-9DC6-C88CF2FBC795}" srcOrd="1" destOrd="0" parTransId="{8ED55AB7-5568-4B2B-BD82-7ED519F69983}" sibTransId="{7F98C072-A19F-4CE8-8254-ABC51BF71D85}"/>
    <dgm:cxn modelId="{92934C64-8E0D-4166-BD1B-A419AB9D6967}" type="presOf" srcId="{F231FB1A-2108-4EC4-9B28-539D3AC582C8}" destId="{A49D9E99-F74A-46A6-809C-972A7A818DAB}" srcOrd="1" destOrd="0" presId="urn:microsoft.com/office/officeart/2005/8/layout/orgChart1"/>
    <dgm:cxn modelId="{149489A8-FAE0-42FD-8AE7-487BF4A2FA7E}" type="presOf" srcId="{7CA83CA1-A54A-4864-BA54-2134BD23F9D8}" destId="{7A001D91-D6F6-49DA-96D9-B9ACA8D58965}" srcOrd="1" destOrd="0" presId="urn:microsoft.com/office/officeart/2005/8/layout/orgChart1"/>
    <dgm:cxn modelId="{DD93B729-9888-4ADD-94FF-FE971A54B2DE}" type="presOf" srcId="{5055BFFC-7A2F-45CC-9E9B-A96C8FED2FF1}" destId="{0E2D553D-D945-4F79-BE19-4011CD6BFA7B}" srcOrd="0" destOrd="0" presId="urn:microsoft.com/office/officeart/2005/8/layout/orgChart1"/>
    <dgm:cxn modelId="{AFD8B2DB-F676-4CAB-A39A-940F81014917}" type="presOf" srcId="{95E76A8F-D4D5-4EE4-B62B-801735952C94}" destId="{49821C15-13E9-4A1A-9043-65AE8DCE37DD}" srcOrd="1" destOrd="0" presId="urn:microsoft.com/office/officeart/2005/8/layout/orgChart1"/>
    <dgm:cxn modelId="{8D153099-F1B4-4785-AF53-E9517A3CB2C7}" type="presOf" srcId="{8AFC9829-2BFD-41E5-B0AB-248AB576D21C}" destId="{EC542AC6-6770-4B46-B000-428A9C806849}" srcOrd="1" destOrd="0" presId="urn:microsoft.com/office/officeart/2005/8/layout/orgChart1"/>
    <dgm:cxn modelId="{0B83B05C-5072-4755-BE38-A0368C4F994E}" type="presOf" srcId="{648A2F3B-A6CF-4388-B773-C4B8D880A719}" destId="{52F4855D-786E-421A-B31E-2D427321559D}" srcOrd="1" destOrd="0" presId="urn:microsoft.com/office/officeart/2005/8/layout/orgChart1"/>
    <dgm:cxn modelId="{78103664-7BA7-41FE-9C55-61094B745C82}" type="presOf" srcId="{8A43E0DA-B87F-4D94-AE43-D24761B0FDBA}" destId="{3B943160-1184-4145-8E36-06CF8427E54E}" srcOrd="1" destOrd="0" presId="urn:microsoft.com/office/officeart/2005/8/layout/orgChart1"/>
    <dgm:cxn modelId="{4E89782C-FA2F-4FD9-B0C3-E85E934CE3BD}" type="presOf" srcId="{8A43E0DA-B87F-4D94-AE43-D24761B0FDBA}" destId="{A82773FB-5D0A-469E-BB8E-F1255A039E60}" srcOrd="0" destOrd="0" presId="urn:microsoft.com/office/officeart/2005/8/layout/orgChart1"/>
    <dgm:cxn modelId="{CEAD99E4-71A6-44A5-9353-D1B0FAF42D4F}" type="presOf" srcId="{28930931-62BB-40B6-AD40-87DEFE5FAE7D}" destId="{75D915BA-E02F-4AF9-ADE2-A089EF2878FD}" srcOrd="0" destOrd="0" presId="urn:microsoft.com/office/officeart/2005/8/layout/orgChart1"/>
    <dgm:cxn modelId="{8F58B664-AEFF-4487-AFC6-E48956204CD1}" srcId="{95E76A8F-D4D5-4EE4-B62B-801735952C94}" destId="{7CA83CA1-A54A-4864-BA54-2134BD23F9D8}" srcOrd="0" destOrd="0" parTransId="{947E20FE-EF06-4168-99C7-0626789C24E9}" sibTransId="{C7426AE2-0D84-4A34-8916-4766B664627B}"/>
    <dgm:cxn modelId="{69C4AA89-3D60-4619-A91F-DE7B12DC3F05}" type="presOf" srcId="{FAC40628-7726-443F-85B3-D33B55937DD4}" destId="{AEB9DF28-7657-448C-AFC1-ECBAF7B2033C}" srcOrd="1" destOrd="0" presId="urn:microsoft.com/office/officeart/2005/8/layout/orgChart1"/>
    <dgm:cxn modelId="{6BDB943C-C8CF-48CD-BA3E-B3AD419F55CF}" type="presOf" srcId="{F231FB1A-2108-4EC4-9B28-539D3AC582C8}" destId="{9CBC2C8B-40EE-49A0-8289-C05036C5EBD6}" srcOrd="0" destOrd="0" presId="urn:microsoft.com/office/officeart/2005/8/layout/orgChart1"/>
    <dgm:cxn modelId="{44BE72C9-A314-4133-AA24-70655FC529A6}" type="presOf" srcId="{E240B260-12C3-49F1-BF2E-50465EC4EA75}" destId="{7DB6F3DD-B8AB-41E5-8CEC-EA64C7131D1B}" srcOrd="0" destOrd="0" presId="urn:microsoft.com/office/officeart/2005/8/layout/orgChart1"/>
    <dgm:cxn modelId="{E8C285B9-50DE-4503-B260-0F762FD68C76}" type="presParOf" srcId="{348F83AE-AB7F-42CF-A024-796B240224C6}" destId="{EF34FCB4-B975-4705-BAA6-15A20779DA25}" srcOrd="0" destOrd="0" presId="urn:microsoft.com/office/officeart/2005/8/layout/orgChart1"/>
    <dgm:cxn modelId="{C67B3D90-4A38-45C5-AB4A-BE4BF0825E29}" type="presParOf" srcId="{EF34FCB4-B975-4705-BAA6-15A20779DA25}" destId="{8CA10D6C-7069-47D8-92B5-23889D8616E6}" srcOrd="0" destOrd="0" presId="urn:microsoft.com/office/officeart/2005/8/layout/orgChart1"/>
    <dgm:cxn modelId="{66296854-1D40-4C41-A5EA-5AB3CEA83532}" type="presParOf" srcId="{8CA10D6C-7069-47D8-92B5-23889D8616E6}" destId="{157C70AE-C9BB-401C-BF72-AA165B800635}" srcOrd="0" destOrd="0" presId="urn:microsoft.com/office/officeart/2005/8/layout/orgChart1"/>
    <dgm:cxn modelId="{48157977-8A97-4A66-8439-593EB5DD691A}" type="presParOf" srcId="{8CA10D6C-7069-47D8-92B5-23889D8616E6}" destId="{49821C15-13E9-4A1A-9043-65AE8DCE37DD}" srcOrd="1" destOrd="0" presId="urn:microsoft.com/office/officeart/2005/8/layout/orgChart1"/>
    <dgm:cxn modelId="{AD2CEE0C-A948-4E83-9D16-78D5021C0685}" type="presParOf" srcId="{EF34FCB4-B975-4705-BAA6-15A20779DA25}" destId="{9A328F6A-9461-4F0C-92D5-D80C766E8407}" srcOrd="1" destOrd="0" presId="urn:microsoft.com/office/officeart/2005/8/layout/orgChart1"/>
    <dgm:cxn modelId="{8AC88AFA-EC57-4621-A05E-3DEAB8BC60F0}" type="presParOf" srcId="{EF34FCB4-B975-4705-BAA6-15A20779DA25}" destId="{E9D1463B-D975-4CAA-B514-580EDBD82DCE}" srcOrd="2" destOrd="0" presId="urn:microsoft.com/office/officeart/2005/8/layout/orgChart1"/>
    <dgm:cxn modelId="{84C521E8-965C-473F-B1EC-5A81895B319E}" type="presParOf" srcId="{E9D1463B-D975-4CAA-B514-580EDBD82DCE}" destId="{4D5941F3-5BF0-4AB8-A505-3DEC5DF2FE82}" srcOrd="0" destOrd="0" presId="urn:microsoft.com/office/officeart/2005/8/layout/orgChart1"/>
    <dgm:cxn modelId="{CA09E783-09BC-4AAD-9CFE-7DA95F78C05E}" type="presParOf" srcId="{E9D1463B-D975-4CAA-B514-580EDBD82DCE}" destId="{38572501-DF96-48E6-B96E-FE7CF0594EA9}" srcOrd="1" destOrd="0" presId="urn:microsoft.com/office/officeart/2005/8/layout/orgChart1"/>
    <dgm:cxn modelId="{500913A2-A274-45E5-8D48-9E259DE44F3C}" type="presParOf" srcId="{38572501-DF96-48E6-B96E-FE7CF0594EA9}" destId="{C050631C-8B85-4669-9700-5B402442663F}" srcOrd="0" destOrd="0" presId="urn:microsoft.com/office/officeart/2005/8/layout/orgChart1"/>
    <dgm:cxn modelId="{84C6D931-16E2-4968-9420-E252C587008D}" type="presParOf" srcId="{C050631C-8B85-4669-9700-5B402442663F}" destId="{5994CCF4-F40B-4E1D-8CA6-1F35DC7E0BFB}" srcOrd="0" destOrd="0" presId="urn:microsoft.com/office/officeart/2005/8/layout/orgChart1"/>
    <dgm:cxn modelId="{2EB26D6F-62C6-4187-B73E-018FA8712CF4}" type="presParOf" srcId="{C050631C-8B85-4669-9700-5B402442663F}" destId="{7A001D91-D6F6-49DA-96D9-B9ACA8D58965}" srcOrd="1" destOrd="0" presId="urn:microsoft.com/office/officeart/2005/8/layout/orgChart1"/>
    <dgm:cxn modelId="{8E6480A0-1E55-4429-B08B-337C6B8070F0}" type="presParOf" srcId="{38572501-DF96-48E6-B96E-FE7CF0594EA9}" destId="{162B3ECA-86F9-4384-AC7F-66015A334453}" srcOrd="1" destOrd="0" presId="urn:microsoft.com/office/officeart/2005/8/layout/orgChart1"/>
    <dgm:cxn modelId="{B329AFC9-DE02-4F4B-82FE-8DAA7C0CE9A0}" type="presParOf" srcId="{38572501-DF96-48E6-B96E-FE7CF0594EA9}" destId="{AAAEBFCB-2003-4213-AF73-78956BC83C67}" srcOrd="2" destOrd="0" presId="urn:microsoft.com/office/officeart/2005/8/layout/orgChart1"/>
    <dgm:cxn modelId="{AE2C5FAA-E702-437D-BBA1-E871289271FA}" type="presParOf" srcId="{E9D1463B-D975-4CAA-B514-580EDBD82DCE}" destId="{B28CB9BB-D6CC-484A-A871-4DF650667DAD}" srcOrd="2" destOrd="0" presId="urn:microsoft.com/office/officeart/2005/8/layout/orgChart1"/>
    <dgm:cxn modelId="{E0D31144-B5BD-40FF-955A-E5147EFD9EE1}" type="presParOf" srcId="{E9D1463B-D975-4CAA-B514-580EDBD82DCE}" destId="{68DE3544-657E-4B08-86AF-932EAED410AB}" srcOrd="3" destOrd="0" presId="urn:microsoft.com/office/officeart/2005/8/layout/orgChart1"/>
    <dgm:cxn modelId="{B29BE949-A0DC-4ADD-8AB4-6128451F2AB9}" type="presParOf" srcId="{68DE3544-657E-4B08-86AF-932EAED410AB}" destId="{0FB70580-550A-4C61-B688-7C4482E3C12F}" srcOrd="0" destOrd="0" presId="urn:microsoft.com/office/officeart/2005/8/layout/orgChart1"/>
    <dgm:cxn modelId="{2E814B16-64DF-4C67-AF95-42CD5B8A4018}" type="presParOf" srcId="{0FB70580-550A-4C61-B688-7C4482E3C12F}" destId="{9CBC2C8B-40EE-49A0-8289-C05036C5EBD6}" srcOrd="0" destOrd="0" presId="urn:microsoft.com/office/officeart/2005/8/layout/orgChart1"/>
    <dgm:cxn modelId="{C6EB11BC-396E-4AEE-867D-23BB58B9365B}" type="presParOf" srcId="{0FB70580-550A-4C61-B688-7C4482E3C12F}" destId="{A49D9E99-F74A-46A6-809C-972A7A818DAB}" srcOrd="1" destOrd="0" presId="urn:microsoft.com/office/officeart/2005/8/layout/orgChart1"/>
    <dgm:cxn modelId="{05E2E501-D701-4FF9-9550-2C3257F9DDB6}" type="presParOf" srcId="{68DE3544-657E-4B08-86AF-932EAED410AB}" destId="{938B0473-72F9-45CB-9933-38575BC5E4CB}" srcOrd="1" destOrd="0" presId="urn:microsoft.com/office/officeart/2005/8/layout/orgChart1"/>
    <dgm:cxn modelId="{7F430272-CE88-40DA-8F69-662C51298FA4}" type="presParOf" srcId="{68DE3544-657E-4B08-86AF-932EAED410AB}" destId="{E75A7429-EF5D-480C-89E2-344C9C1C0947}" srcOrd="2" destOrd="0" presId="urn:microsoft.com/office/officeart/2005/8/layout/orgChart1"/>
    <dgm:cxn modelId="{DCA535F6-429B-4B68-AA96-DC81AC6FA6AF}" type="presParOf" srcId="{E9D1463B-D975-4CAA-B514-580EDBD82DCE}" destId="{75D915BA-E02F-4AF9-ADE2-A089EF2878FD}" srcOrd="4" destOrd="0" presId="urn:microsoft.com/office/officeart/2005/8/layout/orgChart1"/>
    <dgm:cxn modelId="{57692849-C4D4-4824-B196-B3E0925554CC}" type="presParOf" srcId="{E9D1463B-D975-4CAA-B514-580EDBD82DCE}" destId="{64BFB6DD-0BFD-4C46-B9C3-81EA33FDFC09}" srcOrd="5" destOrd="0" presId="urn:microsoft.com/office/officeart/2005/8/layout/orgChart1"/>
    <dgm:cxn modelId="{8FD5AC7F-3EEA-464A-8A89-EA92577C6BCD}" type="presParOf" srcId="{64BFB6DD-0BFD-4C46-B9C3-81EA33FDFC09}" destId="{970AE4B4-2631-496D-9E26-09B4F70A76CC}" srcOrd="0" destOrd="0" presId="urn:microsoft.com/office/officeart/2005/8/layout/orgChart1"/>
    <dgm:cxn modelId="{99E4A880-4B6A-4D81-93E7-DAA86E48AB74}" type="presParOf" srcId="{970AE4B4-2631-496D-9E26-09B4F70A76CC}" destId="{5034FD9D-3438-49A7-AA7B-061B4FD63DB4}" srcOrd="0" destOrd="0" presId="urn:microsoft.com/office/officeart/2005/8/layout/orgChart1"/>
    <dgm:cxn modelId="{A123B7F9-68AE-47CA-A2A6-98B9FDEEA5A4}" type="presParOf" srcId="{970AE4B4-2631-496D-9E26-09B4F70A76CC}" destId="{EC542AC6-6770-4B46-B000-428A9C806849}" srcOrd="1" destOrd="0" presId="urn:microsoft.com/office/officeart/2005/8/layout/orgChart1"/>
    <dgm:cxn modelId="{CC49A1FB-F73A-4373-8A75-65EDAF977B26}" type="presParOf" srcId="{64BFB6DD-0BFD-4C46-B9C3-81EA33FDFC09}" destId="{4CDE675A-BF81-4ED8-8DE1-697F7BB9B28D}" srcOrd="1" destOrd="0" presId="urn:microsoft.com/office/officeart/2005/8/layout/orgChart1"/>
    <dgm:cxn modelId="{1CF177BA-EF7E-4034-B48A-F59F63BB0A2C}" type="presParOf" srcId="{64BFB6DD-0BFD-4C46-B9C3-81EA33FDFC09}" destId="{2B027013-8B75-4897-8E02-477CF1847585}" srcOrd="2" destOrd="0" presId="urn:microsoft.com/office/officeart/2005/8/layout/orgChart1"/>
    <dgm:cxn modelId="{C1C936A2-8EF6-4793-99E6-322725AF524F}" type="presParOf" srcId="{E9D1463B-D975-4CAA-B514-580EDBD82DCE}" destId="{68DA66D3-F222-4F2F-AB80-E2CBB22218DA}" srcOrd="6" destOrd="0" presId="urn:microsoft.com/office/officeart/2005/8/layout/orgChart1"/>
    <dgm:cxn modelId="{E5DBFE70-0998-4762-8C86-C410B3C3C33F}" type="presParOf" srcId="{E9D1463B-D975-4CAA-B514-580EDBD82DCE}" destId="{83E54A31-2CB8-4AF5-B64E-171E8F3F0A08}" srcOrd="7" destOrd="0" presId="urn:microsoft.com/office/officeart/2005/8/layout/orgChart1"/>
    <dgm:cxn modelId="{34663F35-F4F4-4E9D-AB82-D308064B9A96}" type="presParOf" srcId="{83E54A31-2CB8-4AF5-B64E-171E8F3F0A08}" destId="{443176EB-E00C-4673-85BB-97B333BF3C66}" srcOrd="0" destOrd="0" presId="urn:microsoft.com/office/officeart/2005/8/layout/orgChart1"/>
    <dgm:cxn modelId="{24AB4949-7A0E-4516-8C28-C44EE877B70A}" type="presParOf" srcId="{443176EB-E00C-4673-85BB-97B333BF3C66}" destId="{B8234498-40BA-4A2A-808F-F281104B9220}" srcOrd="0" destOrd="0" presId="urn:microsoft.com/office/officeart/2005/8/layout/orgChart1"/>
    <dgm:cxn modelId="{F0BDB3AE-6B20-407D-A2E8-07E26F2CE60B}" type="presParOf" srcId="{443176EB-E00C-4673-85BB-97B333BF3C66}" destId="{3B1332C3-1CA5-4239-ADF4-EB216712C5BF}" srcOrd="1" destOrd="0" presId="urn:microsoft.com/office/officeart/2005/8/layout/orgChart1"/>
    <dgm:cxn modelId="{BA9C1DA4-DC2E-4967-9415-3BECEB28BD4A}" type="presParOf" srcId="{83E54A31-2CB8-4AF5-B64E-171E8F3F0A08}" destId="{EB79B8F5-E722-4A43-833F-CAFF73564C2E}" srcOrd="1" destOrd="0" presId="urn:microsoft.com/office/officeart/2005/8/layout/orgChart1"/>
    <dgm:cxn modelId="{2844FE24-558A-47C5-B73C-8A58E373DE1C}" type="presParOf" srcId="{83E54A31-2CB8-4AF5-B64E-171E8F3F0A08}" destId="{A0971202-4CB1-4A29-A134-DAAB6578989E}" srcOrd="2" destOrd="0" presId="urn:microsoft.com/office/officeart/2005/8/layout/orgChart1"/>
    <dgm:cxn modelId="{C20CBDEF-AAC5-4B28-B835-39A4FA8B5758}" type="presParOf" srcId="{E9D1463B-D975-4CAA-B514-580EDBD82DCE}" destId="{EEDE0ABD-1B53-412A-B19C-F6EC3312BD6C}" srcOrd="8" destOrd="0" presId="urn:microsoft.com/office/officeart/2005/8/layout/orgChart1"/>
    <dgm:cxn modelId="{C2947F7F-B80A-444E-B28E-377CC7D82440}" type="presParOf" srcId="{E9D1463B-D975-4CAA-B514-580EDBD82DCE}" destId="{80AF20FF-E729-4579-BB84-2DBA4BF90A50}" srcOrd="9" destOrd="0" presId="urn:microsoft.com/office/officeart/2005/8/layout/orgChart1"/>
    <dgm:cxn modelId="{EBB13B85-D84A-459E-91F3-A5B976EE25A6}" type="presParOf" srcId="{80AF20FF-E729-4579-BB84-2DBA4BF90A50}" destId="{89099E3D-0080-4734-853A-7DB6A076EB5D}" srcOrd="0" destOrd="0" presId="urn:microsoft.com/office/officeart/2005/8/layout/orgChart1"/>
    <dgm:cxn modelId="{7A90D91B-7B5F-491B-BFD1-F6DB7235E2FA}" type="presParOf" srcId="{89099E3D-0080-4734-853A-7DB6A076EB5D}" destId="{B0D4B769-2DB7-4ED6-B0D9-B62647F6E30A}" srcOrd="0" destOrd="0" presId="urn:microsoft.com/office/officeart/2005/8/layout/orgChart1"/>
    <dgm:cxn modelId="{CEF99C94-7B7F-470E-9727-DA705A74D93B}" type="presParOf" srcId="{89099E3D-0080-4734-853A-7DB6A076EB5D}" destId="{0752E6E6-5032-49F7-9801-584C6D52987E}" srcOrd="1" destOrd="0" presId="urn:microsoft.com/office/officeart/2005/8/layout/orgChart1"/>
    <dgm:cxn modelId="{5FD9EA66-AD96-4389-986E-0A06104383EC}" type="presParOf" srcId="{80AF20FF-E729-4579-BB84-2DBA4BF90A50}" destId="{4A85EDC5-159A-4861-A58F-1F8F96376546}" srcOrd="1" destOrd="0" presId="urn:microsoft.com/office/officeart/2005/8/layout/orgChart1"/>
    <dgm:cxn modelId="{51DBC06B-54A5-43CC-9071-A312273B437D}" type="presParOf" srcId="{80AF20FF-E729-4579-BB84-2DBA4BF90A50}" destId="{27D7230A-67CB-4C84-8CC6-0AF09374CDD2}" srcOrd="2" destOrd="0" presId="urn:microsoft.com/office/officeart/2005/8/layout/orgChart1"/>
    <dgm:cxn modelId="{58655000-E0F2-44C3-BE67-D23095D96387}" type="presParOf" srcId="{27D7230A-67CB-4C84-8CC6-0AF09374CDD2}" destId="{7BCAA1B8-B7BE-4CFE-9473-59C909BCBEE2}" srcOrd="0" destOrd="0" presId="urn:microsoft.com/office/officeart/2005/8/layout/orgChart1"/>
    <dgm:cxn modelId="{00D28BDF-B929-4B11-BF5C-0FD1A9D0182E}" type="presParOf" srcId="{27D7230A-67CB-4C84-8CC6-0AF09374CDD2}" destId="{FADD3F26-A4AE-485A-910B-3D8270331E57}" srcOrd="1" destOrd="0" presId="urn:microsoft.com/office/officeart/2005/8/layout/orgChart1"/>
    <dgm:cxn modelId="{1BDF74D1-E420-4835-BC0B-F6CA447A4751}" type="presParOf" srcId="{FADD3F26-A4AE-485A-910B-3D8270331E57}" destId="{271D62B7-CAE2-42F7-A59B-EC40701BF71C}" srcOrd="0" destOrd="0" presId="urn:microsoft.com/office/officeart/2005/8/layout/orgChart1"/>
    <dgm:cxn modelId="{FBD0416E-220E-4DAC-9740-AB44E89D2D02}" type="presParOf" srcId="{271D62B7-CAE2-42F7-A59B-EC40701BF71C}" destId="{00CBA52B-4C06-4753-B477-A60361C6F27A}" srcOrd="0" destOrd="0" presId="urn:microsoft.com/office/officeart/2005/8/layout/orgChart1"/>
    <dgm:cxn modelId="{BA4F6753-7A57-4624-8A2A-23E413D84EDF}" type="presParOf" srcId="{271D62B7-CAE2-42F7-A59B-EC40701BF71C}" destId="{9EA06D93-0F63-4027-9E30-EB2A14DBC666}" srcOrd="1" destOrd="0" presId="urn:microsoft.com/office/officeart/2005/8/layout/orgChart1"/>
    <dgm:cxn modelId="{5244BB3A-E2E3-42C5-A848-063DFCAE0C67}" type="presParOf" srcId="{FADD3F26-A4AE-485A-910B-3D8270331E57}" destId="{49431D27-C18C-4FAB-A552-4464206871C3}" srcOrd="1" destOrd="0" presId="urn:microsoft.com/office/officeart/2005/8/layout/orgChart1"/>
    <dgm:cxn modelId="{7E63ABB3-E8AB-48D3-AD62-9A81578E3578}" type="presParOf" srcId="{FADD3F26-A4AE-485A-910B-3D8270331E57}" destId="{4FD1743B-634C-4643-90EC-6137E9F3E363}" srcOrd="2" destOrd="0" presId="urn:microsoft.com/office/officeart/2005/8/layout/orgChart1"/>
    <dgm:cxn modelId="{2037E0DB-AF0B-4F3E-BB9F-A44E8763A6A7}" type="presParOf" srcId="{4FD1743B-634C-4643-90EC-6137E9F3E363}" destId="{F1F971BE-2F62-4769-AFD6-716766D11274}" srcOrd="0" destOrd="0" presId="urn:microsoft.com/office/officeart/2005/8/layout/orgChart1"/>
    <dgm:cxn modelId="{2EC09891-8AF9-4A26-95BF-F6F393939EBF}" type="presParOf" srcId="{4FD1743B-634C-4643-90EC-6137E9F3E363}" destId="{7AAB90C7-7A37-4736-99A9-2EAB8CB490F3}" srcOrd="1" destOrd="0" presId="urn:microsoft.com/office/officeart/2005/8/layout/orgChart1"/>
    <dgm:cxn modelId="{330836E5-6D75-406F-B907-F535C098D3BA}" type="presParOf" srcId="{7AAB90C7-7A37-4736-99A9-2EAB8CB490F3}" destId="{06FEE5D3-D624-48FC-88D5-1D6EEF94D68E}" srcOrd="0" destOrd="0" presId="urn:microsoft.com/office/officeart/2005/8/layout/orgChart1"/>
    <dgm:cxn modelId="{C056FAE9-7944-4D0C-8D73-55A7831B9FCA}" type="presParOf" srcId="{06FEE5D3-D624-48FC-88D5-1D6EEF94D68E}" destId="{A82773FB-5D0A-469E-BB8E-F1255A039E60}" srcOrd="0" destOrd="0" presId="urn:microsoft.com/office/officeart/2005/8/layout/orgChart1"/>
    <dgm:cxn modelId="{4368C6BF-A020-4BC0-B7CA-57879CB9A1C7}" type="presParOf" srcId="{06FEE5D3-D624-48FC-88D5-1D6EEF94D68E}" destId="{3B943160-1184-4145-8E36-06CF8427E54E}" srcOrd="1" destOrd="0" presId="urn:microsoft.com/office/officeart/2005/8/layout/orgChart1"/>
    <dgm:cxn modelId="{685B7BAC-379F-4178-9E91-7E5E58C6FD5A}" type="presParOf" srcId="{7AAB90C7-7A37-4736-99A9-2EAB8CB490F3}" destId="{61B1356E-A1DD-4BAA-8597-1A7EA7C3724D}" srcOrd="1" destOrd="0" presId="urn:microsoft.com/office/officeart/2005/8/layout/orgChart1"/>
    <dgm:cxn modelId="{7AC9EE96-B440-4D63-AB0D-83FA5A102D38}" type="presParOf" srcId="{7AAB90C7-7A37-4736-99A9-2EAB8CB490F3}" destId="{6A0EBE18-6027-4C89-A101-E379D29BBB29}" srcOrd="2" destOrd="0" presId="urn:microsoft.com/office/officeart/2005/8/layout/orgChart1"/>
    <dgm:cxn modelId="{AD269891-C9FD-448A-A912-F3DD9CBBE952}" type="presParOf" srcId="{6A0EBE18-6027-4C89-A101-E379D29BBB29}" destId="{978DF794-C99A-41CE-8548-1F8B0F8947D6}" srcOrd="0" destOrd="0" presId="urn:microsoft.com/office/officeart/2005/8/layout/orgChart1"/>
    <dgm:cxn modelId="{923AD8ED-6CB4-4626-B5D9-7907F2167465}" type="presParOf" srcId="{6A0EBE18-6027-4C89-A101-E379D29BBB29}" destId="{8F18DB96-06FA-4F75-A3B7-0F7154E018C3}" srcOrd="1" destOrd="0" presId="urn:microsoft.com/office/officeart/2005/8/layout/orgChart1"/>
    <dgm:cxn modelId="{999FF6FF-B53F-48A0-9E46-9F740D2AC8AE}" type="presParOf" srcId="{8F18DB96-06FA-4F75-A3B7-0F7154E018C3}" destId="{CF6D6F79-4824-442B-BD03-C213AFB70EAD}" srcOrd="0" destOrd="0" presId="urn:microsoft.com/office/officeart/2005/8/layout/orgChart1"/>
    <dgm:cxn modelId="{0FF9B89F-D355-4568-832C-DDA9406C5681}" type="presParOf" srcId="{CF6D6F79-4824-442B-BD03-C213AFB70EAD}" destId="{4E5C9605-A2E6-416E-92C8-3A37FBA34D44}" srcOrd="0" destOrd="0" presId="urn:microsoft.com/office/officeart/2005/8/layout/orgChart1"/>
    <dgm:cxn modelId="{6886CAD1-550D-44B8-BA1E-DB69A81C861D}" type="presParOf" srcId="{CF6D6F79-4824-442B-BD03-C213AFB70EAD}" destId="{8E8AC8D5-37BF-4EE2-B310-4780A4224316}" srcOrd="1" destOrd="0" presId="urn:microsoft.com/office/officeart/2005/8/layout/orgChart1"/>
    <dgm:cxn modelId="{96176C53-2DE9-4B42-939D-3939C05904E4}" type="presParOf" srcId="{8F18DB96-06FA-4F75-A3B7-0F7154E018C3}" destId="{CE63B0A7-D551-4434-8695-DBFB4C1805D5}" srcOrd="1" destOrd="0" presId="urn:microsoft.com/office/officeart/2005/8/layout/orgChart1"/>
    <dgm:cxn modelId="{E68770A2-26EE-45A6-B0B0-7709A0D3D7B5}" type="presParOf" srcId="{8F18DB96-06FA-4F75-A3B7-0F7154E018C3}" destId="{D4DFF805-AB68-4562-A1A6-4E50BFB2A243}" srcOrd="2" destOrd="0" presId="urn:microsoft.com/office/officeart/2005/8/layout/orgChart1"/>
    <dgm:cxn modelId="{FC8DB797-689E-424C-BC20-0CD649BA511A}" type="presParOf" srcId="{4FD1743B-634C-4643-90EC-6137E9F3E363}" destId="{539FDC10-D41B-4104-A571-6B1B277D9111}" srcOrd="2" destOrd="0" presId="urn:microsoft.com/office/officeart/2005/8/layout/orgChart1"/>
    <dgm:cxn modelId="{E2178A17-B3B3-43F9-95AC-4D74DDF31AA8}" type="presParOf" srcId="{4FD1743B-634C-4643-90EC-6137E9F3E363}" destId="{32FB5925-F012-4FBA-A390-242585E84945}" srcOrd="3" destOrd="0" presId="urn:microsoft.com/office/officeart/2005/8/layout/orgChart1"/>
    <dgm:cxn modelId="{DDACBB6D-67ED-4E82-A59A-13F520BA5CBC}" type="presParOf" srcId="{32FB5925-F012-4FBA-A390-242585E84945}" destId="{6A1581A8-BFC0-4D71-820A-8ECDDF1DE39D}" srcOrd="0" destOrd="0" presId="urn:microsoft.com/office/officeart/2005/8/layout/orgChart1"/>
    <dgm:cxn modelId="{DCB764EC-1491-4150-9002-930FA21D1D3E}" type="presParOf" srcId="{6A1581A8-BFC0-4D71-820A-8ECDDF1DE39D}" destId="{F47FD2F8-D678-4CDE-8E0A-63BB16ED5258}" srcOrd="0" destOrd="0" presId="urn:microsoft.com/office/officeart/2005/8/layout/orgChart1"/>
    <dgm:cxn modelId="{728FA7C8-DFA4-4489-BC99-1E3627E31C37}" type="presParOf" srcId="{6A1581A8-BFC0-4D71-820A-8ECDDF1DE39D}" destId="{52F4855D-786E-421A-B31E-2D427321559D}" srcOrd="1" destOrd="0" presId="urn:microsoft.com/office/officeart/2005/8/layout/orgChart1"/>
    <dgm:cxn modelId="{3EBAA7C7-8035-48F1-BB91-44C9981CD5CC}" type="presParOf" srcId="{32FB5925-F012-4FBA-A390-242585E84945}" destId="{7AC1F38E-27C1-4CD1-BD7C-78D6E09B013A}" srcOrd="1" destOrd="0" presId="urn:microsoft.com/office/officeart/2005/8/layout/orgChart1"/>
    <dgm:cxn modelId="{9AF150E5-30DE-4D34-912C-016980EA4647}" type="presParOf" srcId="{32FB5925-F012-4FBA-A390-242585E84945}" destId="{E64BA2E8-A73D-4143-BDF4-3FA79A693A1A}" srcOrd="2" destOrd="0" presId="urn:microsoft.com/office/officeart/2005/8/layout/orgChart1"/>
    <dgm:cxn modelId="{C4063909-CCF6-4BDA-B20C-D0F2BC11E237}" type="presParOf" srcId="{27D7230A-67CB-4C84-8CC6-0AF09374CDD2}" destId="{B88C1D16-3244-4EC3-9E42-7D848A87FB29}" srcOrd="2" destOrd="0" presId="urn:microsoft.com/office/officeart/2005/8/layout/orgChart1"/>
    <dgm:cxn modelId="{4FA3EFA8-151B-4022-ADDF-4669632F07B8}" type="presParOf" srcId="{27D7230A-67CB-4C84-8CC6-0AF09374CDD2}" destId="{6C82F32C-C1E2-4448-93D1-4730B3508176}" srcOrd="3" destOrd="0" presId="urn:microsoft.com/office/officeart/2005/8/layout/orgChart1"/>
    <dgm:cxn modelId="{C61FE295-9267-4960-A167-DF37BBB63AE7}" type="presParOf" srcId="{6C82F32C-C1E2-4448-93D1-4730B3508176}" destId="{4F463D9D-5D6A-4E4A-A640-2635843EA188}" srcOrd="0" destOrd="0" presId="urn:microsoft.com/office/officeart/2005/8/layout/orgChart1"/>
    <dgm:cxn modelId="{7BB33F2C-DB60-4741-9E54-D0E2B62B9598}" type="presParOf" srcId="{4F463D9D-5D6A-4E4A-A640-2635843EA188}" destId="{1122D994-DDCF-4DCB-899A-211DD84F4A3F}" srcOrd="0" destOrd="0" presId="urn:microsoft.com/office/officeart/2005/8/layout/orgChart1"/>
    <dgm:cxn modelId="{2EC3839D-DD34-4592-87BD-242A4F4B1189}" type="presParOf" srcId="{4F463D9D-5D6A-4E4A-A640-2635843EA188}" destId="{1F1C835A-2C0D-497C-93D2-DC5C98E5040A}" srcOrd="1" destOrd="0" presId="urn:microsoft.com/office/officeart/2005/8/layout/orgChart1"/>
    <dgm:cxn modelId="{A6AF5D93-B069-4F96-8D06-C088296EB590}" type="presParOf" srcId="{6C82F32C-C1E2-4448-93D1-4730B3508176}" destId="{2C3D2FC0-CF35-430C-9970-7206ED0730F5}" srcOrd="1" destOrd="0" presId="urn:microsoft.com/office/officeart/2005/8/layout/orgChart1"/>
    <dgm:cxn modelId="{A834E215-AC8D-47D6-80D0-AE3190E1AFC2}" type="presParOf" srcId="{6C82F32C-C1E2-4448-93D1-4730B3508176}" destId="{8D5D7BCD-C623-4A08-A7AF-336750AA4D5E}" srcOrd="2" destOrd="0" presId="urn:microsoft.com/office/officeart/2005/8/layout/orgChart1"/>
    <dgm:cxn modelId="{D0E95FD2-8FCF-4301-9C5B-1F77085E96A9}" type="presParOf" srcId="{8D5D7BCD-C623-4A08-A7AF-336750AA4D5E}" destId="{7DB6F3DD-B8AB-41E5-8CEC-EA64C7131D1B}" srcOrd="0" destOrd="0" presId="urn:microsoft.com/office/officeart/2005/8/layout/orgChart1"/>
    <dgm:cxn modelId="{FCF4B5B5-67B7-4A44-86A9-ECD2A2696A10}" type="presParOf" srcId="{8D5D7BCD-C623-4A08-A7AF-336750AA4D5E}" destId="{5262885E-1824-495D-B179-EFCFFB9E5508}" srcOrd="1" destOrd="0" presId="urn:microsoft.com/office/officeart/2005/8/layout/orgChart1"/>
    <dgm:cxn modelId="{E31D278B-DA2B-48FE-9C95-F6E2ADC6EEFA}" type="presParOf" srcId="{5262885E-1824-495D-B179-EFCFFB9E5508}" destId="{2BFCFA82-D671-48C4-8F12-062DEAECE254}" srcOrd="0" destOrd="0" presId="urn:microsoft.com/office/officeart/2005/8/layout/orgChart1"/>
    <dgm:cxn modelId="{AB57D7A0-469D-4166-A149-0D323D473EA6}" type="presParOf" srcId="{2BFCFA82-D671-48C4-8F12-062DEAECE254}" destId="{B5A80137-EF26-47F0-81AE-818896CEC14B}" srcOrd="0" destOrd="0" presId="urn:microsoft.com/office/officeart/2005/8/layout/orgChart1"/>
    <dgm:cxn modelId="{93B03FE5-0586-46DE-AFFE-054312F4E0A6}" type="presParOf" srcId="{2BFCFA82-D671-48C4-8F12-062DEAECE254}" destId="{679C408F-76CA-4B5E-9454-1826561EEF20}" srcOrd="1" destOrd="0" presId="urn:microsoft.com/office/officeart/2005/8/layout/orgChart1"/>
    <dgm:cxn modelId="{925DA9D9-06B5-471B-AD5C-A0D3857F553F}" type="presParOf" srcId="{5262885E-1824-495D-B179-EFCFFB9E5508}" destId="{687AD8BB-D74C-4FBB-B738-DBB294D426D5}" srcOrd="1" destOrd="0" presId="urn:microsoft.com/office/officeart/2005/8/layout/orgChart1"/>
    <dgm:cxn modelId="{E808240F-EA7A-4AC8-B28E-288DDAB92CDC}" type="presParOf" srcId="{5262885E-1824-495D-B179-EFCFFB9E5508}" destId="{B1460766-9ACE-49E3-B92B-329330FE290E}" srcOrd="2" destOrd="0" presId="urn:microsoft.com/office/officeart/2005/8/layout/orgChart1"/>
    <dgm:cxn modelId="{B7A8F881-6717-4F7B-8B52-B740F1F644D1}" type="presParOf" srcId="{B1460766-9ACE-49E3-B92B-329330FE290E}" destId="{EA542F21-0946-4418-93E2-BD6AD5EA5098}" srcOrd="0" destOrd="0" presId="urn:microsoft.com/office/officeart/2005/8/layout/orgChart1"/>
    <dgm:cxn modelId="{05C1AC11-DB9C-4635-8FD8-A38901C25327}" type="presParOf" srcId="{B1460766-9ACE-49E3-B92B-329330FE290E}" destId="{40C82178-D866-4868-9D4E-E20332866C3B}" srcOrd="1" destOrd="0" presId="urn:microsoft.com/office/officeart/2005/8/layout/orgChart1"/>
    <dgm:cxn modelId="{2CE40EAB-7774-4496-B278-E537DC30C00E}" type="presParOf" srcId="{40C82178-D866-4868-9D4E-E20332866C3B}" destId="{D521E61F-F8B6-41A7-8E1C-9B23F9FBC5CB}" srcOrd="0" destOrd="0" presId="urn:microsoft.com/office/officeart/2005/8/layout/orgChart1"/>
    <dgm:cxn modelId="{03725DD7-916B-4A20-925E-A1064D098D3C}" type="presParOf" srcId="{D521E61F-F8B6-41A7-8E1C-9B23F9FBC5CB}" destId="{4762FC59-AA79-469A-A655-FE0244CCDFED}" srcOrd="0" destOrd="0" presId="urn:microsoft.com/office/officeart/2005/8/layout/orgChart1"/>
    <dgm:cxn modelId="{D6366813-D502-43B4-88FF-2A06B47C711D}" type="presParOf" srcId="{D521E61F-F8B6-41A7-8E1C-9B23F9FBC5CB}" destId="{AEB9DF28-7657-448C-AFC1-ECBAF7B2033C}" srcOrd="1" destOrd="0" presId="urn:microsoft.com/office/officeart/2005/8/layout/orgChart1"/>
    <dgm:cxn modelId="{5B770824-577D-4E3B-9D94-9B1856F8CCA5}" type="presParOf" srcId="{40C82178-D866-4868-9D4E-E20332866C3B}" destId="{DAB7F553-EE5E-47A9-8966-95A1E9CD4821}" srcOrd="1" destOrd="0" presId="urn:microsoft.com/office/officeart/2005/8/layout/orgChart1"/>
    <dgm:cxn modelId="{6131D1AC-5390-4F3C-A14F-E4A5DC0F244A}" type="presParOf" srcId="{40C82178-D866-4868-9D4E-E20332866C3B}" destId="{5895B56F-0C2F-4F0A-80C3-6845CFCE2386}" srcOrd="2" destOrd="0" presId="urn:microsoft.com/office/officeart/2005/8/layout/orgChart1"/>
    <dgm:cxn modelId="{9F96FE37-320F-4A8B-B8D7-582FB90CB9AC}" type="presParOf" srcId="{27D7230A-67CB-4C84-8CC6-0AF09374CDD2}" destId="{D0A2298D-592A-4476-BCEC-5B731084ED27}" srcOrd="4" destOrd="0" presId="urn:microsoft.com/office/officeart/2005/8/layout/orgChart1"/>
    <dgm:cxn modelId="{F580EAFA-9327-4A30-9642-6C5021CF4D74}" type="presParOf" srcId="{27D7230A-67CB-4C84-8CC6-0AF09374CDD2}" destId="{DE079BAF-918D-40C3-90A0-FD79D2144998}" srcOrd="5" destOrd="0" presId="urn:microsoft.com/office/officeart/2005/8/layout/orgChart1"/>
    <dgm:cxn modelId="{05FD3AAA-EBFD-4D9F-A895-3AA43538D56B}" type="presParOf" srcId="{DE079BAF-918D-40C3-90A0-FD79D2144998}" destId="{4CCEE52A-2E16-4FF0-8194-5C8E4E0B9FF0}" srcOrd="0" destOrd="0" presId="urn:microsoft.com/office/officeart/2005/8/layout/orgChart1"/>
    <dgm:cxn modelId="{0ADAED55-E256-4ABC-94FA-DDC9B80E5BBB}" type="presParOf" srcId="{4CCEE52A-2E16-4FF0-8194-5C8E4E0B9FF0}" destId="{0E2D553D-D945-4F79-BE19-4011CD6BFA7B}" srcOrd="0" destOrd="0" presId="urn:microsoft.com/office/officeart/2005/8/layout/orgChart1"/>
    <dgm:cxn modelId="{C6B760E7-96DF-41F5-A22F-FE8722F5380E}" type="presParOf" srcId="{4CCEE52A-2E16-4FF0-8194-5C8E4E0B9FF0}" destId="{719BAB29-15FE-44F6-B412-5A078BE7715A}" srcOrd="1" destOrd="0" presId="urn:microsoft.com/office/officeart/2005/8/layout/orgChart1"/>
    <dgm:cxn modelId="{B4F1C3BF-4DCE-4754-BE50-370C3D9092FB}" type="presParOf" srcId="{DE079BAF-918D-40C3-90A0-FD79D2144998}" destId="{89F4C457-2F26-4A59-A09B-982339DC9AA3}" srcOrd="1" destOrd="0" presId="urn:microsoft.com/office/officeart/2005/8/layout/orgChart1"/>
    <dgm:cxn modelId="{9D00DA55-81C7-4FA2-931A-BEC0CC69ED89}" type="presParOf" srcId="{DE079BAF-918D-40C3-90A0-FD79D2144998}" destId="{E3CE54CC-3438-4AB8-B94A-6B52E67F80B7}" srcOrd="2" destOrd="0" presId="urn:microsoft.com/office/officeart/2005/8/layout/orgChart1"/>
    <dgm:cxn modelId="{1BC9AD96-F9DE-4EA9-9947-901ADC08C21C}" type="presParOf" srcId="{27D7230A-67CB-4C84-8CC6-0AF09374CDD2}" destId="{BA98AAC2-D11C-4A86-9416-1A928B00F7B1}" srcOrd="6" destOrd="0" presId="urn:microsoft.com/office/officeart/2005/8/layout/orgChart1"/>
    <dgm:cxn modelId="{CEF8F6A3-8267-4046-AC10-B098DBA21BDB}" type="presParOf" srcId="{27D7230A-67CB-4C84-8CC6-0AF09374CDD2}" destId="{1F737867-2BB0-4FE6-81F9-154FC54ADDB5}" srcOrd="7" destOrd="0" presId="urn:microsoft.com/office/officeart/2005/8/layout/orgChart1"/>
    <dgm:cxn modelId="{907B57BB-91CE-431D-993B-1A8440071A6C}" type="presParOf" srcId="{1F737867-2BB0-4FE6-81F9-154FC54ADDB5}" destId="{F5A025CE-3EF7-47CF-9BBA-1C78ED689AD3}" srcOrd="0" destOrd="0" presId="urn:microsoft.com/office/officeart/2005/8/layout/orgChart1"/>
    <dgm:cxn modelId="{BCD7D5CB-46F0-4664-8797-65945B4F8B56}" type="presParOf" srcId="{F5A025CE-3EF7-47CF-9BBA-1C78ED689AD3}" destId="{B573AC1D-FA4D-4AE5-A433-BF7DD9DFFC03}" srcOrd="0" destOrd="0" presId="urn:microsoft.com/office/officeart/2005/8/layout/orgChart1"/>
    <dgm:cxn modelId="{B72725D3-5ECF-4285-805B-23B85BF9B894}" type="presParOf" srcId="{F5A025CE-3EF7-47CF-9BBA-1C78ED689AD3}" destId="{469E62A9-E4F0-47C8-B01D-EDDB0A648B01}" srcOrd="1" destOrd="0" presId="urn:microsoft.com/office/officeart/2005/8/layout/orgChart1"/>
    <dgm:cxn modelId="{8F4C6DDE-AC06-428F-8670-DDD502C3D5D2}" type="presParOf" srcId="{1F737867-2BB0-4FE6-81F9-154FC54ADDB5}" destId="{EC1C3EC6-97AB-41E4-B670-6C8203606130}" srcOrd="1" destOrd="0" presId="urn:microsoft.com/office/officeart/2005/8/layout/orgChart1"/>
    <dgm:cxn modelId="{4382E4D4-21D4-47C1-98CC-5F5393BE7AF7}" type="presParOf" srcId="{1F737867-2BB0-4FE6-81F9-154FC54ADDB5}" destId="{01B310DA-D7FA-4AF4-BCFD-9ED78F461A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AAC2-D11C-4A86-9416-1A928B00F7B1}">
      <dsp:nvSpPr>
        <dsp:cNvPr id="0" name=""/>
        <dsp:cNvSpPr/>
      </dsp:nvSpPr>
      <dsp:spPr>
        <a:xfrm>
          <a:off x="5077029" y="1551073"/>
          <a:ext cx="112562" cy="2333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835"/>
              </a:lnTo>
              <a:lnTo>
                <a:pt x="112562" y="2333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2298D-592A-4476-BCEC-5B731084ED27}">
      <dsp:nvSpPr>
        <dsp:cNvPr id="0" name=""/>
        <dsp:cNvSpPr/>
      </dsp:nvSpPr>
      <dsp:spPr>
        <a:xfrm>
          <a:off x="3522729" y="1551073"/>
          <a:ext cx="1554299" cy="2188102"/>
        </a:xfrm>
        <a:custGeom>
          <a:avLst/>
          <a:gdLst/>
          <a:ahLst/>
          <a:cxnLst/>
          <a:rect l="0" t="0" r="0" b="0"/>
          <a:pathLst>
            <a:path>
              <a:moveTo>
                <a:pt x="1554299" y="0"/>
              </a:moveTo>
              <a:lnTo>
                <a:pt x="1554299" y="2188102"/>
              </a:lnTo>
              <a:lnTo>
                <a:pt x="0" y="218810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42F21-0946-4418-93E2-BD6AD5EA5098}">
      <dsp:nvSpPr>
        <dsp:cNvPr id="0" name=""/>
        <dsp:cNvSpPr/>
      </dsp:nvSpPr>
      <dsp:spPr>
        <a:xfrm>
          <a:off x="6729864" y="2717441"/>
          <a:ext cx="443268" cy="335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934"/>
              </a:lnTo>
              <a:lnTo>
                <a:pt x="443268" y="3359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6F3DD-B8AB-41E5-8CEC-EA64C7131D1B}">
      <dsp:nvSpPr>
        <dsp:cNvPr id="0" name=""/>
        <dsp:cNvSpPr/>
      </dsp:nvSpPr>
      <dsp:spPr>
        <a:xfrm>
          <a:off x="6044061" y="2184042"/>
          <a:ext cx="290873" cy="335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934"/>
              </a:lnTo>
              <a:lnTo>
                <a:pt x="290873" y="3359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C1D16-3244-4EC3-9E42-7D848A87FB29}">
      <dsp:nvSpPr>
        <dsp:cNvPr id="0" name=""/>
        <dsp:cNvSpPr/>
      </dsp:nvSpPr>
      <dsp:spPr>
        <a:xfrm>
          <a:off x="5077029" y="1551073"/>
          <a:ext cx="572102" cy="435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504"/>
              </a:lnTo>
              <a:lnTo>
                <a:pt x="572102" y="43550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FDC10-D41B-4104-A571-6B1B277D9111}">
      <dsp:nvSpPr>
        <dsp:cNvPr id="0" name=""/>
        <dsp:cNvSpPr/>
      </dsp:nvSpPr>
      <dsp:spPr>
        <a:xfrm>
          <a:off x="3604101" y="2227729"/>
          <a:ext cx="221120" cy="38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120" y="3878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DF794-C99A-41CE-8548-1F8B0F8947D6}">
      <dsp:nvSpPr>
        <dsp:cNvPr id="0" name=""/>
        <dsp:cNvSpPr/>
      </dsp:nvSpPr>
      <dsp:spPr>
        <a:xfrm>
          <a:off x="2188339" y="2793643"/>
          <a:ext cx="91440" cy="770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8183" y="7705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971BE-2F62-4769-AFD6-716766D11274}">
      <dsp:nvSpPr>
        <dsp:cNvPr id="0" name=""/>
        <dsp:cNvSpPr/>
      </dsp:nvSpPr>
      <dsp:spPr>
        <a:xfrm>
          <a:off x="2628988" y="2227729"/>
          <a:ext cx="975112" cy="368449"/>
        </a:xfrm>
        <a:custGeom>
          <a:avLst/>
          <a:gdLst/>
          <a:ahLst/>
          <a:cxnLst/>
          <a:rect l="0" t="0" r="0" b="0"/>
          <a:pathLst>
            <a:path>
              <a:moveTo>
                <a:pt x="975112" y="0"/>
              </a:moveTo>
              <a:lnTo>
                <a:pt x="975112" y="368449"/>
              </a:lnTo>
              <a:lnTo>
                <a:pt x="0" y="36844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AA1B8-B7BE-4CFE-9473-59C909BCBEE2}">
      <dsp:nvSpPr>
        <dsp:cNvPr id="0" name=""/>
        <dsp:cNvSpPr/>
      </dsp:nvSpPr>
      <dsp:spPr>
        <a:xfrm>
          <a:off x="3999030" y="1551073"/>
          <a:ext cx="1077999" cy="479191"/>
        </a:xfrm>
        <a:custGeom>
          <a:avLst/>
          <a:gdLst/>
          <a:ahLst/>
          <a:cxnLst/>
          <a:rect l="0" t="0" r="0" b="0"/>
          <a:pathLst>
            <a:path>
              <a:moveTo>
                <a:pt x="1077999" y="0"/>
              </a:moveTo>
              <a:lnTo>
                <a:pt x="1077999" y="479191"/>
              </a:lnTo>
              <a:lnTo>
                <a:pt x="0" y="4791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E0ABD-1B53-412A-B19C-F6EC3312BD6C}">
      <dsp:nvSpPr>
        <dsp:cNvPr id="0" name=""/>
        <dsp:cNvSpPr/>
      </dsp:nvSpPr>
      <dsp:spPr>
        <a:xfrm>
          <a:off x="5299714" y="423312"/>
          <a:ext cx="172244" cy="93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244" y="9302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A66D3-F222-4F2F-AB80-E2CBB22218DA}">
      <dsp:nvSpPr>
        <dsp:cNvPr id="0" name=""/>
        <dsp:cNvSpPr/>
      </dsp:nvSpPr>
      <dsp:spPr>
        <a:xfrm>
          <a:off x="5299714" y="423312"/>
          <a:ext cx="1721015" cy="406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23"/>
              </a:lnTo>
              <a:lnTo>
                <a:pt x="1721015" y="40632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915BA-E02F-4AF9-ADE2-A089EF2878FD}">
      <dsp:nvSpPr>
        <dsp:cNvPr id="0" name=""/>
        <dsp:cNvSpPr/>
      </dsp:nvSpPr>
      <dsp:spPr>
        <a:xfrm>
          <a:off x="5299714" y="423312"/>
          <a:ext cx="567687" cy="42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64"/>
              </a:lnTo>
              <a:lnTo>
                <a:pt x="567687" y="4202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B9BB-D6CC-484A-A871-4DF650667DAD}">
      <dsp:nvSpPr>
        <dsp:cNvPr id="0" name=""/>
        <dsp:cNvSpPr/>
      </dsp:nvSpPr>
      <dsp:spPr>
        <a:xfrm>
          <a:off x="4523662" y="423312"/>
          <a:ext cx="776052" cy="420264"/>
        </a:xfrm>
        <a:custGeom>
          <a:avLst/>
          <a:gdLst/>
          <a:ahLst/>
          <a:cxnLst/>
          <a:rect l="0" t="0" r="0" b="0"/>
          <a:pathLst>
            <a:path>
              <a:moveTo>
                <a:pt x="776052" y="0"/>
              </a:moveTo>
              <a:lnTo>
                <a:pt x="776052" y="420264"/>
              </a:lnTo>
              <a:lnTo>
                <a:pt x="0" y="4202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941F3-5BF0-4AB8-A505-3DEC5DF2FE82}">
      <dsp:nvSpPr>
        <dsp:cNvPr id="0" name=""/>
        <dsp:cNvSpPr/>
      </dsp:nvSpPr>
      <dsp:spPr>
        <a:xfrm>
          <a:off x="3152056" y="423312"/>
          <a:ext cx="2147657" cy="420264"/>
        </a:xfrm>
        <a:custGeom>
          <a:avLst/>
          <a:gdLst/>
          <a:ahLst/>
          <a:cxnLst/>
          <a:rect l="0" t="0" r="0" b="0"/>
          <a:pathLst>
            <a:path>
              <a:moveTo>
                <a:pt x="2147657" y="0"/>
              </a:moveTo>
              <a:lnTo>
                <a:pt x="2147657" y="420264"/>
              </a:lnTo>
              <a:lnTo>
                <a:pt x="0" y="42026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C70AE-C9BB-401C-BF72-AA165B800635}">
      <dsp:nvSpPr>
        <dsp:cNvPr id="0" name=""/>
        <dsp:cNvSpPr/>
      </dsp:nvSpPr>
      <dsp:spPr>
        <a:xfrm>
          <a:off x="4904785" y="28383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Scholarships</a:t>
          </a:r>
          <a:endParaRPr lang="en-US" sz="900" kern="1200" dirty="0"/>
        </a:p>
      </dsp:txBody>
      <dsp:txXfrm>
        <a:off x="4904785" y="28383"/>
        <a:ext cx="789858" cy="394929"/>
      </dsp:txXfrm>
    </dsp:sp>
    <dsp:sp modelId="{5994CCF4-F40B-4E1D-8CA6-1F35DC7E0BFB}">
      <dsp:nvSpPr>
        <dsp:cNvPr id="0" name=""/>
        <dsp:cNvSpPr/>
      </dsp:nvSpPr>
      <dsp:spPr>
        <a:xfrm>
          <a:off x="2362198" y="646112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Dates</a:t>
          </a:r>
          <a:endParaRPr lang="en-US" sz="900" kern="1200" dirty="0"/>
        </a:p>
      </dsp:txBody>
      <dsp:txXfrm>
        <a:off x="2362198" y="646112"/>
        <a:ext cx="789858" cy="394929"/>
      </dsp:txXfrm>
    </dsp:sp>
    <dsp:sp modelId="{9CBC2C8B-40EE-49A0-8289-C05036C5EBD6}">
      <dsp:nvSpPr>
        <dsp:cNvPr id="0" name=""/>
        <dsp:cNvSpPr/>
      </dsp:nvSpPr>
      <dsp:spPr>
        <a:xfrm>
          <a:off x="3733803" y="646112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Descriptions</a:t>
          </a:r>
          <a:endParaRPr lang="en-US" sz="900" kern="1200" dirty="0"/>
        </a:p>
      </dsp:txBody>
      <dsp:txXfrm>
        <a:off x="3733803" y="646112"/>
        <a:ext cx="789858" cy="394929"/>
      </dsp:txXfrm>
    </dsp:sp>
    <dsp:sp modelId="{5034FD9D-3438-49A7-AA7B-061B4FD63DB4}">
      <dsp:nvSpPr>
        <dsp:cNvPr id="0" name=""/>
        <dsp:cNvSpPr/>
      </dsp:nvSpPr>
      <dsp:spPr>
        <a:xfrm>
          <a:off x="5867401" y="646112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Checklists</a:t>
          </a:r>
          <a:endParaRPr lang="en-US" sz="900" kern="1200" dirty="0"/>
        </a:p>
      </dsp:txBody>
      <dsp:txXfrm>
        <a:off x="5867401" y="646112"/>
        <a:ext cx="789858" cy="394929"/>
      </dsp:txXfrm>
    </dsp:sp>
    <dsp:sp modelId="{B8234498-40BA-4A2A-808F-F281104B9220}">
      <dsp:nvSpPr>
        <dsp:cNvPr id="0" name=""/>
        <dsp:cNvSpPr/>
      </dsp:nvSpPr>
      <dsp:spPr>
        <a:xfrm>
          <a:off x="7020729" y="646114"/>
          <a:ext cx="742056" cy="367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Topic</a:t>
          </a:r>
          <a:endParaRPr lang="en-US" sz="900" kern="1200" dirty="0"/>
        </a:p>
      </dsp:txBody>
      <dsp:txXfrm>
        <a:off x="7020729" y="646114"/>
        <a:ext cx="742056" cy="367043"/>
      </dsp:txXfrm>
    </dsp:sp>
    <dsp:sp modelId="{B0D4B769-2DB7-4ED6-B0D9-B62647F6E30A}">
      <dsp:nvSpPr>
        <dsp:cNvPr id="0" name=""/>
        <dsp:cNvSpPr/>
      </dsp:nvSpPr>
      <dsp:spPr>
        <a:xfrm>
          <a:off x="4682100" y="1156143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One to Many Items</a:t>
          </a:r>
          <a:endParaRPr lang="en-US" sz="900" kern="1200" dirty="0"/>
        </a:p>
      </dsp:txBody>
      <dsp:txXfrm>
        <a:off x="4682100" y="1156143"/>
        <a:ext cx="789858" cy="394929"/>
      </dsp:txXfrm>
    </dsp:sp>
    <dsp:sp modelId="{00CBA52B-4C06-4753-B477-A60361C6F27A}">
      <dsp:nvSpPr>
        <dsp:cNvPr id="0" name=""/>
        <dsp:cNvSpPr/>
      </dsp:nvSpPr>
      <dsp:spPr>
        <a:xfrm>
          <a:off x="3209171" y="1832799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Fields</a:t>
          </a:r>
          <a:endParaRPr lang="en-US" sz="900" kern="1200" dirty="0"/>
        </a:p>
      </dsp:txBody>
      <dsp:txXfrm>
        <a:off x="3209171" y="1832799"/>
        <a:ext cx="789858" cy="394929"/>
      </dsp:txXfrm>
    </dsp:sp>
    <dsp:sp modelId="{A82773FB-5D0A-469E-BB8E-F1255A039E60}">
      <dsp:nvSpPr>
        <dsp:cNvPr id="0" name=""/>
        <dsp:cNvSpPr/>
      </dsp:nvSpPr>
      <dsp:spPr>
        <a:xfrm>
          <a:off x="1839130" y="2398714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Branches</a:t>
          </a:r>
          <a:endParaRPr lang="en-US" sz="900" kern="1200" dirty="0"/>
        </a:p>
      </dsp:txBody>
      <dsp:txXfrm>
        <a:off x="1839130" y="2398714"/>
        <a:ext cx="789858" cy="394929"/>
      </dsp:txXfrm>
    </dsp:sp>
    <dsp:sp modelId="{4E5C9605-A2E6-416E-92C8-3A37FBA34D44}">
      <dsp:nvSpPr>
        <dsp:cNvPr id="0" name=""/>
        <dsp:cNvSpPr/>
      </dsp:nvSpPr>
      <dsp:spPr>
        <a:xfrm>
          <a:off x="1466664" y="3366709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Attributes</a:t>
          </a:r>
          <a:endParaRPr lang="en-US" sz="900" kern="1200" dirty="0"/>
        </a:p>
      </dsp:txBody>
      <dsp:txXfrm>
        <a:off x="1466664" y="3366709"/>
        <a:ext cx="789858" cy="394929"/>
      </dsp:txXfrm>
    </dsp:sp>
    <dsp:sp modelId="{F47FD2F8-D678-4CDE-8E0A-63BB16ED5258}">
      <dsp:nvSpPr>
        <dsp:cNvPr id="0" name=""/>
        <dsp:cNvSpPr/>
      </dsp:nvSpPr>
      <dsp:spPr>
        <a:xfrm>
          <a:off x="2829731" y="2398714"/>
          <a:ext cx="995490" cy="4338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Ordered</a:t>
          </a:r>
          <a:endParaRPr lang="en-US" sz="900" kern="1200" dirty="0"/>
        </a:p>
      </dsp:txBody>
      <dsp:txXfrm>
        <a:off x="2829731" y="2398714"/>
        <a:ext cx="995490" cy="433829"/>
      </dsp:txXfrm>
    </dsp:sp>
    <dsp:sp modelId="{1122D994-DDCF-4DCB-899A-211DD84F4A3F}">
      <dsp:nvSpPr>
        <dsp:cNvPr id="0" name=""/>
        <dsp:cNvSpPr/>
      </dsp:nvSpPr>
      <dsp:spPr>
        <a:xfrm>
          <a:off x="5649132" y="1789112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Requirements</a:t>
          </a:r>
          <a:endParaRPr lang="en-US" sz="900" kern="1200" dirty="0"/>
        </a:p>
      </dsp:txBody>
      <dsp:txXfrm>
        <a:off x="5649132" y="1789112"/>
        <a:ext cx="789858" cy="394929"/>
      </dsp:txXfrm>
    </dsp:sp>
    <dsp:sp modelId="{B5A80137-EF26-47F0-81AE-818896CEC14B}">
      <dsp:nvSpPr>
        <dsp:cNvPr id="0" name=""/>
        <dsp:cNvSpPr/>
      </dsp:nvSpPr>
      <dsp:spPr>
        <a:xfrm>
          <a:off x="6334935" y="2322512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Clauses</a:t>
          </a:r>
          <a:endParaRPr lang="en-US" sz="900" kern="1200" dirty="0"/>
        </a:p>
      </dsp:txBody>
      <dsp:txXfrm>
        <a:off x="6334935" y="2322512"/>
        <a:ext cx="789858" cy="394929"/>
      </dsp:txXfrm>
    </dsp:sp>
    <dsp:sp modelId="{4762FC59-AA79-469A-A655-FE0244CCDFED}">
      <dsp:nvSpPr>
        <dsp:cNvPr id="0" name=""/>
        <dsp:cNvSpPr/>
      </dsp:nvSpPr>
      <dsp:spPr>
        <a:xfrm>
          <a:off x="7173133" y="2855911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Attributes</a:t>
          </a:r>
          <a:endParaRPr lang="en-US" sz="900" kern="1200" dirty="0"/>
        </a:p>
      </dsp:txBody>
      <dsp:txXfrm>
        <a:off x="7173133" y="2855911"/>
        <a:ext cx="789858" cy="394929"/>
      </dsp:txXfrm>
    </dsp:sp>
    <dsp:sp modelId="{0E2D553D-D945-4F79-BE19-4011CD6BFA7B}">
      <dsp:nvSpPr>
        <dsp:cNvPr id="0" name=""/>
        <dsp:cNvSpPr/>
      </dsp:nvSpPr>
      <dsp:spPr>
        <a:xfrm>
          <a:off x="2732871" y="3541710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SubTopics</a:t>
          </a:r>
          <a:endParaRPr lang="en-US" sz="900" kern="1200" dirty="0"/>
        </a:p>
      </dsp:txBody>
      <dsp:txXfrm>
        <a:off x="2732871" y="3541710"/>
        <a:ext cx="789858" cy="394929"/>
      </dsp:txXfrm>
    </dsp:sp>
    <dsp:sp modelId="{B573AC1D-FA4D-4AE5-A433-BF7DD9DFFC03}">
      <dsp:nvSpPr>
        <dsp:cNvPr id="0" name=""/>
        <dsp:cNvSpPr/>
      </dsp:nvSpPr>
      <dsp:spPr>
        <a:xfrm>
          <a:off x="5189592" y="3687443"/>
          <a:ext cx="789858" cy="394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Owners</a:t>
          </a:r>
          <a:endParaRPr lang="en-US" sz="900" kern="1200" dirty="0"/>
        </a:p>
      </dsp:txBody>
      <dsp:txXfrm>
        <a:off x="5189592" y="3687443"/>
        <a:ext cx="789858" cy="39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12/12/2011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12/12/2011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Kung Fu Hamster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version of Scholarship Universe Engine High Level Overview</a:t>
            </a:r>
            <a:endParaRPr lang="en-US" dirty="0"/>
          </a:p>
        </p:txBody>
      </p:sp>
      <p:pic>
        <p:nvPicPr>
          <p:cNvPr id="1026" name="Picture 2" descr="http://ts4.mm.bing.net/images/thumbnail.aspx?q=1442313348659&amp;id=f58a42a7f42ef94853cd5a89e8ac53b7&amp;url=http%3a%2f%2fs3.hubimg.com%2fu%2f1981014_f5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4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improved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Clause concepts</a:t>
            </a:r>
          </a:p>
          <a:p>
            <a:pPr lvl="1"/>
            <a:r>
              <a:rPr lang="en-US" dirty="0" smtClean="0"/>
              <a:t>AND Clause</a:t>
            </a:r>
          </a:p>
          <a:p>
            <a:pPr lvl="2"/>
            <a:r>
              <a:rPr lang="en-US" dirty="0" smtClean="0"/>
              <a:t>All must return true for positive</a:t>
            </a:r>
          </a:p>
          <a:p>
            <a:pPr lvl="1"/>
            <a:r>
              <a:rPr lang="en-US" dirty="0" smtClean="0"/>
              <a:t>OR Clause</a:t>
            </a:r>
          </a:p>
          <a:p>
            <a:pPr lvl="2"/>
            <a:r>
              <a:rPr lang="en-US" dirty="0" smtClean="0"/>
              <a:t>Any must return true for positive</a:t>
            </a:r>
          </a:p>
          <a:p>
            <a:pPr lvl="1"/>
            <a:r>
              <a:rPr lang="en-US" dirty="0" smtClean="0"/>
              <a:t>COMPLEX Clause</a:t>
            </a:r>
          </a:p>
          <a:p>
            <a:pPr lvl="2"/>
            <a:r>
              <a:rPr lang="en-US" dirty="0" smtClean="0"/>
              <a:t>(A&amp;B) or C</a:t>
            </a:r>
          </a:p>
          <a:p>
            <a:pPr lvl="2"/>
            <a:r>
              <a:rPr lang="en-US" dirty="0" smtClean="0"/>
              <a:t>(Major=Science and Major=Biology) or Major=Biological Engineering</a:t>
            </a:r>
          </a:p>
        </p:txBody>
      </p:sp>
      <p:pic>
        <p:nvPicPr>
          <p:cNvPr id="11266" name="Picture 2" descr="http://ts1.mm.bing.net/images/thumbnail.aspx?q=1363492940012&amp;id=092fe109179dec996ce63a3981a3abf5&amp;url=http%3a%2f%2fizismile.com%2fimg%2fimg2%2f20090916%2fdumb_inventions_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38200"/>
            <a:ext cx="1990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514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</a:t>
            </a:r>
            <a:r>
              <a:rPr lang="en-US" baseline="0" dirty="0" smtClean="0"/>
              <a:t> IF /ELSE Statements</a:t>
            </a:r>
          </a:p>
          <a:p>
            <a:r>
              <a:rPr lang="en-US" baseline="0" dirty="0" smtClean="0"/>
              <a:t>Allows When statements</a:t>
            </a:r>
          </a:p>
          <a:p>
            <a:r>
              <a:rPr lang="en-US" baseline="0" dirty="0" smtClean="0"/>
              <a:t>When student =UGRAD</a:t>
            </a:r>
          </a:p>
          <a:p>
            <a:pPr lvl="1"/>
            <a:r>
              <a:rPr lang="en-US" dirty="0" smtClean="0"/>
              <a:t>Requirements</a:t>
            </a:r>
            <a:r>
              <a:rPr lang="en-US" baseline="0" dirty="0" smtClean="0"/>
              <a:t> for UGRAD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student=GRAD</a:t>
            </a:r>
          </a:p>
          <a:p>
            <a:pPr lvl="2"/>
            <a:r>
              <a:rPr lang="en-US" dirty="0" smtClean="0"/>
              <a:t>Requirements</a:t>
            </a:r>
            <a:r>
              <a:rPr lang="en-US" baseline="0" dirty="0" smtClean="0"/>
              <a:t> for </a:t>
            </a:r>
            <a:r>
              <a:rPr lang="en-US" baseline="0" dirty="0" smtClean="0"/>
              <a:t>GRAD</a:t>
            </a:r>
          </a:p>
          <a:p>
            <a:r>
              <a:rPr lang="en-US" dirty="0" smtClean="0"/>
              <a:t>Wizards for common items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 descr="http://ts1.mm.bing.net/images/thumbnail.aspx?q=1409024992920&amp;id=c28a8972084ab929b724c1fc4d680063&amp;url=http%3a%2f%2fwww.finnmiles.com%2fwp-content%2fuploads%2f2008%2f10%2fbranches-c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285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52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Checklists part of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longer a requirement</a:t>
            </a:r>
          </a:p>
          <a:p>
            <a:r>
              <a:rPr lang="en-US" dirty="0" smtClean="0"/>
              <a:t>Well defined</a:t>
            </a:r>
          </a:p>
          <a:p>
            <a:r>
              <a:rPr lang="en-US" dirty="0" smtClean="0"/>
              <a:t>Different from Fields</a:t>
            </a:r>
          </a:p>
          <a:p>
            <a:r>
              <a:rPr lang="en-US" dirty="0" smtClean="0"/>
              <a:t>Fields</a:t>
            </a:r>
            <a:r>
              <a:rPr lang="en-US" baseline="0" dirty="0" smtClean="0"/>
              <a:t> are related to attributes</a:t>
            </a:r>
          </a:p>
          <a:p>
            <a:r>
              <a:rPr lang="en-US" baseline="0" dirty="0" smtClean="0"/>
              <a:t>Attributes have a field/requirement radio button</a:t>
            </a:r>
            <a:endParaRPr lang="en-US" dirty="0" smtClean="0"/>
          </a:p>
        </p:txBody>
      </p:sp>
      <p:pic>
        <p:nvPicPr>
          <p:cNvPr id="13314" name="Picture 2" descr="http://ts4.mm.bing.net/images/thumbnail.aspx?q=1343514816543&amp;id=ac9e0090ff048407c04efdc56cc66be6&amp;url=http%3a%2f%2ftry3sports.com%2fwp-content%2fuploads%2f2011%2f03%2fcheck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38350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429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Scholarship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Dates</a:t>
            </a:r>
          </a:p>
          <a:p>
            <a:pPr lvl="1"/>
            <a:r>
              <a:rPr lang="en-US" dirty="0" smtClean="0"/>
              <a:t>Checklists</a:t>
            </a:r>
          </a:p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CLAUSES</a:t>
            </a:r>
          </a:p>
          <a:p>
            <a:pPr lvl="1"/>
            <a:r>
              <a:rPr lang="en-US" dirty="0" smtClean="0"/>
              <a:t>Topics/</a:t>
            </a:r>
            <a:r>
              <a:rPr lang="en-US" dirty="0" err="1" smtClean="0"/>
              <a:t>SubTopics</a:t>
            </a:r>
            <a:endParaRPr lang="en-US" dirty="0" smtClean="0"/>
          </a:p>
          <a:p>
            <a:pPr lvl="1"/>
            <a:r>
              <a:rPr lang="en-US" dirty="0" smtClean="0"/>
              <a:t>Application Fields-Only for internal</a:t>
            </a:r>
          </a:p>
          <a:p>
            <a:pPr lvl="2"/>
            <a:r>
              <a:rPr lang="en-US" dirty="0" smtClean="0"/>
              <a:t>Fields with order</a:t>
            </a:r>
          </a:p>
          <a:p>
            <a:pPr lvl="1"/>
            <a:r>
              <a:rPr lang="en-US" dirty="0" smtClean="0"/>
              <a:t>Owners-only for internal</a:t>
            </a:r>
            <a:endParaRPr lang="en-US" dirty="0"/>
          </a:p>
        </p:txBody>
      </p:sp>
      <p:pic>
        <p:nvPicPr>
          <p:cNvPr id="14338" name="Picture 2" descr="http://ts3.mm.bing.net/images/thumbnail.aspx?q=1334738624118&amp;id=d1f35cb24ee65dc242c4a55b9a4149b4&amp;url=http%3a%2f%2fwww.molecularstation.com%2fmolecular-biology-images%2fdata%2f502%2fDNA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914400"/>
            <a:ext cx="1133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67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877716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754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packages must have topic(s)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general topic</a:t>
            </a:r>
          </a:p>
          <a:p>
            <a:r>
              <a:rPr lang="en-US" dirty="0" smtClean="0"/>
              <a:t>If not specific-&gt;General</a:t>
            </a:r>
          </a:p>
          <a:p>
            <a:pPr lvl="1"/>
            <a:r>
              <a:rPr lang="en-US" dirty="0" smtClean="0"/>
              <a:t>Allows user to </a:t>
            </a:r>
            <a:r>
              <a:rPr lang="en-US" dirty="0" smtClean="0"/>
              <a:t>get rid </a:t>
            </a:r>
            <a:r>
              <a:rPr lang="en-US" dirty="0" smtClean="0"/>
              <a:t>of scholarships with lots of applicants</a:t>
            </a:r>
          </a:p>
          <a:p>
            <a:r>
              <a:rPr lang="en-US" dirty="0" smtClean="0"/>
              <a:t>Topics should not change</a:t>
            </a:r>
          </a:p>
          <a:p>
            <a:pPr lvl="1"/>
            <a:r>
              <a:rPr lang="en-US" dirty="0" smtClean="0"/>
              <a:t>But if do, we now can identify this</a:t>
            </a:r>
          </a:p>
          <a:p>
            <a:r>
              <a:rPr lang="en-US" dirty="0" smtClean="0"/>
              <a:t>Subtopics have parent of a topic</a:t>
            </a:r>
            <a:endParaRPr lang="en-US" dirty="0"/>
          </a:p>
        </p:txBody>
      </p:sp>
      <p:pic>
        <p:nvPicPr>
          <p:cNvPr id="15362" name="Picture 2" descr="http://ts4.mm.bing.net/images/thumbnail.aspx?q=1333814169063&amp;id=e76a86ccb5a577c476d552947e8937a6&amp;url=http%3a%2f%2fwww.free-coloring-pages.com%2fpage%2fmaze%2fmaze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10000"/>
            <a:ext cx="2343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45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requirement is in a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Clause is the default </a:t>
            </a:r>
          </a:p>
          <a:p>
            <a:pPr lvl="1"/>
            <a:r>
              <a:rPr lang="en-US" dirty="0" smtClean="0"/>
              <a:t>(you won’t see it but it is there)</a:t>
            </a:r>
          </a:p>
          <a:p>
            <a:pPr lvl="1"/>
            <a:r>
              <a:rPr lang="en-US" dirty="0" smtClean="0"/>
              <a:t>Just keep adding to default</a:t>
            </a:r>
          </a:p>
          <a:p>
            <a:r>
              <a:rPr lang="en-US" dirty="0" smtClean="0"/>
              <a:t>If you need an OR, start with clause</a:t>
            </a:r>
          </a:p>
          <a:p>
            <a:r>
              <a:rPr lang="en-US" dirty="0" smtClean="0"/>
              <a:t>If you have UGRAD/GRAD split use a branch</a:t>
            </a:r>
          </a:p>
          <a:p>
            <a:r>
              <a:rPr lang="en-US" dirty="0" smtClean="0"/>
              <a:t>Will have wizards for easy entry</a:t>
            </a:r>
          </a:p>
          <a:p>
            <a:endParaRPr lang="en-US" dirty="0"/>
          </a:p>
        </p:txBody>
      </p:sp>
      <p:pic>
        <p:nvPicPr>
          <p:cNvPr id="16386" name="Picture 2" descr="http://ts1.mm.bing.net/images/thumbnail.aspx?q=1407205705508&amp;id=bf5150935ce22cd03253a4ab7f902f1c&amp;url=http%3a%2f%2fwww.disneyinfo.nl%2fimages%2fdvd%2fsmall%2fUS-TheSantaClause-SpecialEd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75" y="1981200"/>
            <a:ext cx="1490599" cy="211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72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Structure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4418013" cy="449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084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longer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Topics </a:t>
            </a:r>
            <a:r>
              <a:rPr lang="en-US" dirty="0" smtClean="0"/>
              <a:t>are separate now</a:t>
            </a:r>
          </a:p>
          <a:p>
            <a:r>
              <a:rPr lang="en-US" dirty="0" smtClean="0"/>
              <a:t>These will be migrated in the conversion</a:t>
            </a:r>
          </a:p>
          <a:p>
            <a:r>
              <a:rPr lang="en-US" dirty="0" smtClean="0"/>
              <a:t>I will analyze these to get most bang for buck</a:t>
            </a:r>
          </a:p>
          <a:p>
            <a:r>
              <a:rPr lang="en-US" dirty="0" smtClean="0"/>
              <a:t>There will now be a Topic </a:t>
            </a:r>
            <a:r>
              <a:rPr lang="en-US" dirty="0" smtClean="0"/>
              <a:t>list like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Checklist items are also no longer attributes</a:t>
            </a:r>
          </a:p>
          <a:p>
            <a:r>
              <a:rPr lang="en-US" dirty="0" smtClean="0"/>
              <a:t>Fields are separate section only for internal</a:t>
            </a:r>
          </a:p>
        </p:txBody>
      </p:sp>
      <p:pic>
        <p:nvPicPr>
          <p:cNvPr id="17410" name="Picture 2" descr="http://ts2.mm.bing.net/images/thumbnail.aspx?q=1443964134525&amp;id=f1a24a153a24b7a60976e1c14ef33635&amp;url=http%3a%2f%2fwww.funnypart.com%2fpictures%2fFunnyPart-com-no_longer_a_chick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304800"/>
            <a:ext cx="25050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444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W.C.</a:t>
            </a:r>
            <a:r>
              <a:rPr lang="en-US" baseline="0" dirty="0" smtClean="0"/>
              <a:t>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are items that will appear for internal scholarships</a:t>
            </a:r>
          </a:p>
          <a:p>
            <a:r>
              <a:rPr lang="en-US" dirty="0" smtClean="0"/>
              <a:t>Will allow sort order for application feel</a:t>
            </a:r>
          </a:p>
          <a:p>
            <a:r>
              <a:rPr lang="en-US" dirty="0" smtClean="0"/>
              <a:t>Based on attributes</a:t>
            </a:r>
          </a:p>
          <a:p>
            <a:r>
              <a:rPr lang="en-US" dirty="0" smtClean="0"/>
              <a:t>Attributes will now have “field only” flag</a:t>
            </a:r>
          </a:p>
          <a:p>
            <a:pPr lvl="1"/>
            <a:r>
              <a:rPr lang="en-US" dirty="0" smtClean="0"/>
              <a:t>For example, Attach Essay and other checklist items</a:t>
            </a:r>
          </a:p>
          <a:p>
            <a:r>
              <a:rPr lang="en-US" dirty="0" smtClean="0"/>
              <a:t>Allow branches for if/then logic</a:t>
            </a:r>
          </a:p>
          <a:p>
            <a:endParaRPr lang="en-US" dirty="0"/>
          </a:p>
        </p:txBody>
      </p:sp>
      <p:pic>
        <p:nvPicPr>
          <p:cNvPr id="18434" name="Picture 2" descr="http://ts2.mm.bing.net/images/thumbnail.aspx?q=1433636766613&amp;id=b212385714ed8ae7380f2bab1ae575e1&amp;url=http%3a%2f%2flegendsrevealed.com%2fentertainment%2fwp-content%2fuploads%2f2009%2f05%2fw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405" y="5029200"/>
            <a:ext cx="1819275" cy="236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9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isn’t working and why</a:t>
            </a:r>
          </a:p>
          <a:p>
            <a:r>
              <a:rPr lang="en-US" dirty="0" smtClean="0"/>
              <a:t>What we will do to fix it</a:t>
            </a:r>
          </a:p>
          <a:p>
            <a:r>
              <a:rPr lang="en-US" dirty="0" smtClean="0"/>
              <a:t>New things we can do!</a:t>
            </a:r>
          </a:p>
          <a:p>
            <a:r>
              <a:rPr lang="en-US" dirty="0" smtClean="0"/>
              <a:t>What that means for the interface</a:t>
            </a:r>
          </a:p>
          <a:p>
            <a:r>
              <a:rPr lang="en-US" dirty="0" smtClean="0"/>
              <a:t>What that means for the future</a:t>
            </a:r>
            <a:endParaRPr lang="en-US" dirty="0"/>
          </a:p>
        </p:txBody>
      </p:sp>
      <p:pic>
        <p:nvPicPr>
          <p:cNvPr id="4100" name="Picture 4" descr="http://ts4.mm.bing.net/images/thumbnail.aspx?q=1340479188939&amp;id=73c22a84f5342b2503a290f6cb594af5&amp;url=http%3a%2f%2fgconnect.in%2fgc%2fwp-content%2fuploads%2f2009%2f07%2funiver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8200"/>
            <a:ext cx="2857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624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an app for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monodevelop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Allows to keep same “engine” for all versions</a:t>
            </a:r>
          </a:p>
          <a:p>
            <a:r>
              <a:rPr lang="en-US" dirty="0" smtClean="0"/>
              <a:t>iPhone and Android versions</a:t>
            </a:r>
          </a:p>
          <a:p>
            <a:r>
              <a:rPr lang="en-US" dirty="0" smtClean="0"/>
              <a:t>Lilliputian scaling</a:t>
            </a:r>
          </a:p>
          <a:p>
            <a:r>
              <a:rPr lang="en-US" dirty="0" smtClean="0"/>
              <a:t>New format allows departments to have custom application</a:t>
            </a:r>
          </a:p>
          <a:p>
            <a:pPr lvl="1"/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Could use branches for if/then logic on application </a:t>
            </a:r>
            <a:endParaRPr lang="en-US" dirty="0"/>
          </a:p>
        </p:txBody>
      </p:sp>
      <p:pic>
        <p:nvPicPr>
          <p:cNvPr id="19458" name="Picture 2" descr="http://ts2.mm.bing.net/images/thumbnail.aspx?q=1425987605673&amp;id=042d80726af3cbeb42d8ee6a293bb754&amp;url=http%3a%2f%2flogok.org%2fwp-content%2fuploads%2f2010%2f12%2fAndro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2000"/>
            <a:ext cx="1254807" cy="125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ts1.mm.bing.net/images/thumbnail.aspx?q=1444950910848&amp;id=f7ef73ec4b1f4348d76aca28a57ad086&amp;url=http%3a%2f%2fhdwallpaperpics.com%2fwallpaper%2fpicture%2fimage%2fapple-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08365"/>
            <a:ext cx="116159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57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migrate data to new format</a:t>
            </a:r>
          </a:p>
          <a:p>
            <a:r>
              <a:rPr lang="en-US" dirty="0" smtClean="0"/>
              <a:t>Then develop application and test in new format</a:t>
            </a:r>
          </a:p>
          <a:p>
            <a:r>
              <a:rPr lang="en-US" dirty="0" smtClean="0"/>
              <a:t>Will be a long process</a:t>
            </a:r>
          </a:p>
          <a:p>
            <a:r>
              <a:rPr lang="en-US" dirty="0" smtClean="0"/>
              <a:t>But will be worth it because app will be able to scale and create any type of custom logic</a:t>
            </a:r>
            <a:endParaRPr lang="en-US" dirty="0"/>
          </a:p>
        </p:txBody>
      </p:sp>
      <p:pic>
        <p:nvPicPr>
          <p:cNvPr id="20482" name="Picture 2" descr="http://ts2.mm.bing.net/images/thumbnail.aspx?q=1428785797225&amp;id=83b9414246cbc4a0712c70a98d9861cd&amp;url=http%3a%2f%2fnamesofbirds.net%2fwp-content%2fuploads%2f2011%2f08%2fmigrating-bi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0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to wrap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Scholarship Universe will be going through major surgery changing it’s internal structure</a:t>
            </a:r>
          </a:p>
          <a:p>
            <a:r>
              <a:rPr lang="en-US" dirty="0" smtClean="0"/>
              <a:t>Will move general attributes into different categories</a:t>
            </a:r>
          </a:p>
          <a:p>
            <a:pPr lvl="1"/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Sub Topics</a:t>
            </a:r>
          </a:p>
          <a:p>
            <a:pPr lvl="1"/>
            <a:r>
              <a:rPr lang="en-US" dirty="0" smtClean="0"/>
              <a:t>Checklists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  <p:pic>
        <p:nvPicPr>
          <p:cNvPr id="21506" name="Picture 2" descr="http://ts2.mm.bing.net/images/thumbnail.aspx?q=1440319936869&amp;id=b26486bf5ebd63f45cdb2c58410c2418&amp;url=http%3a%2f%2fwww.clipartguide.com%2f_named_clipart_images%2f0511-1103-1114-4210_Angry_Boy_Trying_to_Wrap_a_Present_clipart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38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don’t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student data for ultimate scalability</a:t>
            </a:r>
          </a:p>
          <a:p>
            <a:r>
              <a:rPr lang="en-US" dirty="0" smtClean="0"/>
              <a:t>Changing logic to handle any type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COMPLEX</a:t>
            </a:r>
          </a:p>
          <a:p>
            <a:r>
              <a:rPr lang="en-US" dirty="0" smtClean="0"/>
              <a:t>And allowing branches to split application types</a:t>
            </a:r>
          </a:p>
          <a:p>
            <a:r>
              <a:rPr lang="en-US" dirty="0" smtClean="0"/>
              <a:t>It will be a lot of work</a:t>
            </a:r>
          </a:p>
          <a:p>
            <a:r>
              <a:rPr lang="en-US" dirty="0" smtClean="0"/>
              <a:t>But worth it</a:t>
            </a:r>
            <a:endParaRPr lang="en-US" dirty="0"/>
          </a:p>
        </p:txBody>
      </p:sp>
      <p:pic>
        <p:nvPicPr>
          <p:cNvPr id="22530" name="Picture 2" descr="http://ts3.mm.bing.net/images/thumbnail.aspx?q=1356712059662&amp;id=682fa1b0bc1294d8e9723e455ce0ac01&amp;url=http%3a%2f%2fwww.voicesforourplanet.com%2fwp-content%2fuploads%2f2010%2f03%2fString-on-fin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1620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58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153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Thus ends </a:t>
            </a:r>
            <a:br>
              <a:rPr lang="en-US" dirty="0" smtClean="0"/>
            </a:br>
            <a:r>
              <a:rPr lang="en-US" dirty="0" smtClean="0"/>
              <a:t>the legend of the Kung Fu Hamster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1485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ts4.mm.bing.net/images/thumbnail.aspx?q=1442313348659&amp;id=f58a42a7f42ef94853cd5a89e8ac53b7&amp;url=http%3a%2f%2fs3.hubimg.com%2fu%2f1981014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4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a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version creates logic and navigational items through requirements</a:t>
            </a:r>
          </a:p>
          <a:p>
            <a:r>
              <a:rPr lang="en-US" dirty="0" smtClean="0"/>
              <a:t>Some items entered as requirements such as Essay which are not requirements</a:t>
            </a:r>
          </a:p>
          <a:p>
            <a:r>
              <a:rPr lang="en-US" dirty="0" smtClean="0"/>
              <a:t>Scholarships without requirement require a second more expensive query</a:t>
            </a:r>
            <a:endParaRPr lang="en-US" dirty="0"/>
          </a:p>
        </p:txBody>
      </p:sp>
      <p:pic>
        <p:nvPicPr>
          <p:cNvPr id="5122" name="Picture 2" descr="http://ts4.mm.bing.net/images/thumbnail.aspx?q=1416573492143&amp;id=32f66bf1cd3f5aeccc75c2667f6375b4&amp;url=http%3a%2f%2fwww.barnorama.com%2fwp-content%2fimages%2f2011%2f03%2fb99%2f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077" y="228600"/>
            <a:ext cx="139001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142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structure needs to have a row per student and attribute</a:t>
            </a:r>
          </a:p>
          <a:p>
            <a:r>
              <a:rPr lang="en-US" dirty="0" smtClean="0"/>
              <a:t>Need answer for every attribute to run query</a:t>
            </a:r>
          </a:p>
          <a:p>
            <a:r>
              <a:rPr lang="en-US" dirty="0" smtClean="0"/>
              <a:t>The student attributes is approaching 3 million records</a:t>
            </a:r>
            <a:endParaRPr lang="en-US" dirty="0"/>
          </a:p>
        </p:txBody>
      </p:sp>
      <p:pic>
        <p:nvPicPr>
          <p:cNvPr id="6146" name="Picture 2" descr="http://ts2.mm.bing.net/images/thumbnail.aspx?q=1340550944861&amp;id=2e24e66cf85f9fee1acd8e2aadcad422&amp;url=http%3a%2f%2fapi.ning.com%2ffiles%2fQqig7mRQXETnfRtjxBFDFN8-b8kvPv5tEfwpxs7N4ycWI-05on00xr7l6PnBY5mrgfV08Wxjz1vNza--obLvNMnkbIGIgKMj%2fWehavelotsofinformationtechnology.Wejustdonothaveanyinformation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"/>
            <a:ext cx="2416187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ts2.mm.bing.net/images/thumbnail.aspx?q=1434077904245&amp;id=65880edbd220d5507dbcf426e9e7e7e9&amp;url=http%3a%2f%2fibloggr.com%2fwp-content%2fuploads%2f2011%2f04%2fquestions-answer-sites-like-yahoo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9486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1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has gate logic</a:t>
            </a:r>
          </a:p>
          <a:p>
            <a:r>
              <a:rPr lang="en-US" dirty="0" smtClean="0"/>
              <a:t>Gate logic is difficult to program</a:t>
            </a:r>
          </a:p>
          <a:p>
            <a:r>
              <a:rPr lang="en-US" dirty="0" smtClean="0"/>
              <a:t>Gate logic causes query to run much slower</a:t>
            </a:r>
            <a:endParaRPr lang="en-US" dirty="0"/>
          </a:p>
        </p:txBody>
      </p:sp>
      <p:pic>
        <p:nvPicPr>
          <p:cNvPr id="7170" name="Picture 2" descr="http://ts3.mm.bing.net/images/thumbnail.aspx?q=1408387854926&amp;id=e56759b9df126a18c464b6c900b295c5&amp;url=http%3a%2f%2fckmaccom.startlogic.com%2fimages%2fr600%2fr644-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1943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Navigational topics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“is in” operator  is necessary for some queries</a:t>
            </a:r>
          </a:p>
          <a:p>
            <a:r>
              <a:rPr lang="en-US" dirty="0" smtClean="0"/>
              <a:t>Taxes the database or logic engine</a:t>
            </a:r>
          </a:p>
          <a:p>
            <a:r>
              <a:rPr lang="en-US" dirty="0" smtClean="0"/>
              <a:t>Less efficient</a:t>
            </a:r>
            <a:endParaRPr lang="en-US" dirty="0"/>
          </a:p>
        </p:txBody>
      </p:sp>
      <p:pic>
        <p:nvPicPr>
          <p:cNvPr id="8194" name="Picture 2" descr="http://ts4.mm.bing.net/images/thumbnail.aspx?q=1366619400923&amp;id=4f4a6bb81aa0b85ca2efa2a2afb0e87c&amp;url=http%3a%2f%2fupload.ecvv.com%2fupload%2fProduct%2f200801%2fC200611721527805554_Pioneer_Avic_n3_in_Dash_Gps_Car_Navigation_Cd_dv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28575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811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Navigational Items</a:t>
            </a:r>
          </a:p>
          <a:p>
            <a:pPr lvl="1"/>
            <a:r>
              <a:rPr lang="en-US" dirty="0" smtClean="0"/>
              <a:t>The old interests</a:t>
            </a:r>
          </a:p>
          <a:p>
            <a:pPr lvl="1"/>
            <a:r>
              <a:rPr lang="en-US" dirty="0" smtClean="0"/>
              <a:t>Topics- General, Social Science, Education , etc.</a:t>
            </a:r>
          </a:p>
          <a:p>
            <a:pPr lvl="1"/>
            <a:r>
              <a:rPr lang="en-US" dirty="0" smtClean="0"/>
              <a:t>Sub-Topics-based on topics</a:t>
            </a:r>
          </a:p>
          <a:p>
            <a:r>
              <a:rPr lang="en-US" dirty="0" smtClean="0"/>
              <a:t>Checkbox Items</a:t>
            </a:r>
          </a:p>
          <a:p>
            <a:pPr lvl="1"/>
            <a:r>
              <a:rPr lang="en-US" dirty="0" smtClean="0"/>
              <a:t>Resume</a:t>
            </a:r>
          </a:p>
          <a:p>
            <a:pPr lvl="1"/>
            <a:r>
              <a:rPr lang="en-US" dirty="0" smtClean="0"/>
              <a:t>Essay</a:t>
            </a:r>
          </a:p>
          <a:p>
            <a:pPr lvl="1"/>
            <a:r>
              <a:rPr lang="en-US" dirty="0" smtClean="0"/>
              <a:t>Transcript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Other documents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4470400"/>
            <a:ext cx="1270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ts2.mm.bing.net/images/thumbnail.aspx?q=1449273857949&amp;id=8d59a9b4cdadd668c67e689e93bc62d8&amp;url=http%3a%2f%2fgood-wallpapers.com%2fpictures%2f2367%2fnavig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2542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new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Fields</a:t>
            </a:r>
          </a:p>
          <a:p>
            <a:pPr lvl="1"/>
            <a:r>
              <a:rPr lang="en-US" dirty="0" smtClean="0"/>
              <a:t>Fields </a:t>
            </a:r>
            <a:r>
              <a:rPr lang="en-US" dirty="0" smtClean="0"/>
              <a:t>needed </a:t>
            </a:r>
            <a:r>
              <a:rPr lang="en-US" dirty="0" smtClean="0"/>
              <a:t>by customer</a:t>
            </a:r>
          </a:p>
          <a:p>
            <a:pPr lvl="1"/>
            <a:r>
              <a:rPr lang="en-US" dirty="0" smtClean="0"/>
              <a:t>Required or not required</a:t>
            </a:r>
          </a:p>
          <a:p>
            <a:pPr lvl="1"/>
            <a:r>
              <a:rPr lang="en-US" dirty="0" smtClean="0"/>
              <a:t>Documents uploaded</a:t>
            </a:r>
          </a:p>
          <a:p>
            <a:pPr lvl="1"/>
            <a:r>
              <a:rPr lang="en-US" dirty="0" smtClean="0"/>
              <a:t>Allows application interface</a:t>
            </a:r>
          </a:p>
          <a:p>
            <a:r>
              <a:rPr lang="en-US" dirty="0" smtClean="0"/>
              <a:t>Multiple attributes for one scholarship allowed</a:t>
            </a:r>
            <a:endParaRPr lang="en-US" dirty="0"/>
          </a:p>
        </p:txBody>
      </p:sp>
      <p:pic>
        <p:nvPicPr>
          <p:cNvPr id="9218" name="Picture 2" descr="http://ts2.mm.bing.net/images/thumbnail.aspx?q=1343031287337&amp;id=669fc3d7a803e3053a1e0e08e8edd1d8&amp;url=http%3a%2f%2fwww.saidaonline.com%2fen%2fnewsgfx%2fid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7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one row per student</a:t>
            </a:r>
          </a:p>
          <a:p>
            <a:pPr lvl="1"/>
            <a:r>
              <a:rPr lang="en-US" dirty="0" smtClean="0"/>
              <a:t>Go from over 2.5 million down to &lt; 30K</a:t>
            </a:r>
          </a:p>
          <a:p>
            <a:pPr lvl="1"/>
            <a:r>
              <a:rPr lang="en-US" dirty="0" smtClean="0"/>
              <a:t>Managed by application, not database</a:t>
            </a:r>
          </a:p>
          <a:p>
            <a:r>
              <a:rPr lang="en-US" dirty="0" smtClean="0"/>
              <a:t>No more “fake” requirements such as topics</a:t>
            </a:r>
          </a:p>
          <a:p>
            <a:pPr lvl="1"/>
            <a:r>
              <a:rPr lang="en-US" dirty="0" smtClean="0"/>
              <a:t>Topics makes faster query due to less data</a:t>
            </a:r>
          </a:p>
          <a:p>
            <a:r>
              <a:rPr lang="en-US" dirty="0" smtClean="0"/>
              <a:t>No more secondary queries for scholarships without requirements</a:t>
            </a:r>
          </a:p>
          <a:p>
            <a:r>
              <a:rPr lang="en-US" dirty="0" smtClean="0"/>
              <a:t>Moving scholarship info into package info</a:t>
            </a:r>
          </a:p>
          <a:p>
            <a:pPr lvl="1"/>
            <a:r>
              <a:rPr lang="en-US" dirty="0" smtClean="0"/>
              <a:t>Easier to archive</a:t>
            </a:r>
            <a:endParaRPr lang="en-US" dirty="0"/>
          </a:p>
        </p:txBody>
      </p:sp>
      <p:pic>
        <p:nvPicPr>
          <p:cNvPr id="10242" name="Picture 2" descr="http://ts3.mm.bing.net/images/thumbnail.aspx?q=1450012847774&amp;id=fc69e8943708060dc9dd849e0dab83c6&amp;url=http%3a%2f%2fcdn.techi.com%2fwp-content%2fuploads%2f2011%2f08%2fToo-Much-Infor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09600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5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261</TotalTime>
  <Words>719</Words>
  <Application>Microsoft Office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Kung Fu Hamster</vt:lpstr>
      <vt:lpstr>Overview</vt:lpstr>
      <vt:lpstr>Everything is a requirement</vt:lpstr>
      <vt:lpstr>Lots of data</vt:lpstr>
      <vt:lpstr>Limited logic</vt:lpstr>
      <vt:lpstr>Navigational topics expensive</vt:lpstr>
      <vt:lpstr>New concepts</vt:lpstr>
      <vt:lpstr>More new ideas</vt:lpstr>
      <vt:lpstr>Lots of data</vt:lpstr>
      <vt:lpstr>New improved logic</vt:lpstr>
      <vt:lpstr>Branches</vt:lpstr>
      <vt:lpstr>Checklists part of package</vt:lpstr>
      <vt:lpstr>Structure</vt:lpstr>
      <vt:lpstr>Visual Structure</vt:lpstr>
      <vt:lpstr>All packages must have topic(s)</vt:lpstr>
      <vt:lpstr>Every requirement is in a clause</vt:lpstr>
      <vt:lpstr>Requirement Structure</vt:lpstr>
      <vt:lpstr>No longer attributes</vt:lpstr>
      <vt:lpstr>W.C. Fields</vt:lpstr>
      <vt:lpstr>There’s an app for that</vt:lpstr>
      <vt:lpstr>Migration</vt:lpstr>
      <vt:lpstr>So to wrap it up</vt:lpstr>
      <vt:lpstr>And don’t forget</vt:lpstr>
      <vt:lpstr>Thus ends  the legend of the Kung Fu Hamster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Kung Fu Hamster</dc:title>
  <dc:creator>Donald Merson</dc:creator>
  <cp:lastModifiedBy>Donald Merson</cp:lastModifiedBy>
  <cp:revision>10</cp:revision>
  <dcterms:created xsi:type="dcterms:W3CDTF">2011-12-12T16:22:31Z</dcterms:created>
  <dcterms:modified xsi:type="dcterms:W3CDTF">2011-12-12T23:24:19Z</dcterms:modified>
</cp:coreProperties>
</file>