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73" r:id="rId17"/>
    <p:sldId id="272" r:id="rId18"/>
    <p:sldId id="274" r:id="rId19"/>
    <p:sldId id="276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829C70-0004-4DBB-AD09-ED0599202AA7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EAA28627-2959-4CAC-9B1D-2CFCEA1DC205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It’s the end of world as We know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105400"/>
            <a:ext cx="6858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How SANTA is GOING TO ROCK OUR WORLD AFTER WE COME BACK FROM BREAK</a:t>
            </a:r>
          </a:p>
          <a:p>
            <a:endParaRPr lang="en-US" dirty="0"/>
          </a:p>
        </p:txBody>
      </p:sp>
      <p:pic>
        <p:nvPicPr>
          <p:cNvPr id="1026" name="Picture 2" descr="http://ts1.mm.bing.net/images/thumbnail.aspx?q=1434375887952&amp;id=2d459a77cd099878110babfc1eb714b4&amp;url=http%3a%2f%2f2.bp.blogspot.com%2f_AVFLRTBPRD0%2fSyFghS6x5hI%2fAAAAAAAAAJo%2f1u1sQ3cajDg%2fs400%2fsanta_mob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16668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6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new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Andriod</a:t>
            </a:r>
            <a:r>
              <a:rPr lang="en-US" dirty="0" smtClean="0"/>
              <a:t> OS/Phone number is immense</a:t>
            </a:r>
          </a:p>
          <a:p>
            <a:r>
              <a:rPr lang="en-US" dirty="0" smtClean="0"/>
              <a:t>All handle </a:t>
            </a:r>
            <a:r>
              <a:rPr lang="en-US" dirty="0" err="1" smtClean="0"/>
              <a:t>css</a:t>
            </a:r>
            <a:r>
              <a:rPr lang="en-US" dirty="0" smtClean="0"/>
              <a:t> differently</a:t>
            </a:r>
          </a:p>
          <a:p>
            <a:pPr lvl="1"/>
            <a:r>
              <a:rPr lang="en-US" dirty="0" smtClean="0"/>
              <a:t>Even though based on </a:t>
            </a:r>
            <a:r>
              <a:rPr lang="en-US" dirty="0" err="1" smtClean="0"/>
              <a:t>WebKitUI</a:t>
            </a:r>
            <a:endParaRPr lang="en-US" dirty="0" smtClean="0"/>
          </a:p>
          <a:p>
            <a:r>
              <a:rPr lang="en-US" dirty="0" smtClean="0"/>
              <a:t>Apple</a:t>
            </a:r>
          </a:p>
          <a:p>
            <a:pPr lvl="1"/>
            <a:r>
              <a:rPr lang="en-US" dirty="0" smtClean="0"/>
              <a:t>Only answers to Apple</a:t>
            </a:r>
          </a:p>
          <a:p>
            <a:r>
              <a:rPr lang="en-US" dirty="0" smtClean="0"/>
              <a:t>Kindle vs. Nook</a:t>
            </a:r>
          </a:p>
          <a:p>
            <a:pPr lvl="1"/>
            <a:r>
              <a:rPr lang="en-US" dirty="0" smtClean="0"/>
              <a:t>Android readers</a:t>
            </a:r>
          </a:p>
          <a:p>
            <a:r>
              <a:rPr lang="en-US" dirty="0" smtClean="0"/>
              <a:t>App can end at any time –phone call!</a:t>
            </a:r>
          </a:p>
          <a:p>
            <a:r>
              <a:rPr lang="en-US" dirty="0" smtClean="0"/>
              <a:t>Computing power is small</a:t>
            </a:r>
            <a:endParaRPr lang="en-US" dirty="0"/>
          </a:p>
        </p:txBody>
      </p:sp>
      <p:pic>
        <p:nvPicPr>
          <p:cNvPr id="8194" name="Picture 2" descr="http://ts4.mm.bing.net/images/thumbnail.aspx?q=1361940975823&amp;id=155b4b9725115f6c68240f13527a64c2&amp;url=http%3a%2f%2fus.123rf.com%2f400wm%2f400%2f400%2fdragon_fang%2fdragon_fang0903%2fdragon_fang090300067%2f4447224-a-young-girl-having-problems-opening-a-jar-of-sal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3470"/>
            <a:ext cx="2486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dmerson\AppData\Local\Microsoft\Windows\Temporary Internet Files\Content.IE5\JL1R6K78\MM900303396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1066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90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this task work best?</a:t>
            </a:r>
          </a:p>
          <a:p>
            <a:r>
              <a:rPr lang="en-US" dirty="0" smtClean="0"/>
              <a:t>OLA</a:t>
            </a:r>
          </a:p>
          <a:p>
            <a:pPr lvl="1"/>
            <a:r>
              <a:rPr lang="en-US" dirty="0" smtClean="0"/>
              <a:t>Basic app =Yes</a:t>
            </a:r>
          </a:p>
          <a:p>
            <a:pPr lvl="1"/>
            <a:r>
              <a:rPr lang="en-US" dirty="0" smtClean="0"/>
              <a:t>Essay =No</a:t>
            </a:r>
          </a:p>
          <a:p>
            <a:r>
              <a:rPr lang="en-US" dirty="0" smtClean="0"/>
              <a:t>SU</a:t>
            </a:r>
          </a:p>
          <a:p>
            <a:pPr lvl="1"/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Personal Information-</a:t>
            </a:r>
            <a:r>
              <a:rPr lang="en-US" dirty="0" err="1" smtClean="0"/>
              <a:t>calc</a:t>
            </a:r>
            <a:r>
              <a:rPr lang="en-US" dirty="0" smtClean="0"/>
              <a:t> on device</a:t>
            </a:r>
          </a:p>
          <a:p>
            <a:pPr lvl="0"/>
            <a:r>
              <a:rPr lang="en-US" dirty="0" err="1" smtClean="0"/>
              <a:t>CatQ</a:t>
            </a:r>
            <a:r>
              <a:rPr lang="en-US" dirty="0" smtClean="0"/>
              <a:t> =Yes</a:t>
            </a:r>
          </a:p>
          <a:p>
            <a:pPr lvl="0"/>
            <a:r>
              <a:rPr lang="en-US" dirty="0" err="1" smtClean="0"/>
              <a:t>NextSteps</a:t>
            </a:r>
            <a:r>
              <a:rPr lang="en-US" dirty="0" smtClean="0"/>
              <a:t>-built</a:t>
            </a:r>
            <a:r>
              <a:rPr lang="en-US" baseline="0" dirty="0" smtClean="0"/>
              <a:t> for mobile</a:t>
            </a:r>
            <a:endParaRPr lang="en-US" dirty="0" smtClean="0"/>
          </a:p>
        </p:txBody>
      </p:sp>
      <p:pic>
        <p:nvPicPr>
          <p:cNvPr id="9218" name="Picture 2" descr="http://ts4.mm.bing.net/images/thumbnail.aspx?q=1451254883115&amp;id=83f138402554ff68035eb5accfa7e30b&amp;url=http%3a%2f%2fwww.strategic-technologies.co.uk%2fuserfiles%2fimage%2fbanner_right_solu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7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mindful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Reading is tricky</a:t>
            </a:r>
          </a:p>
          <a:p>
            <a:pPr lvl="1"/>
            <a:r>
              <a:rPr lang="en-US" dirty="0" smtClean="0"/>
              <a:t>Article mode</a:t>
            </a:r>
          </a:p>
          <a:p>
            <a:r>
              <a:rPr lang="en-US" dirty="0" smtClean="0"/>
              <a:t>Updates on task/process</a:t>
            </a:r>
          </a:p>
          <a:p>
            <a:pPr lvl="1"/>
            <a:r>
              <a:rPr lang="en-US" dirty="0" smtClean="0"/>
              <a:t>Server up</a:t>
            </a:r>
          </a:p>
          <a:p>
            <a:pPr lvl="1"/>
            <a:r>
              <a:rPr lang="en-US" dirty="0" smtClean="0"/>
              <a:t>Email to device</a:t>
            </a:r>
          </a:p>
          <a:p>
            <a:r>
              <a:rPr lang="en-US" dirty="0" smtClean="0"/>
              <a:t>What is the right amount of design?</a:t>
            </a:r>
          </a:p>
          <a:p>
            <a:pPr lvl="1"/>
            <a:r>
              <a:rPr lang="en-US" dirty="0" smtClean="0"/>
              <a:t>And therefore branding/marketing become important</a:t>
            </a:r>
            <a:endParaRPr lang="en-US" dirty="0"/>
          </a:p>
        </p:txBody>
      </p:sp>
      <p:pic>
        <p:nvPicPr>
          <p:cNvPr id="11266" name="Picture 2" descr="http://ts4.mm.bing.net/images/thumbnail.aspx?q=1430934857015&amp;id=24d5f60a8399e513552dc0331e208577&amp;url=http%3a%2f%2frewireyourbrainforlove.com%2fwp-content%2fuploads%2f2010%2f07%2fcolored-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90600"/>
            <a:ext cx="21812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dmerson\AppData\Local\Microsoft\Windows\Temporary Internet Files\Content.IE5\PHNSDJ1K\MM900234686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3489325"/>
            <a:ext cx="11334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Monodeveloper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Can use C# for all of our code</a:t>
            </a:r>
          </a:p>
          <a:p>
            <a:pPr lvl="1"/>
            <a:r>
              <a:rPr lang="en-US" dirty="0" smtClean="0"/>
              <a:t>Let’s make C# standard for all new code</a:t>
            </a:r>
          </a:p>
          <a:p>
            <a:pPr lvl="1"/>
            <a:r>
              <a:rPr lang="en-US" dirty="0" smtClean="0"/>
              <a:t>No more VB</a:t>
            </a:r>
          </a:p>
          <a:p>
            <a:r>
              <a:rPr lang="en-US" dirty="0" smtClean="0"/>
              <a:t>Can do iPhone</a:t>
            </a:r>
          </a:p>
          <a:p>
            <a:r>
              <a:rPr lang="en-US" dirty="0" smtClean="0"/>
              <a:t>Can do </a:t>
            </a:r>
            <a:r>
              <a:rPr lang="en-US" dirty="0" err="1" smtClean="0"/>
              <a:t>Andriod</a:t>
            </a:r>
            <a:endParaRPr lang="en-US" dirty="0" smtClean="0"/>
          </a:p>
          <a:p>
            <a:r>
              <a:rPr lang="en-US" dirty="0" smtClean="0"/>
              <a:t>Still needs to understand the model</a:t>
            </a:r>
            <a:endParaRPr lang="en-US" dirty="0"/>
          </a:p>
        </p:txBody>
      </p:sp>
      <p:pic>
        <p:nvPicPr>
          <p:cNvPr id="12290" name="Picture 2" descr="http://ts4.mm.bing.net/images/thumbnail.aspx?q=1366217733667&amp;id=f609e6ce4f20a70dedf9e41994295c94&amp;url=http%3a%2f%2fimage.made-in-china.com%2f2f0j00KMFQedUgLIqv%2fTools-Hardware-mc2332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merson\AppData\Local\Microsoft\Windows\Temporary Internet Files\Content.IE5\PHNSDJ1K\MM900309752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838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0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Logic and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logic of app to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 err="1" smtClean="0"/>
              <a:t>dll</a:t>
            </a:r>
            <a:r>
              <a:rPr lang="en-US" dirty="0" smtClean="0"/>
              <a:t> on each platform</a:t>
            </a:r>
          </a:p>
          <a:p>
            <a:r>
              <a:rPr lang="en-US" dirty="0" smtClean="0"/>
              <a:t>Web Services get data-allows migration into each platform</a:t>
            </a:r>
          </a:p>
          <a:p>
            <a:r>
              <a:rPr lang="en-US" dirty="0" smtClean="0"/>
              <a:t>But….</a:t>
            </a:r>
          </a:p>
          <a:p>
            <a:r>
              <a:rPr lang="en-US" dirty="0" smtClean="0"/>
              <a:t>Only need to do this if part of app as mobile makes sense</a:t>
            </a:r>
          </a:p>
        </p:txBody>
      </p:sp>
      <p:pic>
        <p:nvPicPr>
          <p:cNvPr id="13316" name="Picture 4" descr="http://ts1.mm.bing.net/images/thumbnail.aspx?q=1339766940876&amp;id=324209e8987d1758e86f1ebedbbbe1ec&amp;url=http%3a%2f%2flinanguyen.com.au%2fwp-content%2fuploads%2f2010%2f04%2f1022921_7942519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52" y="3962400"/>
            <a:ext cx="168668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://ts2.mm.bing.net/images/thumbnail.aspx?q=1451909653449&amp;id=4b989c61498a44167ee2a47a24911c45&amp;url=http%3a%2f%2fwww.manoneileen.com%2fwp-content%2fuploads%2f2011%2f05%2f9-giving-a-present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32516"/>
            <a:ext cx="2022475" cy="18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C:\Users\dmerson\AppData\Local\Microsoft\Windows\Temporary Internet Files\Content.IE5\PHNSDJ1K\MM90017257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16763"/>
            <a:ext cx="10096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3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vs.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Describes person, place or thing</a:t>
            </a:r>
          </a:p>
          <a:p>
            <a:pPr lvl="1"/>
            <a:r>
              <a:rPr lang="en-US" dirty="0" smtClean="0"/>
              <a:t>Used for logic</a:t>
            </a:r>
          </a:p>
          <a:p>
            <a:pPr lvl="1"/>
            <a:r>
              <a:rPr lang="en-US" dirty="0" smtClean="0"/>
              <a:t>Make it easy to gather</a:t>
            </a:r>
          </a:p>
          <a:p>
            <a:pPr lvl="1"/>
            <a:r>
              <a:rPr lang="en-US" dirty="0" smtClean="0"/>
              <a:t>But have security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Meant for reading</a:t>
            </a:r>
          </a:p>
          <a:p>
            <a:pPr lvl="1"/>
            <a:r>
              <a:rPr lang="en-US" dirty="0" smtClean="0"/>
              <a:t>Make it is easy to read</a:t>
            </a:r>
          </a:p>
          <a:p>
            <a:pPr lvl="1"/>
            <a:r>
              <a:rPr lang="en-US" dirty="0" smtClean="0"/>
              <a:t>Sometimes security</a:t>
            </a:r>
          </a:p>
          <a:p>
            <a:pPr lvl="1"/>
            <a:r>
              <a:rPr lang="en-US" dirty="0" smtClean="0"/>
              <a:t>Sometimes actionable</a:t>
            </a:r>
            <a:endParaRPr lang="en-US" dirty="0"/>
          </a:p>
        </p:txBody>
      </p:sp>
      <p:pic>
        <p:nvPicPr>
          <p:cNvPr id="4" name="Picture 2" descr="http://ts2.mm.bing.net/images/thumbnail.aspx?q=1340502119733&amp;id=8e0e2eb0ce0a8fc43725a807ecb4f433&amp;url=http%3a%2f%2fi253.photobucket.com%2falbums%2fhh79%2florrdraiden%2fDataT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2095500" cy="25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ts1.mm.bing.net/images/thumbnail.aspx?q=1359831574624&amp;id=027920ff2d44afeeab22daa5b8fbd06e&amp;url=http%3a%2f%2fwww.immedium.com%2fimages%2fpr%2fri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3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it….</a:t>
            </a:r>
            <a:endParaRPr lang="en-US" dirty="0"/>
          </a:p>
        </p:txBody>
      </p:sp>
      <p:pic>
        <p:nvPicPr>
          <p:cNvPr id="16386" name="Picture 2" descr="http://ts4.mm.bing.net/images/thumbnail.aspx?q=1364503633447&amp;id=2923b6878c2a1c824034a5c24b1081bb&amp;url=http%3a%2f%2ficehousecrafts.com%2fshop%2fimages%2fuploads%2fchocolate_is_the_ans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244792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dmerson\AppData\Local\Microsoft\Windows\Temporary Internet Files\Content.IE5\K14WWD2W\MM900236452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41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mobile devices do you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all you own</a:t>
            </a:r>
          </a:p>
          <a:p>
            <a:r>
              <a:rPr lang="en-US" dirty="0" smtClean="0"/>
              <a:t>Which ones do you use?</a:t>
            </a:r>
          </a:p>
          <a:p>
            <a:r>
              <a:rPr lang="en-US" dirty="0" smtClean="0"/>
              <a:t>How do you use them?</a:t>
            </a:r>
          </a:p>
          <a:p>
            <a:r>
              <a:rPr lang="en-US" dirty="0" smtClean="0"/>
              <a:t>Is Santa bring you a new one?</a:t>
            </a:r>
          </a:p>
          <a:p>
            <a:r>
              <a:rPr lang="en-US" dirty="0" smtClean="0"/>
              <a:t>What do you expect in interface?</a:t>
            </a:r>
            <a:endParaRPr lang="en-US" dirty="0"/>
          </a:p>
        </p:txBody>
      </p:sp>
      <p:pic>
        <p:nvPicPr>
          <p:cNvPr id="15362" name="Picture 2" descr="http://ts4.mm.bing.net/images/thumbnail.aspx?q=1342438836207&amp;id=d39aa8ae7cc0110bbafba9533ce7b976&amp;url=http%3a%2f%2fwww.competitiveedgeproducts.com%2fimages%2f26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14" y="1371600"/>
            <a:ext cx="23050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s1.mm.bing.net/images/thumbnail.aspx?q=1448538080356&amp;id=016fc6c90e0377931c40b675d8a2d72e&amp;url=http%3a%2f%2fblogs.orlandosentinel.com%2ffeatures_momsatwork%2ffiles%2f2010%2f12%2fsanta-read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28289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0" y="1905000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C:\Users\dmerson\AppData\Local\Microsoft\Windows\Temporary Internet Files\Content.IE5\PHNSDJ1K\MM900283550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82921"/>
            <a:ext cx="6667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04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apps do you create?</a:t>
            </a:r>
          </a:p>
          <a:p>
            <a:r>
              <a:rPr lang="en-US" dirty="0" smtClean="0"/>
              <a:t>Are they a good fit for mobile?</a:t>
            </a:r>
          </a:p>
          <a:p>
            <a:r>
              <a:rPr lang="en-US" dirty="0" smtClean="0"/>
              <a:t>Are parts of them good for mobile?</a:t>
            </a:r>
            <a:endParaRPr lang="en-US" dirty="0"/>
          </a:p>
        </p:txBody>
      </p:sp>
      <p:pic>
        <p:nvPicPr>
          <p:cNvPr id="17410" name="Picture 2" descr="http://ts4.mm.bing.net/images/thumbnail.aspx?q=1343319188643&amp;id=86f8de8e10cab9d3a16bd65304d646d2&amp;url=http%3a%2f%2fblog.turnthescrew.com%2fwp-content%2fuploads%2f2010%2f04%2fapps_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2657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dmerson\AppData\Local\Microsoft\Windows\Temporary Internet Files\Content.IE5\K14WWD2W\MM90023474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4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WebAuth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WebAuth</a:t>
            </a:r>
            <a:r>
              <a:rPr lang="en-US" dirty="0" smtClean="0"/>
              <a:t> experience something we would expect from mobile? In each app?</a:t>
            </a:r>
          </a:p>
          <a:p>
            <a:r>
              <a:rPr lang="en-US" dirty="0" smtClean="0"/>
              <a:t>Is size an issue?</a:t>
            </a:r>
          </a:p>
          <a:p>
            <a:r>
              <a:rPr lang="en-US" dirty="0" smtClean="0"/>
              <a:t>Login each time, is this an issue?</a:t>
            </a:r>
          </a:p>
          <a:p>
            <a:r>
              <a:rPr lang="en-US" dirty="0" smtClean="0"/>
              <a:t>Apps remember where they were</a:t>
            </a:r>
          </a:p>
          <a:p>
            <a:r>
              <a:rPr lang="en-US" dirty="0" smtClean="0"/>
              <a:t>Is security an issue for us in mobile market?</a:t>
            </a:r>
            <a:endParaRPr lang="en-US" dirty="0"/>
          </a:p>
        </p:txBody>
      </p:sp>
      <p:pic>
        <p:nvPicPr>
          <p:cNvPr id="18434" name="Picture 2" descr="http://ts2.mm.bing.net/images/thumbnail.aspx?q=1355072868549&amp;id=c8f5762a282c586ec9a033110d261839&amp;url=http%3a%2f%2fkb.juniper.net%2fkb%2fimages%2fpublic%2fnskb3582%2f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00225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22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Mobile Devices are starting to matter</a:t>
            </a:r>
          </a:p>
          <a:p>
            <a:r>
              <a:rPr lang="en-US" dirty="0" smtClean="0"/>
              <a:t>What is the difference between mobile, web, process and standalone</a:t>
            </a:r>
          </a:p>
          <a:p>
            <a:r>
              <a:rPr lang="en-US" dirty="0" smtClean="0"/>
              <a:t>What are mobile devices good at and bad at</a:t>
            </a:r>
          </a:p>
          <a:p>
            <a:r>
              <a:rPr lang="en-US" dirty="0" smtClean="0"/>
              <a:t>Round table of how you use a mobile device</a:t>
            </a:r>
          </a:p>
          <a:p>
            <a:endParaRPr lang="en-US" dirty="0"/>
          </a:p>
        </p:txBody>
      </p:sp>
      <p:pic>
        <p:nvPicPr>
          <p:cNvPr id="23554" name="Picture 2" descr="http://ts4.mm.bing.net/images/thumbnail.aspx?q=1446091294727&amp;id=c6caa319d77105c94d39b15a1d542f32&amp;url=http%3a%2f%2fi.istockimg.com%2ffile_thumbview_approve%2f9308130%2f2%2fstock-photo-9308130-chicago-highway-overpass-aerial-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23812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7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Intergration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mobile make it easier?</a:t>
            </a:r>
          </a:p>
          <a:p>
            <a:r>
              <a:rPr lang="en-US" dirty="0" smtClean="0"/>
              <a:t>Does it open up a new can of worms?</a:t>
            </a:r>
          </a:p>
          <a:p>
            <a:r>
              <a:rPr lang="en-US" dirty="0" smtClean="0"/>
              <a:t>How well will the user expect us to know them?</a:t>
            </a:r>
          </a:p>
          <a:p>
            <a:r>
              <a:rPr lang="en-US" dirty="0" smtClean="0"/>
              <a:t>How well should we expose them? Pictures, info, etc.</a:t>
            </a:r>
          </a:p>
          <a:p>
            <a:endParaRPr lang="en-US" dirty="0"/>
          </a:p>
        </p:txBody>
      </p:sp>
      <p:pic>
        <p:nvPicPr>
          <p:cNvPr id="19458" name="Picture 2" descr="http://ts3.mm.bing.net/images/thumbnail.aspx?q=1337458242014&amp;id=2fd5ade2100fa280176057fbaecc8069&amp;url=http%3a%2f%2fcache.diario2.com%2fuploads%2f2009%2f12%2f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25336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dmerson\AppData\Local\Microsoft\Windows\Temporary Internet Files\Content.IE5\DW65IDS6\MM90017814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830763"/>
            <a:ext cx="10001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14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topics?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http://ts4.mm.bing.net/images/thumbnail.aspx?q=1342923745111&amp;id=bfffe44b3d44f7019023150da2da22f4&amp;url=http%3a%2f%2fleadershiptopics.net%2fimages%2fwordcloudH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2857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dmerson\AppData\Local\Microsoft\Windows\Temporary Internet Files\Content.IE5\JL1R6K78\MM900323752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90600"/>
            <a:ext cx="12001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8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market is exploding and set to really explode</a:t>
            </a:r>
          </a:p>
          <a:p>
            <a:r>
              <a:rPr lang="en-US" dirty="0" smtClean="0"/>
              <a:t>Mobile apps are </a:t>
            </a:r>
            <a:r>
              <a:rPr lang="en-US" strike="dblStrike" dirty="0" smtClean="0"/>
              <a:t>not</a:t>
            </a:r>
            <a:r>
              <a:rPr lang="en-US" dirty="0" smtClean="0"/>
              <a:t> just </a:t>
            </a:r>
            <a:r>
              <a:rPr lang="en-US" sz="1200" dirty="0" smtClean="0"/>
              <a:t>smaller</a:t>
            </a:r>
            <a:r>
              <a:rPr lang="en-US" dirty="0" smtClean="0"/>
              <a:t> versions of apps</a:t>
            </a:r>
          </a:p>
          <a:p>
            <a:r>
              <a:rPr lang="en-US" dirty="0" smtClean="0"/>
              <a:t>New war</a:t>
            </a:r>
            <a:r>
              <a:rPr lang="en-US" dirty="0" smtClean="0">
                <a:latin typeface="Wingdings" pitchFamily="2" charset="2"/>
              </a:rPr>
              <a:t>78u</a:t>
            </a:r>
            <a:r>
              <a:rPr lang="en-US" dirty="0" smtClean="0"/>
              <a:t> of standards</a:t>
            </a:r>
          </a:p>
          <a:p>
            <a:r>
              <a:rPr lang="en-US" dirty="0" smtClean="0"/>
              <a:t>We don’t know what to expect</a:t>
            </a:r>
          </a:p>
          <a:p>
            <a:r>
              <a:rPr lang="en-US" dirty="0" smtClean="0"/>
              <a:t>But we need to think about it </a:t>
            </a:r>
            <a:endParaRPr lang="en-US" dirty="0"/>
          </a:p>
        </p:txBody>
      </p:sp>
      <p:pic>
        <p:nvPicPr>
          <p:cNvPr id="21506" name="Picture 2" descr="http://ts1.mm.bing.net/images/thumbnail.aspx?q=1500856727028&amp;id=4672b98a0864d9dc16134c11467384ca&amp;url=http%3a%2f%2fen09.files.wordpress.com%2f2009%2f11%2fsumm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Santa Clause has left the building</a:t>
            </a:r>
            <a:endParaRPr lang="en-US" dirty="0"/>
          </a:p>
        </p:txBody>
      </p:sp>
      <p:pic>
        <p:nvPicPr>
          <p:cNvPr id="22532" name="Picture 4" descr="http://ts1.mm.bing.net/images/thumbnail.aspx?q=1340988202120&amp;id=eb292f6aa99ce46066f5bb8b46a5feaf&amp;url=http%3a%2f%2fwww.furnituredecoreasy.com%2fimages%2ftootin-santa-farting-santa-butt-holiday-orname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429000" y="26670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5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Santa Clause is coming to town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price has dropped to “disposable” level</a:t>
            </a:r>
          </a:p>
          <a:p>
            <a:r>
              <a:rPr lang="en-US" dirty="0" smtClean="0"/>
              <a:t>Less than text books</a:t>
            </a:r>
          </a:p>
          <a:p>
            <a:r>
              <a:rPr lang="en-US" dirty="0" smtClean="0"/>
              <a:t>Lots of devices less than a pair of Air Jordan shoes</a:t>
            </a:r>
          </a:p>
        </p:txBody>
      </p:sp>
      <p:pic>
        <p:nvPicPr>
          <p:cNvPr id="2050" name="Picture 2" descr="http://ts2.mm.bing.net/images/thumbnail.aspx?q=1452671642361&amp;id=b4bb2e9bf4a8735a2545301fb0ede413&amp;url=http%3a%2f%2fairjordanshoes.gorillaninja.com%2fair-jordan-extras%2fair-jordans-price-guide%2fair-jordans-price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97883"/>
            <a:ext cx="2209450" cy="16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3" y="1371600"/>
            <a:ext cx="6328709" cy="189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97883"/>
            <a:ext cx="72755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7351713" y="2895601"/>
            <a:ext cx="1639887" cy="1143000"/>
          </a:xfrm>
          <a:prstGeom prst="wedgeRoundRectCallout">
            <a:avLst>
              <a:gd name="adj1" fmla="val 21784"/>
              <a:gd name="adj2" fmla="val 109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got to be the shoes!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my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makes computing more personal</a:t>
            </a:r>
          </a:p>
          <a:p>
            <a:r>
              <a:rPr lang="en-US" dirty="0" smtClean="0"/>
              <a:t>Phone is a </a:t>
            </a:r>
            <a:r>
              <a:rPr lang="en-US" b="1" i="1" dirty="0" smtClean="0"/>
              <a:t>personal</a:t>
            </a:r>
            <a:r>
              <a:rPr lang="en-US" dirty="0" smtClean="0"/>
              <a:t> computing device</a:t>
            </a:r>
          </a:p>
          <a:p>
            <a:r>
              <a:rPr lang="en-US" dirty="0" smtClean="0"/>
              <a:t>Smart phones more common than non-smart</a:t>
            </a:r>
          </a:p>
          <a:p>
            <a:r>
              <a:rPr lang="en-US" dirty="0" smtClean="0"/>
              <a:t>More cheap tablets out in the world</a:t>
            </a:r>
          </a:p>
          <a:p>
            <a:r>
              <a:rPr lang="en-US" dirty="0" smtClean="0"/>
              <a:t>Kindle Fire is a real browser</a:t>
            </a:r>
          </a:p>
          <a:p>
            <a:r>
              <a:rPr lang="en-US" dirty="0" smtClean="0"/>
              <a:t>Customer expects mobile app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ts3.mm.bing.net/images/thumbnail.aspx?q=1344667256462&amp;id=24c5f910628d4c413a57425426013800&amp;url=http%3a%2f%2fwpuploads.appadvice.com%2fwp-content%2fuploads%2f2011%2f03%2ftmobile-642x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2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don’t know you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last week, experience changes what knowledge is “acquired”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changes computing</a:t>
            </a:r>
          </a:p>
          <a:p>
            <a:pPr lvl="1"/>
            <a:r>
              <a:rPr lang="en-US" dirty="0" smtClean="0"/>
              <a:t>Gestures</a:t>
            </a:r>
          </a:p>
          <a:p>
            <a:pPr lvl="1"/>
            <a:r>
              <a:rPr lang="en-US" dirty="0" smtClean="0"/>
              <a:t>Pinching and …?</a:t>
            </a:r>
          </a:p>
          <a:p>
            <a:pPr lvl="1"/>
            <a:r>
              <a:rPr lang="en-US" dirty="0" smtClean="0"/>
              <a:t>Etch a sketch</a:t>
            </a:r>
          </a:p>
          <a:p>
            <a:pPr lvl="1"/>
            <a:r>
              <a:rPr lang="en-US" dirty="0" smtClean="0"/>
              <a:t>Multi touch</a:t>
            </a:r>
          </a:p>
          <a:p>
            <a:pPr lvl="1"/>
            <a:r>
              <a:rPr lang="en-US" dirty="0" smtClean="0"/>
              <a:t>Not a mouse</a:t>
            </a:r>
          </a:p>
          <a:p>
            <a:pPr lvl="1"/>
            <a:r>
              <a:rPr lang="en-US" dirty="0" smtClean="0"/>
              <a:t>Only one button</a:t>
            </a:r>
          </a:p>
          <a:p>
            <a:endParaRPr lang="en-US" dirty="0"/>
          </a:p>
        </p:txBody>
      </p:sp>
      <p:pic>
        <p:nvPicPr>
          <p:cNvPr id="4098" name="Picture 2" descr="http://ts2.mm.bing.net/images/thumbnail.aspx?q=1345896517965&amp;id=7e92e1dfafed6a55cae5bd47f51c920b&amp;url=http%3a%2f%2fdevicegadget.com%2fwp-content%2fuploads%2f2011%2f02%2fGesture-Guide-Iphone-fl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55" y="3581400"/>
            <a:ext cx="1609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06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strike="sngStrike" dirty="0" smtClean="0"/>
              <a:t>not</a:t>
            </a:r>
            <a:r>
              <a:rPr lang="en-US" dirty="0" smtClean="0"/>
              <a:t> just </a:t>
            </a:r>
            <a:r>
              <a:rPr lang="en-US" sz="2000" dirty="0" smtClean="0"/>
              <a:t>smaller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certain things better</a:t>
            </a:r>
          </a:p>
          <a:p>
            <a:r>
              <a:rPr lang="en-US" dirty="0" smtClean="0"/>
              <a:t>And other things worse</a:t>
            </a:r>
          </a:p>
          <a:p>
            <a:r>
              <a:rPr lang="en-US" dirty="0" smtClean="0"/>
              <a:t>So let’s examine these in more detail</a:t>
            </a:r>
            <a:endParaRPr lang="en-US" dirty="0"/>
          </a:p>
        </p:txBody>
      </p:sp>
      <p:pic>
        <p:nvPicPr>
          <p:cNvPr id="6146" name="Picture 2" descr="http://ts1.mm.bing.net/images/thumbnail.aspx?q=1418994000840&amp;id=b09a68996b5391e87327bcc1902b5640&amp;url=http%3a%2f%2fwww.w3.org%2f2006%2fTalks%2f1106-sb-OneWeb-Mobile2%2fmobilechristmas2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0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mobile do poorly?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app is </a:t>
            </a:r>
            <a:r>
              <a:rPr lang="en-US" strike="dblStrike" dirty="0" smtClean="0"/>
              <a:t>not</a:t>
            </a:r>
            <a:r>
              <a:rPr lang="en-US" dirty="0" smtClean="0"/>
              <a:t> an application</a:t>
            </a:r>
          </a:p>
          <a:p>
            <a:pPr lvl="1"/>
            <a:r>
              <a:rPr lang="en-US" dirty="0" smtClean="0"/>
              <a:t>No splash screen</a:t>
            </a:r>
          </a:p>
          <a:p>
            <a:pPr lvl="1"/>
            <a:r>
              <a:rPr lang="en-US" dirty="0" smtClean="0"/>
              <a:t>Not Multi-purpose</a:t>
            </a:r>
          </a:p>
          <a:p>
            <a:pPr lvl="1"/>
            <a:r>
              <a:rPr lang="en-US" dirty="0" smtClean="0"/>
              <a:t>Customer expects quick response</a:t>
            </a:r>
          </a:p>
          <a:p>
            <a:pPr lvl="1"/>
            <a:r>
              <a:rPr lang="en-US" dirty="0" smtClean="0"/>
              <a:t>Price is low or free</a:t>
            </a:r>
          </a:p>
          <a:p>
            <a:pPr lvl="1"/>
            <a:r>
              <a:rPr lang="en-US" dirty="0" smtClean="0"/>
              <a:t>App is disposable</a:t>
            </a:r>
          </a:p>
          <a:p>
            <a:r>
              <a:rPr lang="en-US" dirty="0" smtClean="0"/>
              <a:t>Data Entry is hard</a:t>
            </a:r>
          </a:p>
          <a:p>
            <a:pPr lvl="1"/>
            <a:r>
              <a:rPr lang="en-US" dirty="0" smtClean="0"/>
              <a:t>Editing is just impossible</a:t>
            </a:r>
          </a:p>
          <a:p>
            <a:r>
              <a:rPr lang="en-US" dirty="0" smtClean="0"/>
              <a:t>Any app where need to view lots of data at same time</a:t>
            </a:r>
          </a:p>
          <a:p>
            <a:r>
              <a:rPr lang="en-US" dirty="0" smtClean="0"/>
              <a:t>Any app that relies on uninterruptable procedures</a:t>
            </a:r>
          </a:p>
          <a:p>
            <a:r>
              <a:rPr lang="en-US" dirty="0" smtClean="0"/>
              <a:t>Any app that needs detailed instructions or exploration</a:t>
            </a:r>
          </a:p>
          <a:p>
            <a:pPr lvl="1"/>
            <a:r>
              <a:rPr lang="en-US" dirty="0" smtClean="0"/>
              <a:t>Delete on </a:t>
            </a:r>
            <a:r>
              <a:rPr lang="en-US" dirty="0" err="1" smtClean="0"/>
              <a:t>iPad</a:t>
            </a:r>
            <a:r>
              <a:rPr lang="en-US" dirty="0" smtClean="0"/>
              <a:t> mail</a:t>
            </a:r>
          </a:p>
          <a:p>
            <a:pPr lvl="1"/>
            <a:r>
              <a:rPr lang="en-US" dirty="0" smtClean="0"/>
              <a:t>Multitask on </a:t>
            </a:r>
            <a:r>
              <a:rPr lang="en-US" dirty="0" err="1" smtClean="0"/>
              <a:t>iPad</a:t>
            </a:r>
            <a:endParaRPr lang="en-US" dirty="0"/>
          </a:p>
        </p:txBody>
      </p:sp>
      <p:pic>
        <p:nvPicPr>
          <p:cNvPr id="5122" name="Picture 2" descr="http://ts2.mm.bing.net/images/thumbnail.aspx?q=1432551699921&amp;id=1581731851c1908b536252e83c6bf01b&amp;url=http%3a%2f%2fwww.rimway.net%2fmagazine%2fimages%2fstories%2f2011%2fpo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857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23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mobile do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Personal data</a:t>
            </a:r>
          </a:p>
          <a:p>
            <a:pPr lvl="1"/>
            <a:r>
              <a:rPr lang="en-US" dirty="0" smtClean="0"/>
              <a:t>It knows who I am</a:t>
            </a:r>
          </a:p>
          <a:p>
            <a:pPr lvl="1"/>
            <a:r>
              <a:rPr lang="en-US" dirty="0" smtClean="0"/>
              <a:t>It knows where I am</a:t>
            </a:r>
          </a:p>
          <a:p>
            <a:pPr lvl="1"/>
            <a:r>
              <a:rPr lang="en-US" dirty="0" smtClean="0"/>
              <a:t>It knows my friends</a:t>
            </a:r>
          </a:p>
          <a:p>
            <a:pPr lvl="1"/>
            <a:r>
              <a:rPr lang="en-US" dirty="0" smtClean="0"/>
              <a:t>It know what I like</a:t>
            </a:r>
          </a:p>
          <a:p>
            <a:pPr lvl="1"/>
            <a:r>
              <a:rPr lang="en-US" dirty="0" smtClean="0"/>
              <a:t>Social apps</a:t>
            </a:r>
          </a:p>
          <a:p>
            <a:r>
              <a:rPr lang="en-US" dirty="0" smtClean="0"/>
              <a:t>Single purpose application</a:t>
            </a:r>
          </a:p>
          <a:p>
            <a:pPr lvl="1"/>
            <a:r>
              <a:rPr lang="en-US" dirty="0" smtClean="0"/>
              <a:t>Quick apps</a:t>
            </a:r>
          </a:p>
          <a:p>
            <a:pPr lvl="1"/>
            <a:r>
              <a:rPr lang="en-US" dirty="0" smtClean="0"/>
              <a:t>Person integration</a:t>
            </a:r>
          </a:p>
          <a:p>
            <a:r>
              <a:rPr lang="en-US" dirty="0" smtClean="0"/>
              <a:t>Interruptible application</a:t>
            </a:r>
          </a:p>
          <a:p>
            <a:pPr lvl="1"/>
            <a:r>
              <a:rPr lang="en-US" dirty="0" smtClean="0"/>
              <a:t>News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Create new intuitive gestures</a:t>
            </a:r>
            <a:endParaRPr lang="en-US" dirty="0"/>
          </a:p>
        </p:txBody>
      </p:sp>
      <p:pic>
        <p:nvPicPr>
          <p:cNvPr id="4" name="Picture 4" descr="http://ts3.mm.bing.net/images/thumbnail.aspx?q=1341648277938&amp;id=7d4a9057d82d21808be9f9e95dac1d26&amp;url=http%3a%2f%2fwww.epigrafix.co.uk%2flg_images%2fChild-s-trop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9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new possibilities?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 </a:t>
            </a:r>
            <a:r>
              <a:rPr lang="en-US" dirty="0" err="1" smtClean="0"/>
              <a:t>Shirky</a:t>
            </a:r>
            <a:endParaRPr lang="en-US" dirty="0" smtClean="0"/>
          </a:p>
          <a:p>
            <a:pPr lvl="1"/>
            <a:r>
              <a:rPr lang="en-US" dirty="0" smtClean="0"/>
              <a:t>Ubiquitous computing</a:t>
            </a:r>
          </a:p>
          <a:p>
            <a:pPr lvl="1"/>
            <a:r>
              <a:rPr lang="en-US" dirty="0" smtClean="0"/>
              <a:t>Meet you at the movies</a:t>
            </a:r>
          </a:p>
          <a:p>
            <a:pPr lvl="1"/>
            <a:r>
              <a:rPr lang="en-US" dirty="0" smtClean="0"/>
              <a:t>Picture me at the riot</a:t>
            </a:r>
          </a:p>
          <a:p>
            <a:r>
              <a:rPr lang="en-US" dirty="0" smtClean="0"/>
              <a:t>Personal applications</a:t>
            </a:r>
          </a:p>
          <a:p>
            <a:r>
              <a:rPr lang="en-US" dirty="0" smtClean="0"/>
              <a:t>New client server model</a:t>
            </a:r>
          </a:p>
          <a:p>
            <a:pPr lvl="1"/>
            <a:r>
              <a:rPr lang="en-US" dirty="0" smtClean="0"/>
              <a:t>Lilliputian computing</a:t>
            </a:r>
          </a:p>
          <a:p>
            <a:pPr lvl="1"/>
            <a:r>
              <a:rPr lang="en-US" dirty="0" smtClean="0"/>
              <a:t>Farm out small tasks to mobile</a:t>
            </a:r>
            <a:endParaRPr lang="en-US" dirty="0"/>
          </a:p>
        </p:txBody>
      </p:sp>
      <p:pic>
        <p:nvPicPr>
          <p:cNvPr id="7170" name="Picture 2" descr="http://ts4.mm.bing.net/images/thumbnail.aspx?q=1451469646143&amp;id=1af6864c3965d71b8faa773b297195bb&amp;url=http%3a%2f%2fseattletimes.nwsource.com%2fABPub%2f2010%2f12%2f21%2f20137303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18573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79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812</TotalTime>
  <Words>774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Autumn</vt:lpstr>
      <vt:lpstr>It’s the end of world as We know it </vt:lpstr>
      <vt:lpstr>Overview</vt:lpstr>
      <vt:lpstr>Santa Clause is coming to town</vt:lpstr>
      <vt:lpstr>It’s my mobile</vt:lpstr>
      <vt:lpstr>What you don’t know you know</vt:lpstr>
      <vt:lpstr>It is not just smaller</vt:lpstr>
      <vt:lpstr>What does mobile do poorly?</vt:lpstr>
      <vt:lpstr>What does mobile do well?</vt:lpstr>
      <vt:lpstr>What new possibilities?</vt:lpstr>
      <vt:lpstr>What new problems?</vt:lpstr>
      <vt:lpstr>What is the right solution?</vt:lpstr>
      <vt:lpstr>Other mindful items</vt:lpstr>
      <vt:lpstr>We have the tools</vt:lpstr>
      <vt:lpstr>Data, Logic and Presentation</vt:lpstr>
      <vt:lpstr>Information vs. Data</vt:lpstr>
      <vt:lpstr>What is the answer?</vt:lpstr>
      <vt:lpstr>What mobile devices do you use?</vt:lpstr>
      <vt:lpstr>Let’s talk about apps</vt:lpstr>
      <vt:lpstr>What about WebAuth?</vt:lpstr>
      <vt:lpstr>Social Status</vt:lpstr>
      <vt:lpstr>Any other topics?</vt:lpstr>
      <vt:lpstr>Summary</vt:lpstr>
      <vt:lpstr>Santa Clause has left the building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the end of world as We know it</dc:title>
  <dc:creator>Donald Merson</dc:creator>
  <cp:lastModifiedBy>Donald Merson</cp:lastModifiedBy>
  <cp:revision>18</cp:revision>
  <dcterms:created xsi:type="dcterms:W3CDTF">2011-12-12T20:17:29Z</dcterms:created>
  <dcterms:modified xsi:type="dcterms:W3CDTF">2011-12-14T15:53:08Z</dcterms:modified>
</cp:coreProperties>
</file>