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7" r:id="rId10"/>
    <p:sldId id="264" r:id="rId11"/>
    <p:sldId id="268" r:id="rId12"/>
    <p:sldId id="278" r:id="rId13"/>
    <p:sldId id="269" r:id="rId14"/>
    <p:sldId id="270" r:id="rId15"/>
    <p:sldId id="271" r:id="rId16"/>
    <p:sldId id="272" r:id="rId17"/>
    <p:sldId id="273" r:id="rId18"/>
    <p:sldId id="279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00" autoAdjust="0"/>
  </p:normalViewPr>
  <p:slideViewPr>
    <p:cSldViewPr>
      <p:cViewPr varScale="1">
        <p:scale>
          <a:sx n="101" d="100"/>
          <a:sy n="101" d="100"/>
        </p:scale>
        <p:origin x="-19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12/7/2011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12/7/2011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12/7/2011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Prizes and </a:t>
            </a:r>
            <a:r>
              <a:rPr lang="en-US" dirty="0" err="1" smtClean="0"/>
              <a:t>Suprises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Adventures in implementation of the Prize Engine</a:t>
            </a:r>
            <a:endParaRPr lang="en-US" dirty="0"/>
          </a:p>
        </p:txBody>
      </p:sp>
      <p:pic>
        <p:nvPicPr>
          <p:cNvPr id="3074" name="Picture 2" descr="http://ts3.mm.bing.net/images/thumbnail.aspx?q=1289940634594&amp;id=f6a01eb68515e0553863576eb71fedb3&amp;url=http%3a%2f%2fwww.isrealli.org%2fwp-content%2fuploads%2fbook-priz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21431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ts1.mm.bing.net/images/thumbnail.aspx?q=1264576168932&amp;id=88826b57fd511ed3b045f9d63a3f35c1&amp;url=http%3a%2f%2fjakestakeonsports.com%2fwp-content%2fuploads%2f2011%2f02%2fsurpris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114800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47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person meets conditions of prize they are awarded the prize</a:t>
            </a:r>
          </a:p>
          <a:p>
            <a:r>
              <a:rPr lang="en-US" dirty="0" smtClean="0"/>
              <a:t>Now let’s see how the prize engine worked in early alerts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</a:t>
            </a:r>
            <a:r>
              <a:rPr lang="en-US" baseline="0" dirty="0" smtClean="0"/>
              <a:t> Ideas-Result</a:t>
            </a:r>
            <a:endParaRPr lang="en-US" dirty="0"/>
          </a:p>
        </p:txBody>
      </p:sp>
      <p:pic>
        <p:nvPicPr>
          <p:cNvPr id="12290" name="Picture 2" descr="http://ts2.mm.bing.net/images/thumbnail.aspx?q=1238459681157&amp;id=209482f8fbbf096f39c7c937fbbcddd9&amp;url=http%3a%2f%2f4.bp.blogspot.com%2f_mrY6K6-VHpg%2fTQVJvojig-I%2fAAAAAAAAEPY%2fgeX44xfRlAI%2fs1600%2fNOBEL%252BPEACE%252BPRIZE%252B2010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733800"/>
            <a:ext cx="285750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13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Prize Environment idea</a:t>
            </a:r>
          </a:p>
          <a:p>
            <a:r>
              <a:rPr lang="en-US" dirty="0" smtClean="0"/>
              <a:t>Found out it is too different to have required abilities (Interface)</a:t>
            </a:r>
          </a:p>
          <a:p>
            <a:r>
              <a:rPr lang="en-US" dirty="0"/>
              <a:t>Conversion from </a:t>
            </a:r>
            <a:r>
              <a:rPr lang="en-US" dirty="0" err="1"/>
              <a:t>db</a:t>
            </a:r>
            <a:r>
              <a:rPr lang="en-US" dirty="0"/>
              <a:t> to logic too slow</a:t>
            </a:r>
            <a:endParaRPr lang="en-US" dirty="0" smtClean="0"/>
          </a:p>
          <a:p>
            <a:r>
              <a:rPr lang="en-US" dirty="0" smtClean="0"/>
              <a:t>Too Bloated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Alerts Issues</a:t>
            </a:r>
            <a:endParaRPr lang="en-US" dirty="0"/>
          </a:p>
        </p:txBody>
      </p:sp>
      <p:pic>
        <p:nvPicPr>
          <p:cNvPr id="13314" name="Picture 2" descr="http://ts4.mm.bing.net/images/thumbnail.aspx?q=1201610567379&amp;id=9889b38b841bfa93577d873ee4bfc77b&amp;url=http%3a%2f%2fimages.easyart.com%2fhighres_images%2feasyart%2f5%2f3%2f534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505200"/>
            <a:ext cx="2133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47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add Persons, Characteristics, these are givens</a:t>
            </a:r>
          </a:p>
          <a:p>
            <a:r>
              <a:rPr lang="en-US" dirty="0" smtClean="0"/>
              <a:t>Person Characteristics-some I add and need to mesh with existing data</a:t>
            </a:r>
          </a:p>
          <a:p>
            <a:r>
              <a:rPr lang="en-US" dirty="0" smtClean="0"/>
              <a:t>Need to log data at time and not calculate again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Peeps are in the house</a:t>
            </a:r>
            <a:endParaRPr lang="en-US" dirty="0"/>
          </a:p>
        </p:txBody>
      </p:sp>
      <p:pic>
        <p:nvPicPr>
          <p:cNvPr id="14338" name="Picture 2" descr="http://ts2.mm.bing.net/images/thumbnail.aspx?q=1266581968821&amp;id=330f905e891862e59c1bc53a30e6851e&amp;url=http%3a%2f%2ffarm2.static.flickr.com%2f1067%2f1329460079_016b1a3fd5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800600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99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 is a view</a:t>
            </a:r>
          </a:p>
          <a:p>
            <a:r>
              <a:rPr lang="en-US" dirty="0" smtClean="0"/>
              <a:t>Need to link prize to class and only get persons for class</a:t>
            </a:r>
          </a:p>
          <a:p>
            <a:r>
              <a:rPr lang="en-US" dirty="0" err="1" smtClean="0"/>
              <a:t>PersonCharacteristics</a:t>
            </a:r>
            <a:r>
              <a:rPr lang="en-US" dirty="0" smtClean="0"/>
              <a:t> is a view with a union on my data</a:t>
            </a:r>
          </a:p>
          <a:p>
            <a:r>
              <a:rPr lang="en-US" dirty="0" smtClean="0"/>
              <a:t>Insert in items to allow person override</a:t>
            </a:r>
          </a:p>
          <a:p>
            <a:r>
              <a:rPr lang="en-US" dirty="0" smtClean="0"/>
              <a:t>Characteristics are predefined grades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Fixes-Views</a:t>
            </a:r>
            <a:endParaRPr lang="en-US" dirty="0"/>
          </a:p>
        </p:txBody>
      </p:sp>
      <p:pic>
        <p:nvPicPr>
          <p:cNvPr id="15362" name="Picture 2" descr="http://ts2.mm.bing.net/images/thumbnail.aspx?q=1249308248297&amp;id=ec51652f83700dc4b10f2ef744bc395c&amp;url=http%3a%2f%2fvision.ece.ucsb.edu%2fimages%2flab_view_summ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5720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://ts2.mm.bing.net/images/thumbnail.aspx?q=1236167174529&amp;id=f019eea7ea2fa27caae9dfc9a8c5a413&amp;url=http%3a%2f%2facc.blogs.starnewsonline.com%2ffiles%2f2010%2f10%2freport-card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0"/>
            <a:ext cx="1551940" cy="190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54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Views so that </a:t>
            </a:r>
            <a:r>
              <a:rPr lang="en-US" dirty="0" err="1" smtClean="0"/>
              <a:t>SubSonic</a:t>
            </a:r>
            <a:r>
              <a:rPr lang="en-US" dirty="0" smtClean="0"/>
              <a:t> will create objects for me</a:t>
            </a:r>
          </a:p>
          <a:p>
            <a:r>
              <a:rPr lang="en-US" dirty="0" smtClean="0"/>
              <a:t>No need to convert into typed objects</a:t>
            </a:r>
          </a:p>
          <a:p>
            <a:r>
              <a:rPr lang="en-US" dirty="0" smtClean="0"/>
              <a:t>Used partial classes to add functionality</a:t>
            </a:r>
          </a:p>
          <a:p>
            <a:r>
              <a:rPr lang="en-US" dirty="0" smtClean="0"/>
              <a:t>Subsonic objects implement interface</a:t>
            </a:r>
          </a:p>
          <a:p>
            <a:r>
              <a:rPr lang="en-US" dirty="0" smtClean="0"/>
              <a:t>Subsonic implements property</a:t>
            </a:r>
            <a:r>
              <a:rPr lang="en-US" baseline="0" dirty="0" smtClean="0"/>
              <a:t> changed events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Fixes- Slowness</a:t>
            </a:r>
            <a:endParaRPr lang="en-US" dirty="0"/>
          </a:p>
        </p:txBody>
      </p:sp>
      <p:pic>
        <p:nvPicPr>
          <p:cNvPr id="16386" name="Picture 2" descr="http://ts3.mm.bing.net/images/thumbnail.aspx?q=1277948267594&amp;id=c6fa2c2fc8e9dc074bfa7990e5f65853&amp;url=http%3a%2f%2fart.ngfiles.com%2fimages%2f125%2fwenart_turtle-r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38600"/>
            <a:ext cx="28575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22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tt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Instead of abstract classes</a:t>
            </a:r>
          </a:p>
          <a:p>
            <a:r>
              <a:rPr lang="en-US" dirty="0" smtClean="0"/>
              <a:t>Minimize the number of necessary items</a:t>
            </a:r>
          </a:p>
          <a:p>
            <a:r>
              <a:rPr lang="en-US" dirty="0" smtClean="0"/>
              <a:t>Example-Events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Fixes-What is really needed</a:t>
            </a:r>
            <a:endParaRPr lang="en-US" dirty="0"/>
          </a:p>
        </p:txBody>
      </p:sp>
      <p:pic>
        <p:nvPicPr>
          <p:cNvPr id="17410" name="Picture 2" descr="http://ts4.mm.bing.net/images/thumbnail.aspx?q=1281275004023&amp;id=49d6105405a9a4f4f8622696b0e3b1b6&amp;url=http%3a%2f%2fwww.umich.edu%2f%7eac213%2fstudent_projects05%2fca%2fabstractar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76600"/>
            <a:ext cx="22098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35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EventHandler</a:t>
            </a:r>
            <a:r>
              <a:rPr lang="en-US" dirty="0" smtClean="0"/>
              <a:t>&lt;object&gt;</a:t>
            </a:r>
          </a:p>
          <a:p>
            <a:pPr lvl="1"/>
            <a:r>
              <a:rPr lang="en-US" dirty="0" smtClean="0"/>
              <a:t>Cast object in </a:t>
            </a:r>
            <a:r>
              <a:rPr lang="en-US" dirty="0" err="1" smtClean="0"/>
              <a:t>eventhandler</a:t>
            </a:r>
            <a:endParaRPr lang="en-US" dirty="0" smtClean="0"/>
          </a:p>
          <a:p>
            <a:r>
              <a:rPr lang="en-US" dirty="0" err="1" smtClean="0"/>
              <a:t>CustomDelegate</a:t>
            </a:r>
            <a:r>
              <a:rPr lang="en-US" dirty="0" smtClean="0"/>
              <a:t>&lt;Interface&gt;</a:t>
            </a:r>
          </a:p>
          <a:p>
            <a:pPr lvl="1"/>
            <a:r>
              <a:rPr lang="en-US" dirty="0" smtClean="0"/>
              <a:t>Limits to items which are in interface</a:t>
            </a:r>
          </a:p>
          <a:p>
            <a:r>
              <a:rPr lang="en-US" dirty="0" err="1" smtClean="0"/>
              <a:t>EventHandler</a:t>
            </a:r>
            <a:r>
              <a:rPr lang="en-US" dirty="0" smtClean="0"/>
              <a:t>&lt;strong object&gt;</a:t>
            </a:r>
          </a:p>
          <a:p>
            <a:pPr lvl="1"/>
            <a:r>
              <a:rPr lang="en-US" dirty="0" smtClean="0"/>
              <a:t>Can’t be more general solution</a:t>
            </a:r>
          </a:p>
          <a:p>
            <a:r>
              <a:rPr lang="en-US" dirty="0" smtClean="0"/>
              <a:t>Pre and Post Functions</a:t>
            </a:r>
          </a:p>
          <a:p>
            <a:pPr lvl="1"/>
            <a:r>
              <a:rPr lang="en-US" dirty="0" err="1" smtClean="0"/>
              <a:t>PreCacluate</a:t>
            </a:r>
            <a:endParaRPr lang="en-US" dirty="0" smtClean="0"/>
          </a:p>
          <a:p>
            <a:pPr lvl="1"/>
            <a:r>
              <a:rPr lang="en-US" dirty="0" err="1" smtClean="0"/>
              <a:t>PostCalculate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</a:t>
            </a:r>
            <a:r>
              <a:rPr lang="en-US" baseline="0" dirty="0" smtClean="0"/>
              <a:t> to handle events</a:t>
            </a:r>
            <a:endParaRPr lang="en-US" dirty="0"/>
          </a:p>
        </p:txBody>
      </p:sp>
      <p:pic>
        <p:nvPicPr>
          <p:cNvPr id="18434" name="Picture 2" descr="http://ts4.mm.bing.net/images/thumbnail.aspx?q=1292557626087&amp;id=9be6c254eeac15fde07c5a585efb230a&amp;url=http%3a%2f%2fwww.navajonationepa.org%2fimages%2fcurrent_ev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5052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28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inserting new prize</a:t>
            </a:r>
          </a:p>
          <a:p>
            <a:pPr lvl="1"/>
            <a:r>
              <a:rPr lang="en-US" dirty="0" smtClean="0"/>
              <a:t>Insert valid users into </a:t>
            </a:r>
            <a:r>
              <a:rPr lang="en-US" dirty="0" err="1" smtClean="0"/>
              <a:t>appcharacteristics</a:t>
            </a:r>
            <a:endParaRPr lang="en-US" dirty="0" smtClean="0"/>
          </a:p>
          <a:p>
            <a:pPr lvl="1"/>
            <a:r>
              <a:rPr lang="en-US" dirty="0" smtClean="0"/>
              <a:t>Insert into prize structure</a:t>
            </a:r>
          </a:p>
          <a:p>
            <a:pPr lvl="2"/>
            <a:r>
              <a:rPr lang="en-US" dirty="0" smtClean="0"/>
              <a:t>Add </a:t>
            </a:r>
            <a:r>
              <a:rPr lang="en-US" dirty="0" err="1" smtClean="0"/>
              <a:t>personprize</a:t>
            </a:r>
            <a:r>
              <a:rPr lang="en-US" dirty="0" smtClean="0"/>
              <a:t> with null</a:t>
            </a:r>
          </a:p>
          <a:p>
            <a:pPr lvl="2"/>
            <a:r>
              <a:rPr lang="en-US" dirty="0" smtClean="0"/>
              <a:t>Add condition with null</a:t>
            </a:r>
          </a:p>
          <a:p>
            <a:pPr lvl="2"/>
            <a:r>
              <a:rPr lang="en-US" dirty="0" smtClean="0"/>
              <a:t>Add logic statement with null</a:t>
            </a:r>
          </a:p>
          <a:p>
            <a:pPr lvl="1"/>
            <a:r>
              <a:rPr lang="en-US" dirty="0" smtClean="0"/>
              <a:t>Pull back values and calculate</a:t>
            </a:r>
          </a:p>
          <a:p>
            <a:pPr lvl="2"/>
            <a:r>
              <a:rPr lang="en-US" dirty="0" smtClean="0"/>
              <a:t>Person Logic statements</a:t>
            </a:r>
          </a:p>
          <a:p>
            <a:pPr lvl="2"/>
            <a:r>
              <a:rPr lang="en-US" dirty="0" smtClean="0"/>
              <a:t>Person Conditions</a:t>
            </a:r>
          </a:p>
          <a:p>
            <a:pPr lvl="2"/>
            <a:r>
              <a:rPr lang="en-US" dirty="0" smtClean="0"/>
              <a:t>Person Prizes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Fixes-logging</a:t>
            </a:r>
            <a:r>
              <a:rPr lang="en-US" baseline="0" dirty="0" smtClean="0"/>
              <a:t> values</a:t>
            </a:r>
            <a:endParaRPr lang="en-US" dirty="0"/>
          </a:p>
        </p:txBody>
      </p:sp>
      <p:pic>
        <p:nvPicPr>
          <p:cNvPr id="19458" name="Picture 2" descr="http://ts4.mm.bing.net/images/thumbnail.aspx?q=1238817767971&amp;id=07b9f3d1072f988b58013d9f7590978d&amp;url=http%3a%2f%2fwww.mrtreeservices.com%2fimages%2flightwindow%2flogging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8006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42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Good-Enumeration </a:t>
            </a:r>
            <a:r>
              <a:rPr lang="en-US" dirty="0"/>
              <a:t>are a</a:t>
            </a:r>
            <a:r>
              <a:rPr lang="en-US" dirty="0" smtClean="0"/>
              <a:t> great way to limit items to set values</a:t>
            </a:r>
          </a:p>
          <a:p>
            <a:r>
              <a:rPr lang="en-US" dirty="0" smtClean="0"/>
              <a:t>Bad-Enumerations are a great way to limit items to set values</a:t>
            </a:r>
          </a:p>
          <a:p>
            <a:r>
              <a:rPr lang="en-US" dirty="0" smtClean="0"/>
              <a:t>Status of prize is best example of not so good</a:t>
            </a:r>
          </a:p>
          <a:p>
            <a:r>
              <a:rPr lang="en-US" dirty="0" smtClean="0"/>
              <a:t>Characteristic type is example of good one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err="1" smtClean="0"/>
              <a:t>enum</a:t>
            </a:r>
            <a:r>
              <a:rPr lang="en-US" dirty="0" smtClean="0"/>
              <a:t> or not </a:t>
            </a:r>
            <a:r>
              <a:rPr lang="en-US" dirty="0" err="1" smtClean="0"/>
              <a:t>enum</a:t>
            </a:r>
            <a:endParaRPr lang="en-US" dirty="0"/>
          </a:p>
        </p:txBody>
      </p:sp>
      <p:pic>
        <p:nvPicPr>
          <p:cNvPr id="24578" name="Picture 2" descr="http://ts1.mm.bing.net/images/thumbnail.aspx?q=1292500084000&amp;id=24739574464ce5c022e2038332bc12bd&amp;url=http%3a%2f%2fwww.toonpool.com%2fuser%2f589%2ffiles%2fto_be_or_not_to_be_2614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495800"/>
            <a:ext cx="285750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36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have one AND condition</a:t>
            </a:r>
          </a:p>
          <a:p>
            <a:pPr lvl="1"/>
            <a:r>
              <a:rPr lang="en-US" dirty="0" smtClean="0"/>
              <a:t>All new logic statements added to this condition</a:t>
            </a:r>
          </a:p>
          <a:p>
            <a:pPr lvl="1"/>
            <a:r>
              <a:rPr lang="en-US" dirty="0" smtClean="0"/>
              <a:t>Between is just using two logic statements</a:t>
            </a:r>
          </a:p>
          <a:p>
            <a:pPr lvl="1"/>
            <a:r>
              <a:rPr lang="en-US" dirty="0" smtClean="0"/>
              <a:t>Student override possible</a:t>
            </a:r>
          </a:p>
          <a:p>
            <a:r>
              <a:rPr lang="en-US" dirty="0" smtClean="0"/>
              <a:t>Default on OR</a:t>
            </a:r>
          </a:p>
          <a:p>
            <a:pPr lvl="1"/>
            <a:r>
              <a:rPr lang="en-US" dirty="0" smtClean="0"/>
              <a:t>Add name and 2 statements</a:t>
            </a:r>
          </a:p>
          <a:p>
            <a:pPr lvl="1"/>
            <a:r>
              <a:rPr lang="en-US" dirty="0" smtClean="0"/>
              <a:t>Can add more with same name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Fixes-And &amp;&amp; Or</a:t>
            </a:r>
            <a:endParaRPr lang="en-US" dirty="0"/>
          </a:p>
        </p:txBody>
      </p:sp>
      <p:pic>
        <p:nvPicPr>
          <p:cNvPr id="20482" name="Picture 2" descr="http://ts3.mm.bing.net/images/thumbnail.aspx?q=1290312166166&amp;id=e13c92f9b08c8a9c082229b3feeee877&amp;url=http%3a%2f%2f2.bp.blogspot.com%2f_XdP6Lp2ceqY%2fTIRcrgqlGXI%2fAAAAAAAAa9s%2fw6ZBh43oqJU%2fs1600%2fcalvin-and-hobb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8956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loud Callout 3"/>
          <p:cNvSpPr/>
          <p:nvPr/>
        </p:nvSpPr>
        <p:spPr>
          <a:xfrm>
            <a:off x="2590800" y="4724400"/>
            <a:ext cx="2743200" cy="1371600"/>
          </a:xfrm>
          <a:prstGeom prst="cloudCallout">
            <a:avLst>
              <a:gd name="adj1" fmla="val 99786"/>
              <a:gd name="adj2" fmla="val -378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too vague for a picture!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2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Rehash the concept of the Prize Engine</a:t>
            </a:r>
          </a:p>
          <a:p>
            <a:r>
              <a:rPr lang="en-US" dirty="0" smtClean="0"/>
              <a:t>See what issues I ran into implementing it</a:t>
            </a:r>
          </a:p>
          <a:p>
            <a:r>
              <a:rPr lang="en-US" dirty="0" smtClean="0"/>
              <a:t>Think about ways to add to the concept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going to do</a:t>
            </a:r>
            <a:endParaRPr lang="en-US" dirty="0"/>
          </a:p>
        </p:txBody>
      </p:sp>
      <p:pic>
        <p:nvPicPr>
          <p:cNvPr id="4098" name="Picture 2" descr="http://ts4.mm.bing.net/images/thumbnail.aspx?q=1229638861247&amp;id=a1ba5060811a41f5f972ad8fa6218dc9&amp;url=http%3a%2f%2fimages.wikia.com%2fdisney%2fimages%2f9%2f9d%2fPhineas_and_frien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32385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87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Sends an email </a:t>
            </a:r>
          </a:p>
          <a:p>
            <a:r>
              <a:rPr lang="en-US" dirty="0" smtClean="0"/>
              <a:t>Updates </a:t>
            </a:r>
            <a:r>
              <a:rPr lang="en-US" dirty="0" err="1" smtClean="0"/>
              <a:t>currentstatus</a:t>
            </a:r>
            <a:r>
              <a:rPr lang="en-US" dirty="0" smtClean="0"/>
              <a:t> with text</a:t>
            </a:r>
          </a:p>
          <a:p>
            <a:r>
              <a:rPr lang="en-US" dirty="0" err="1" smtClean="0"/>
              <a:t>Currentstatus</a:t>
            </a:r>
            <a:r>
              <a:rPr lang="en-US" dirty="0" smtClean="0"/>
              <a:t> will end up stopping app from recalculating items again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Fixes-Awarding</a:t>
            </a:r>
            <a:r>
              <a:rPr lang="en-US" baseline="0" dirty="0" smtClean="0"/>
              <a:t> Prize</a:t>
            </a:r>
            <a:endParaRPr lang="en-US" dirty="0"/>
          </a:p>
        </p:txBody>
      </p:sp>
      <p:pic>
        <p:nvPicPr>
          <p:cNvPr id="21506" name="Picture 2" descr="http://ts4.mm.bing.net/images/thumbnail.aspx?q=1294926294651&amp;id=5bf65dda9e74de88ff5651dbcc051c8b&amp;url=http%3a%2f%2ffarm5.static.flickr.com%2f4002%2f4560390338_ba3b015b90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00400"/>
            <a:ext cx="28575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11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sure yet</a:t>
            </a:r>
          </a:p>
          <a:p>
            <a:r>
              <a:rPr lang="en-US" dirty="0" err="1" smtClean="0"/>
              <a:t>PersonPrize,Condition</a:t>
            </a:r>
            <a:r>
              <a:rPr lang="en-US" dirty="0" smtClean="0"/>
              <a:t> and Logic Statement For Sure</a:t>
            </a:r>
          </a:p>
          <a:p>
            <a:r>
              <a:rPr lang="en-US" dirty="0" smtClean="0"/>
              <a:t>But could it be tweaked for better usability</a:t>
            </a:r>
          </a:p>
          <a:p>
            <a:r>
              <a:rPr lang="en-US" dirty="0" smtClean="0"/>
              <a:t>The above assumes Characteristic and Person Characteristic</a:t>
            </a:r>
          </a:p>
          <a:p>
            <a:r>
              <a:rPr lang="en-US" dirty="0" smtClean="0"/>
              <a:t>Environment might be too tied to program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is the general case</a:t>
            </a:r>
            <a:endParaRPr lang="en-US" dirty="0"/>
          </a:p>
        </p:txBody>
      </p:sp>
      <p:pic>
        <p:nvPicPr>
          <p:cNvPr id="22530" name="Picture 2" descr="http://ts1.mm.bing.net/images/thumbnail.aspx?q=1250610186464&amp;id=adb901c1cdee517bdd8f56ba709584e7&amp;url=http%3a%2f%2fwww.digitalartscape.com%2fwp-content%2fuploads%2f2010%2f08%2fGeneralLee4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00" y="914400"/>
            <a:ext cx="1562100" cy="103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http://ts1.mm.bing.net/images/thumbnail.aspx?q=1237825362064&amp;id=8dcda5c20784434768c92dc6c85b8b55&amp;url=http%3a%2f%2fi162.photobucket.com%2falbums%2ft256%2fmerchantspartyband%2fPolitics%2fGeneral-MacArthu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572000"/>
            <a:ext cx="18383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1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Prize engine structure</a:t>
            </a:r>
          </a:p>
          <a:p>
            <a:r>
              <a:rPr lang="en-US" dirty="0" smtClean="0"/>
              <a:t>First use in testing</a:t>
            </a:r>
          </a:p>
          <a:p>
            <a:r>
              <a:rPr lang="en-US" dirty="0" smtClean="0"/>
              <a:t>Found some issues with “abstraction” due to differences</a:t>
            </a:r>
          </a:p>
          <a:p>
            <a:r>
              <a:rPr lang="en-US" dirty="0" smtClean="0"/>
              <a:t>Found solution with views, </a:t>
            </a:r>
            <a:r>
              <a:rPr lang="en-US" dirty="0" err="1" smtClean="0"/>
              <a:t>tt</a:t>
            </a:r>
            <a:r>
              <a:rPr lang="en-US" dirty="0" smtClean="0"/>
              <a:t> files, and </a:t>
            </a:r>
            <a:r>
              <a:rPr lang="en-US" dirty="0" err="1" smtClean="0"/>
              <a:t>SubSonic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in summary</a:t>
            </a:r>
            <a:endParaRPr lang="en-US" dirty="0"/>
          </a:p>
        </p:txBody>
      </p:sp>
      <p:pic>
        <p:nvPicPr>
          <p:cNvPr id="23554" name="Picture 2" descr="http://ts2.mm.bing.net/images/thumbnail.aspx?q=1218990190053&amp;id=20b350dfbd59cc6fe2ec2993655d5e66&amp;url=http%3a%2f%2fwww.esischool.com%2ffile.php%2f1%2fReadingManiac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8862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13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a resource that is only awarded when person meets certain criteria</a:t>
            </a:r>
          </a:p>
          <a:p>
            <a:r>
              <a:rPr lang="en-US" dirty="0" smtClean="0"/>
              <a:t>Prize engine allows AND, Or and If conditions to be evaluated</a:t>
            </a:r>
          </a:p>
          <a:p>
            <a:r>
              <a:rPr lang="en-US" dirty="0" smtClean="0"/>
              <a:t>Prize engine allows logic statements with large set of evaluation options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Prize</a:t>
            </a:r>
            <a:r>
              <a:rPr lang="en-US" baseline="0" dirty="0" smtClean="0"/>
              <a:t> Engine</a:t>
            </a:r>
            <a:endParaRPr lang="en-US" dirty="0"/>
          </a:p>
        </p:txBody>
      </p:sp>
      <p:pic>
        <p:nvPicPr>
          <p:cNvPr id="5122" name="Picture 2" descr="http://ts2.mm.bing.net/images/thumbnail.aspx?q=1295994457789&amp;id=5bc30ea4556ab4599af5cc541f762d11&amp;url=http%3a%2f%2fwww.ausmotive.com%2fimages2011%2fFiat-TwinAir-EOTY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343400"/>
            <a:ext cx="28575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62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students meets the given grade requirements(low grades set by administrator) they are sent an email</a:t>
            </a:r>
          </a:p>
          <a:p>
            <a:r>
              <a:rPr lang="en-US" dirty="0" smtClean="0"/>
              <a:t>Can</a:t>
            </a:r>
            <a:r>
              <a:rPr lang="en-US" baseline="0" dirty="0" smtClean="0"/>
              <a:t> be scheduled to execute weekly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Actual first</a:t>
            </a:r>
            <a:r>
              <a:rPr lang="en-US" baseline="0" dirty="0" smtClean="0"/>
              <a:t> application- Early Alerts</a:t>
            </a:r>
            <a:endParaRPr lang="en-US" dirty="0"/>
          </a:p>
        </p:txBody>
      </p:sp>
      <p:pic>
        <p:nvPicPr>
          <p:cNvPr id="6148" name="Picture 4" descr="http://ts4.mm.bing.net/images/thumbnail.aspx?q=1288811780391&amp;id=03a561ee6844d92fddf8f66c17c6cda7&amp;url=http%3a%2f%2fwww.pjcj.net%2fyapc%2fnpw-2008-testing_and_code_coverage%2fslides%2fimages%2fdanger_will_robins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429000"/>
            <a:ext cx="22669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29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When a student does</a:t>
            </a:r>
            <a:r>
              <a:rPr lang="en-US" dirty="0" smtClean="0"/>
              <a:t> certain tasks they are awarded with an email </a:t>
            </a:r>
          </a:p>
          <a:p>
            <a:r>
              <a:rPr lang="en-US" dirty="0" smtClean="0"/>
              <a:t>After</a:t>
            </a:r>
            <a:r>
              <a:rPr lang="en-US" baseline="0" dirty="0" smtClean="0"/>
              <a:t> other tasks the user is allowed entrance to other parts </a:t>
            </a:r>
            <a:r>
              <a:rPr lang="en-US" dirty="0" smtClean="0"/>
              <a:t>of the application</a:t>
            </a:r>
          </a:p>
          <a:p>
            <a:r>
              <a:rPr lang="en-US" baseline="0" dirty="0" smtClean="0"/>
              <a:t>Other task completion markers get students T-Shirts, class and rooms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Next</a:t>
            </a:r>
            <a:r>
              <a:rPr lang="en-US" dirty="0" smtClean="0"/>
              <a:t> Application- New Start</a:t>
            </a:r>
            <a:endParaRPr lang="en-US" dirty="0"/>
          </a:p>
        </p:txBody>
      </p:sp>
      <p:pic>
        <p:nvPicPr>
          <p:cNvPr id="7170" name="Picture 2" descr="http://ts3.mm.bing.net/images/thumbnail.aspx?q=1190527447758&amp;id=9ae8e5be82d8a358821c14f05b90ae29&amp;url=http%3a%2f%2fwww.inspirationfalls.com%2fwp-content%2fuploads%2f2008%2f12%2fstart-wallpap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191000"/>
            <a:ext cx="28575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ts3.mm.bing.net/images/thumbnail.aspx?q=1230138573006&amp;id=fe964d9dceb22621f4d9b5a8dfb57c52&amp;url=http%3a%2f%2fwww.mjcmjc.com%2fimages%2fuploads%2f1073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184" y="3733800"/>
            <a:ext cx="18859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2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are allowed to see scholarships if they meet</a:t>
            </a:r>
            <a:r>
              <a:rPr lang="en-US" baseline="0" dirty="0" smtClean="0"/>
              <a:t> certain criteria</a:t>
            </a:r>
          </a:p>
          <a:p>
            <a:r>
              <a:rPr lang="en-US" baseline="0" dirty="0" smtClean="0"/>
              <a:t>Currently- AND logic and If Statements</a:t>
            </a:r>
          </a:p>
          <a:p>
            <a:r>
              <a:rPr lang="en-US" baseline="0" dirty="0" smtClean="0"/>
              <a:t>Prize engine will add OR and more complex IF statements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Application-SU</a:t>
            </a:r>
            <a:endParaRPr lang="en-US" dirty="0"/>
          </a:p>
        </p:txBody>
      </p:sp>
      <p:pic>
        <p:nvPicPr>
          <p:cNvPr id="8194" name="Picture 2" descr="http://ts2.mm.bing.net/images/thumbnail.aspx?q=1211343906989&amp;id=3661eacdd9c519898c335a6e01bcff73&amp;url=http%3a%2f%2fplatform.ak.fbcdn.net%2fwww%2fapp_full_proxy.php%3fapp%3d4949752878%26v%3d1%26size%3do%26cksum%3d53c70a1c36a67bb3ea9ae1c0da9904c6%26src%3dhttp%253A%252F%252Fexploit7.org%252Fcchocobo%252Frandom%252Fscuniversefly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429000"/>
            <a:ext cx="22288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0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People have characteristics</a:t>
            </a:r>
          </a:p>
          <a:p>
            <a:r>
              <a:rPr lang="en-US" dirty="0" smtClean="0"/>
              <a:t>Characteristics have types which allow certain type of operations</a:t>
            </a:r>
          </a:p>
          <a:p>
            <a:pPr lvl="1"/>
            <a:r>
              <a:rPr lang="en-US" dirty="0" smtClean="0"/>
              <a:t>Numbers-less than or greater than</a:t>
            </a:r>
          </a:p>
          <a:p>
            <a:pPr lvl="1"/>
            <a:r>
              <a:rPr lang="en-US" dirty="0" smtClean="0"/>
              <a:t>Lists-have in list, one in list,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Ideas-Characteristics</a:t>
            </a:r>
            <a:endParaRPr lang="en-US" dirty="0"/>
          </a:p>
        </p:txBody>
      </p:sp>
      <p:pic>
        <p:nvPicPr>
          <p:cNvPr id="9218" name="Picture 2" descr="http://ts1.mm.bing.net/images/thumbnail.aspx?q=1240096714904&amp;id=1b762b1acad7b2f29085f3169994959d&amp;url=http%3a%2f%2fpmtips.net%2fwp-content%2fuploads%2f2010%2f02%2feffective-team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5052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ts2.mm.bing.net/images/thumbnail.aspx?q=1304408436645&amp;id=5baaef416c2fe1941a7783c73af57a04&amp;url=http%3a%2f%2fwww.contactmusic.com%2fpics%2fl%2fbesso_restaurant_opening_070308%2fwilliam_h_macy_17837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0"/>
            <a:ext cx="190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09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Prizes have conditions to meet before being awarded</a:t>
            </a:r>
          </a:p>
          <a:p>
            <a:r>
              <a:rPr lang="en-US" dirty="0" smtClean="0"/>
              <a:t>Prizes have 0</a:t>
            </a:r>
            <a:r>
              <a:rPr lang="en-US" baseline="0" dirty="0" smtClean="0"/>
              <a:t> or more Conditions</a:t>
            </a:r>
            <a:endParaRPr lang="en-US" dirty="0" smtClean="0"/>
          </a:p>
          <a:p>
            <a:r>
              <a:rPr lang="en-US" dirty="0" smtClean="0"/>
              <a:t>Conditions can be OR, IF or AND lists of logical statement evaluations</a:t>
            </a:r>
          </a:p>
          <a:p>
            <a:r>
              <a:rPr lang="en-US" dirty="0" smtClean="0"/>
              <a:t>Conditions</a:t>
            </a:r>
            <a:r>
              <a:rPr lang="en-US" baseline="0" dirty="0" smtClean="0"/>
              <a:t> must have 1 or more logic statements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</a:t>
            </a:r>
            <a:r>
              <a:rPr lang="en-US" baseline="0" dirty="0" smtClean="0"/>
              <a:t> Ideas -Prizes</a:t>
            </a:r>
            <a:endParaRPr lang="en-US" dirty="0"/>
          </a:p>
        </p:txBody>
      </p:sp>
      <p:pic>
        <p:nvPicPr>
          <p:cNvPr id="10242" name="Picture 2" descr="http://ts4.mm.bing.net/images/thumbnail.aspx?q=1189361091955&amp;id=b810d2dc542fbdb2566bf07d25ad64ca&amp;url=http%3a%2f%2fneon4less.com%2fcatalog%2fimages%2fPrizes-16-x-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191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07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Statements are</a:t>
            </a:r>
            <a:r>
              <a:rPr lang="en-US" baseline="0" dirty="0" smtClean="0"/>
              <a:t> logical evaluations</a:t>
            </a:r>
          </a:p>
          <a:p>
            <a:r>
              <a:rPr lang="en-US" baseline="0" dirty="0" smtClean="0"/>
              <a:t>Which operations are allowed are based on characteristic type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Idea-Logic</a:t>
            </a:r>
            <a:r>
              <a:rPr lang="en-US" baseline="0" dirty="0" smtClean="0"/>
              <a:t> Statements</a:t>
            </a:r>
            <a:endParaRPr lang="en-US" dirty="0"/>
          </a:p>
        </p:txBody>
      </p:sp>
      <p:pic>
        <p:nvPicPr>
          <p:cNvPr id="11266" name="Picture 2" descr="http://ts3.mm.bing.net/images/thumbnail.aspx?q=1238114966766&amp;id=109282a4ebc36bab75112131a6fedcaa&amp;url=http%3a%2f%2fwww.topnews.in%2ffiles%2fstar-trek-spock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71800"/>
            <a:ext cx="28575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28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184</TotalTime>
  <Words>690</Words>
  <Application>Microsoft Office PowerPoint</Application>
  <PresentationFormat>On-screen Show (4:3)</PresentationFormat>
  <Paragraphs>113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Concourse</vt:lpstr>
      <vt:lpstr>Prizes and Suprises</vt:lpstr>
      <vt:lpstr>What we are going to do</vt:lpstr>
      <vt:lpstr>What is the Prize Engine</vt:lpstr>
      <vt:lpstr>Actual first application- Early Alerts</vt:lpstr>
      <vt:lpstr>Next Application- New Start</vt:lpstr>
      <vt:lpstr>Next Application-SU</vt:lpstr>
      <vt:lpstr>Basic Ideas-Characteristics</vt:lpstr>
      <vt:lpstr>Basic Ideas -Prizes</vt:lpstr>
      <vt:lpstr>Basic Idea-Logic Statements</vt:lpstr>
      <vt:lpstr>Basic Ideas-Result</vt:lpstr>
      <vt:lpstr>Early Alerts Issues</vt:lpstr>
      <vt:lpstr>Peeps are in the house</vt:lpstr>
      <vt:lpstr>Fixes-Views</vt:lpstr>
      <vt:lpstr>Fixes- Slowness</vt:lpstr>
      <vt:lpstr>Fixes-What is really needed</vt:lpstr>
      <vt:lpstr>Ways to handle events</vt:lpstr>
      <vt:lpstr>Fixes-logging values</vt:lpstr>
      <vt:lpstr>TO enum or not enum</vt:lpstr>
      <vt:lpstr>Fixes-And &amp;&amp; Or</vt:lpstr>
      <vt:lpstr>Fixes-Awarding Prize</vt:lpstr>
      <vt:lpstr>So what is the general case</vt:lpstr>
      <vt:lpstr>So in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Prizes and SU-Prizes</dc:title>
  <dc:creator>don-E Merson</dc:creator>
  <cp:lastModifiedBy>Donald Merson</cp:lastModifiedBy>
  <cp:revision>17</cp:revision>
  <dcterms:created xsi:type="dcterms:W3CDTF">2011-10-14T16:07:56Z</dcterms:created>
  <dcterms:modified xsi:type="dcterms:W3CDTF">2011-12-07T22:41:14Z</dcterms:modified>
</cp:coreProperties>
</file>