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43891" autoAdjust="0"/>
  </p:normalViewPr>
  <p:slideViewPr>
    <p:cSldViewPr>
      <p:cViewPr varScale="1">
        <p:scale>
          <a:sx n="38" d="100"/>
          <a:sy n="38" d="100"/>
        </p:scale>
        <p:origin x="-205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4C93C-E307-47B9-95E5-E824D76056E7}"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ED033-353E-43C7-B5BE-C96C005F360E}" type="slidenum">
              <a:rPr lang="en-US" smtClean="0"/>
              <a:t>‹#›</a:t>
            </a:fld>
            <a:endParaRPr lang="en-US"/>
          </a:p>
        </p:txBody>
      </p:sp>
    </p:spTree>
    <p:extLst>
      <p:ext uri="{BB962C8B-B14F-4D97-AF65-F5344CB8AC3E}">
        <p14:creationId xmlns:p14="http://schemas.microsoft.com/office/powerpoint/2010/main" val="1866433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iblegateway.com/passage/?search=matthew+21:1-11#fen-NIV-23832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biblegateway.com/passage/?search=matthew+21:1-11#fen-NIV-23836d" TargetMode="External"/><Relationship Id="rId5" Type="http://schemas.openxmlformats.org/officeDocument/2006/relationships/hyperlink" Target="http://www.biblegateway.com/passage/?search=matthew+21:1-11#fen-NIV-23836c" TargetMode="External"/><Relationship Id="rId4" Type="http://schemas.openxmlformats.org/officeDocument/2006/relationships/hyperlink" Target="http://www.biblegateway.com/passage/?search=matthew+21:1-11#fen-NIV-23836b"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iblegateway.com/passage/?search=Zechariah%209&amp;version=NIV#fen-NIV-23010b"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biblegateway.com/passage/?search=Zechariah%2012&amp;version=NIV#fen-NIV-23056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biblegateway.com/passage/?search=Zechariah%2012&amp;version=NIV#fen-NIV-23056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iblegateway.com/passage/?search=Zechariah%2014&amp;version=NIV#fen-NIV-23090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they approached Jerusalem and came to </a:t>
            </a:r>
            <a:r>
              <a:rPr lang="en-US" sz="1200" b="0" i="0" kern="1200" dirty="0" err="1" smtClean="0">
                <a:solidFill>
                  <a:schemeClr val="tx1"/>
                </a:solidFill>
                <a:effectLst/>
                <a:latin typeface="+mn-lt"/>
                <a:ea typeface="+mn-ea"/>
                <a:cs typeface="+mn-cs"/>
              </a:rPr>
              <a:t>Bethphage</a:t>
            </a:r>
            <a:r>
              <a:rPr lang="en-US" sz="1200" b="0" i="0" kern="1200" dirty="0" smtClean="0">
                <a:solidFill>
                  <a:schemeClr val="tx1"/>
                </a:solidFill>
                <a:effectLst/>
                <a:latin typeface="+mn-lt"/>
                <a:ea typeface="+mn-ea"/>
                <a:cs typeface="+mn-cs"/>
              </a:rPr>
              <a:t> on the Mount of Olives, Jesus sent two disciples, </a:t>
            </a:r>
            <a:r>
              <a:rPr lang="en-US" sz="1200" b="1" i="0" kern="1200" baseline="300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saying to them, “Go to the village ahead of you, and at once you will find a donkey tied there, with her colt by her. Untie them and bring them to me. </a:t>
            </a:r>
            <a:r>
              <a:rPr lang="en-US" sz="1200" b="1" i="0" kern="1200" baseline="300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If anyone says anything to you, say that the Lord needs them, and he will send them right away.”</a:t>
            </a:r>
          </a:p>
          <a:p>
            <a:r>
              <a:rPr lang="en-US" sz="1200" b="1" i="0" kern="1200" baseline="300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This took place to fulfill what was spoken through the prophet:</a:t>
            </a:r>
          </a:p>
          <a:p>
            <a:r>
              <a:rPr lang="en-US" sz="1200" b="1" i="0" kern="1200" baseline="30000" dirty="0" smtClean="0">
                <a:solidFill>
                  <a:schemeClr val="tx1"/>
                </a:solidFill>
                <a:effectLst/>
                <a:latin typeface="+mn-lt"/>
                <a:ea typeface="+mn-ea"/>
                <a:cs typeface="+mn-cs"/>
              </a:rPr>
              <a:t>5 </a:t>
            </a:r>
            <a:r>
              <a:rPr lang="en-US" sz="1200" b="0" i="0" kern="1200" dirty="0" smtClean="0">
                <a:solidFill>
                  <a:schemeClr val="tx1"/>
                </a:solidFill>
                <a:effectLst/>
                <a:latin typeface="+mn-lt"/>
                <a:ea typeface="+mn-ea"/>
                <a:cs typeface="+mn-cs"/>
              </a:rPr>
              <a:t>“Say to Daughter Zion,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‘See, your king comes to you,</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gentle and riding on a donkey,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and on a colt, the foal of a donkey.’”</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3" tooltip="See footnote a"/>
              </a:rPr>
              <a:t>a</a:t>
            </a:r>
            <a:r>
              <a:rPr lang="en-US" sz="1200" b="1"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1" i="0" kern="1200" baseline="30000" dirty="0" smtClean="0">
                <a:solidFill>
                  <a:schemeClr val="tx1"/>
                </a:solidFill>
                <a:effectLst/>
                <a:latin typeface="+mn-lt"/>
                <a:ea typeface="+mn-ea"/>
                <a:cs typeface="+mn-cs"/>
              </a:rPr>
              <a:t>6 </a:t>
            </a:r>
            <a:r>
              <a:rPr lang="en-US" sz="1200" b="0" i="0" kern="1200" dirty="0" smtClean="0">
                <a:solidFill>
                  <a:schemeClr val="tx1"/>
                </a:solidFill>
                <a:effectLst/>
                <a:latin typeface="+mn-lt"/>
                <a:ea typeface="+mn-ea"/>
                <a:cs typeface="+mn-cs"/>
              </a:rPr>
              <a:t>The disciples went and did as Jesus had instructed them. </a:t>
            </a:r>
            <a:r>
              <a:rPr lang="en-US" sz="1200" b="1" i="0" kern="1200" baseline="30000" dirty="0" smtClean="0">
                <a:solidFill>
                  <a:schemeClr val="tx1"/>
                </a:solidFill>
                <a:effectLst/>
                <a:latin typeface="+mn-lt"/>
                <a:ea typeface="+mn-ea"/>
                <a:cs typeface="+mn-cs"/>
              </a:rPr>
              <a:t>7 </a:t>
            </a:r>
            <a:r>
              <a:rPr lang="en-US" sz="1200" b="0" i="0" kern="1200" dirty="0" smtClean="0">
                <a:solidFill>
                  <a:schemeClr val="tx1"/>
                </a:solidFill>
                <a:effectLst/>
                <a:latin typeface="+mn-lt"/>
                <a:ea typeface="+mn-ea"/>
                <a:cs typeface="+mn-cs"/>
              </a:rPr>
              <a:t>They brought the donkey and the colt and placed their cloaks on them for Jesus to sit on. </a:t>
            </a:r>
            <a:r>
              <a:rPr lang="en-US" sz="1200" b="1" i="0" kern="1200" baseline="30000" dirty="0" smtClean="0">
                <a:solidFill>
                  <a:schemeClr val="tx1"/>
                </a:solidFill>
                <a:effectLst/>
                <a:latin typeface="+mn-lt"/>
                <a:ea typeface="+mn-ea"/>
                <a:cs typeface="+mn-cs"/>
              </a:rPr>
              <a:t>8 </a:t>
            </a:r>
            <a:r>
              <a:rPr lang="en-US" sz="1200" b="0" i="0" kern="1200" dirty="0" smtClean="0">
                <a:solidFill>
                  <a:schemeClr val="tx1"/>
                </a:solidFill>
                <a:effectLst/>
                <a:latin typeface="+mn-lt"/>
                <a:ea typeface="+mn-ea"/>
                <a:cs typeface="+mn-cs"/>
              </a:rPr>
              <a:t>A very large crowd spread their cloaks on the road, while others cut branches from the trees and spread them on the road. </a:t>
            </a:r>
            <a:r>
              <a:rPr lang="en-US" sz="1200" b="1" i="0" kern="1200" baseline="30000" dirty="0" smtClean="0">
                <a:solidFill>
                  <a:schemeClr val="tx1"/>
                </a:solidFill>
                <a:effectLst/>
                <a:latin typeface="+mn-lt"/>
                <a:ea typeface="+mn-ea"/>
                <a:cs typeface="+mn-cs"/>
              </a:rPr>
              <a:t>9 </a:t>
            </a:r>
            <a:r>
              <a:rPr lang="en-US" sz="1200" b="0" i="0" kern="1200" dirty="0" smtClean="0">
                <a:solidFill>
                  <a:schemeClr val="tx1"/>
                </a:solidFill>
                <a:effectLst/>
                <a:latin typeface="+mn-lt"/>
                <a:ea typeface="+mn-ea"/>
                <a:cs typeface="+mn-cs"/>
              </a:rPr>
              <a:t>The crowds that went ahead of him and those that followed shouted,</a:t>
            </a:r>
          </a:p>
          <a:p>
            <a:r>
              <a:rPr lang="en-US" sz="1200" b="0" i="0" kern="1200" dirty="0" smtClean="0">
                <a:solidFill>
                  <a:schemeClr val="tx1"/>
                </a:solidFill>
                <a:effectLst/>
                <a:latin typeface="+mn-lt"/>
                <a:ea typeface="+mn-ea"/>
                <a:cs typeface="+mn-cs"/>
              </a:rPr>
              <a:t>“Hosanna</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4" tooltip="See footnote b"/>
              </a:rPr>
              <a:t>b</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to the Son of David!”</a:t>
            </a:r>
          </a:p>
          <a:p>
            <a:r>
              <a:rPr lang="en-US" sz="1200" b="0" i="0" kern="1200" dirty="0" smtClean="0">
                <a:solidFill>
                  <a:schemeClr val="tx1"/>
                </a:solidFill>
                <a:effectLst/>
                <a:latin typeface="+mn-lt"/>
                <a:ea typeface="+mn-ea"/>
                <a:cs typeface="+mn-cs"/>
              </a:rPr>
              <a:t>“Blessed is he who comes in the name of the Lord!”</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5" tooltip="See footnote c"/>
              </a:rPr>
              <a:t>c</a:t>
            </a:r>
            <a:r>
              <a:rPr lang="en-US" sz="1200" b="1"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“Hosanna</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6" tooltip="See footnote d"/>
              </a:rPr>
              <a:t>d</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in the highest heaven!”</a:t>
            </a:r>
          </a:p>
          <a:p>
            <a:r>
              <a:rPr lang="en-US" sz="1200" b="1" i="0" kern="1200" baseline="30000" dirty="0" smtClean="0">
                <a:solidFill>
                  <a:schemeClr val="tx1"/>
                </a:solidFill>
                <a:effectLst/>
                <a:latin typeface="+mn-lt"/>
                <a:ea typeface="+mn-ea"/>
                <a:cs typeface="+mn-cs"/>
              </a:rPr>
              <a:t>10 </a:t>
            </a:r>
            <a:r>
              <a:rPr lang="en-US" sz="1200" b="0" i="0" kern="1200" dirty="0" smtClean="0">
                <a:solidFill>
                  <a:schemeClr val="tx1"/>
                </a:solidFill>
                <a:effectLst/>
                <a:latin typeface="+mn-lt"/>
                <a:ea typeface="+mn-ea"/>
                <a:cs typeface="+mn-cs"/>
              </a:rPr>
              <a:t>When Jesus entered Jerusalem, the whole city was stirred and asked, “Who is this?”</a:t>
            </a:r>
          </a:p>
          <a:p>
            <a:r>
              <a:rPr lang="en-US" sz="1200" b="1" i="0" kern="1200" baseline="30000" dirty="0" smtClean="0">
                <a:solidFill>
                  <a:schemeClr val="tx1"/>
                </a:solidFill>
                <a:effectLst/>
                <a:latin typeface="+mn-lt"/>
                <a:ea typeface="+mn-ea"/>
                <a:cs typeface="+mn-cs"/>
              </a:rPr>
              <a:t>11 </a:t>
            </a:r>
            <a:r>
              <a:rPr lang="en-US" sz="1200" b="0" i="0" kern="1200" dirty="0" smtClean="0">
                <a:solidFill>
                  <a:schemeClr val="tx1"/>
                </a:solidFill>
                <a:effectLst/>
                <a:latin typeface="+mn-lt"/>
                <a:ea typeface="+mn-ea"/>
                <a:cs typeface="+mn-cs"/>
              </a:rPr>
              <a:t>The crowds answered, “This is Jesus, the prophet from Nazareth in Galilee.”</a:t>
            </a:r>
          </a:p>
          <a:p>
            <a:endParaRPr lang="en-US" dirty="0" smtClean="0"/>
          </a:p>
          <a:p>
            <a:endParaRPr lang="en-US" dirty="0" smtClean="0"/>
          </a:p>
          <a:p>
            <a:r>
              <a:rPr lang="en-US" dirty="0" smtClean="0"/>
              <a:t>NOTE-what is wrong with this picture?</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2</a:t>
            </a:fld>
            <a:endParaRPr lang="en-US"/>
          </a:p>
        </p:txBody>
      </p:sp>
    </p:spTree>
    <p:extLst>
      <p:ext uri="{BB962C8B-B14F-4D97-AF65-F5344CB8AC3E}">
        <p14:creationId xmlns:p14="http://schemas.microsoft.com/office/powerpoint/2010/main" val="2320292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people of period knew this story.</a:t>
            </a:r>
          </a:p>
          <a:p>
            <a:r>
              <a:rPr lang="en-US" dirty="0" smtClean="0"/>
              <a:t>What do you think the promise of Jesus coming to </a:t>
            </a:r>
            <a:r>
              <a:rPr lang="en-US" dirty="0" err="1" smtClean="0"/>
              <a:t>Jeruselum</a:t>
            </a:r>
            <a:r>
              <a:rPr lang="en-US" dirty="0" smtClean="0"/>
              <a:t>?</a:t>
            </a:r>
          </a:p>
          <a:p>
            <a:r>
              <a:rPr lang="en-US" dirty="0" smtClean="0"/>
              <a:t>Who are the oppressors at the time of Jesus</a:t>
            </a:r>
            <a:r>
              <a:rPr lang="en-US" baseline="0" dirty="0" smtClean="0"/>
              <a:t> to the people of Judah?</a:t>
            </a:r>
          </a:p>
          <a:p>
            <a:r>
              <a:rPr lang="en-US" baseline="0" dirty="0" smtClean="0"/>
              <a:t>Notice the Roman come from the West..</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11</a:t>
            </a:fld>
            <a:endParaRPr lang="en-US"/>
          </a:p>
        </p:txBody>
      </p:sp>
    </p:spTree>
    <p:extLst>
      <p:ext uri="{BB962C8B-B14F-4D97-AF65-F5344CB8AC3E}">
        <p14:creationId xmlns:p14="http://schemas.microsoft.com/office/powerpoint/2010/main" val="51212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a horse</a:t>
            </a:r>
            <a:r>
              <a:rPr lang="en-US" baseline="0" dirty="0" smtClean="0"/>
              <a:t> which is a </a:t>
            </a:r>
            <a:r>
              <a:rPr lang="en-US" baseline="0" dirty="0" err="1" smtClean="0"/>
              <a:t>weaponized</a:t>
            </a:r>
            <a:r>
              <a:rPr lang="en-US" baseline="0" dirty="0" smtClean="0"/>
              <a:t> animal, a person who is riding a donkey hasn’t any fear.</a:t>
            </a:r>
          </a:p>
          <a:p>
            <a:r>
              <a:rPr lang="en-US" baseline="0" dirty="0" smtClean="0"/>
              <a:t>Kind of I can do it with my hand tied behind my back</a:t>
            </a:r>
          </a:p>
          <a:p>
            <a:r>
              <a:rPr lang="en-US" baseline="0" dirty="0" smtClean="0"/>
              <a:t>I can ride in her on this slow animal and no one can stop me because I am the King</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12</a:t>
            </a:fld>
            <a:endParaRPr lang="en-US"/>
          </a:p>
        </p:txBody>
      </p:sp>
    </p:spTree>
    <p:extLst>
      <p:ext uri="{BB962C8B-B14F-4D97-AF65-F5344CB8AC3E}">
        <p14:creationId xmlns:p14="http://schemas.microsoft.com/office/powerpoint/2010/main" val="397612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 is an exiled person wanted to come back home and</a:t>
            </a:r>
            <a:r>
              <a:rPr lang="en-US" baseline="0" dirty="0" smtClean="0"/>
              <a:t> build a Temple</a:t>
            </a:r>
          </a:p>
          <a:p>
            <a:r>
              <a:rPr lang="en-US" baseline="0" dirty="0" smtClean="0"/>
              <a:t>Jesus is also noted as being “from Galilee” and an outsider trying to restore the exiled</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13</a:t>
            </a:fld>
            <a:endParaRPr lang="en-US"/>
          </a:p>
        </p:txBody>
      </p:sp>
    </p:spTree>
    <p:extLst>
      <p:ext uri="{BB962C8B-B14F-4D97-AF65-F5344CB8AC3E}">
        <p14:creationId xmlns:p14="http://schemas.microsoft.com/office/powerpoint/2010/main" val="139746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situations make you feel like an outsider? </a:t>
            </a:r>
          </a:p>
          <a:p>
            <a:r>
              <a:rPr lang="en-US" dirty="0" smtClean="0"/>
              <a:t>School,</a:t>
            </a:r>
            <a:r>
              <a:rPr lang="en-US" baseline="0" dirty="0" smtClean="0"/>
              <a:t> certain classes, cliques</a:t>
            </a:r>
            <a:endParaRPr lang="en-US" dirty="0" smtClean="0"/>
          </a:p>
          <a:p>
            <a:r>
              <a:rPr lang="en-US" dirty="0" smtClean="0"/>
              <a:t>How do you</a:t>
            </a:r>
            <a:r>
              <a:rPr lang="en-US" baseline="0" dirty="0" smtClean="0"/>
              <a:t> handle being the outsider?</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14</a:t>
            </a:fld>
            <a:endParaRPr lang="en-US"/>
          </a:p>
        </p:txBody>
      </p:sp>
    </p:spTree>
    <p:extLst>
      <p:ext uri="{BB962C8B-B14F-4D97-AF65-F5344CB8AC3E}">
        <p14:creationId xmlns:p14="http://schemas.microsoft.com/office/powerpoint/2010/main" val="44209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could be you personally or our society at large</a:t>
            </a:r>
          </a:p>
          <a:p>
            <a:endParaRPr lang="en-US" baseline="0" dirty="0" smtClean="0"/>
          </a:p>
          <a:p>
            <a:r>
              <a:rPr lang="en-US" baseline="0" dirty="0" smtClean="0"/>
              <a:t>What are the last groups that people feel free to leave out?</a:t>
            </a:r>
          </a:p>
          <a:p>
            <a:endParaRPr lang="en-US" baseline="0" dirty="0" smtClean="0"/>
          </a:p>
          <a:p>
            <a:r>
              <a:rPr lang="en-US" baseline="0" dirty="0" smtClean="0"/>
              <a:t>Disabled, </a:t>
            </a:r>
            <a:r>
              <a:rPr lang="en-US" baseline="0" dirty="0" err="1" smtClean="0"/>
              <a:t>Athiests</a:t>
            </a:r>
            <a:r>
              <a:rPr lang="en-US" baseline="0" dirty="0" smtClean="0"/>
              <a:t>, Overweight, Migrant workers, mentally ill</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15</a:t>
            </a:fld>
            <a:endParaRPr lang="en-US"/>
          </a:p>
        </p:txBody>
      </p:sp>
    </p:spTree>
    <p:extLst>
      <p:ext uri="{BB962C8B-B14F-4D97-AF65-F5344CB8AC3E}">
        <p14:creationId xmlns:p14="http://schemas.microsoft.com/office/powerpoint/2010/main" val="2454617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could be done to stop this outsider feelings or oppression?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 do to stop oppression</a:t>
            </a:r>
            <a:endParaRPr lang="en-US" dirty="0" smtClean="0"/>
          </a:p>
          <a:p>
            <a:endParaRPr lang="en-US" dirty="0" smtClean="0"/>
          </a:p>
          <a:p>
            <a:r>
              <a:rPr lang="en-US" dirty="0" smtClean="0"/>
              <a:t>Could a group be more effective than</a:t>
            </a:r>
            <a:r>
              <a:rPr lang="en-US" baseline="0" dirty="0" smtClean="0"/>
              <a:t> an individual?</a:t>
            </a:r>
          </a:p>
          <a:p>
            <a:endParaRPr lang="en-US" baseline="0" dirty="0" smtClean="0"/>
          </a:p>
          <a:p>
            <a:r>
              <a:rPr lang="en-US" baseline="0" dirty="0" smtClean="0"/>
              <a:t>What are some of things that the Church and Fire do to stop oppression and practice inclusion?</a:t>
            </a:r>
          </a:p>
          <a:p>
            <a:endParaRPr lang="en-US" baseline="0" dirty="0" smtClean="0"/>
          </a:p>
          <a:p>
            <a:r>
              <a:rPr lang="en-US" baseline="0" dirty="0" smtClean="0"/>
              <a:t>What would you try to stop first?</a:t>
            </a:r>
          </a:p>
          <a:p>
            <a:endParaRPr lang="en-US" baseline="0" dirty="0" smtClean="0"/>
          </a:p>
        </p:txBody>
      </p:sp>
      <p:sp>
        <p:nvSpPr>
          <p:cNvPr id="4" name="Slide Number Placeholder 3"/>
          <p:cNvSpPr>
            <a:spLocks noGrp="1"/>
          </p:cNvSpPr>
          <p:nvPr>
            <p:ph type="sldNum" sz="quarter" idx="10"/>
          </p:nvPr>
        </p:nvSpPr>
        <p:spPr/>
        <p:txBody>
          <a:bodyPr/>
          <a:lstStyle/>
          <a:p>
            <a:fld id="{B33ED033-353E-43C7-B5BE-C96C005F360E}" type="slidenum">
              <a:rPr lang="en-US" smtClean="0"/>
              <a:t>16</a:t>
            </a:fld>
            <a:endParaRPr lang="en-US"/>
          </a:p>
        </p:txBody>
      </p:sp>
    </p:spTree>
    <p:extLst>
      <p:ext uri="{BB962C8B-B14F-4D97-AF65-F5344CB8AC3E}">
        <p14:creationId xmlns:p14="http://schemas.microsoft.com/office/powerpoint/2010/main" val="75677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prophecy</a:t>
            </a:r>
            <a:r>
              <a:rPr lang="en-US" baseline="0" dirty="0" smtClean="0"/>
              <a:t> was from </a:t>
            </a:r>
            <a:r>
              <a:rPr lang="en-US" sz="1200" b="1" i="0" kern="1200" dirty="0" smtClean="0">
                <a:solidFill>
                  <a:schemeClr val="tx1"/>
                </a:solidFill>
                <a:effectLst/>
                <a:latin typeface="+mn-lt"/>
                <a:ea typeface="+mn-ea"/>
                <a:cs typeface="+mn-cs"/>
              </a:rPr>
              <a:t>Zechariah 9:9</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Zechariah </a:t>
            </a:r>
            <a:r>
              <a:rPr lang="en-US" sz="1200" b="0" i="0" kern="1200" baseline="0" dirty="0" smtClean="0">
                <a:solidFill>
                  <a:schemeClr val="tx1"/>
                </a:solidFill>
                <a:effectLst/>
                <a:latin typeface="+mn-lt"/>
                <a:ea typeface="+mn-ea"/>
                <a:cs typeface="+mn-cs"/>
              </a:rPr>
              <a:t>was one of the 12 minor prophets in the Bible.</a:t>
            </a:r>
          </a:p>
        </p:txBody>
      </p:sp>
      <p:sp>
        <p:nvSpPr>
          <p:cNvPr id="4" name="Slide Number Placeholder 3"/>
          <p:cNvSpPr>
            <a:spLocks noGrp="1"/>
          </p:cNvSpPr>
          <p:nvPr>
            <p:ph type="sldNum" sz="quarter" idx="10"/>
          </p:nvPr>
        </p:nvSpPr>
        <p:spPr/>
        <p:txBody>
          <a:bodyPr/>
          <a:lstStyle/>
          <a:p>
            <a:fld id="{B33ED033-353E-43C7-B5BE-C96C005F360E}" type="slidenum">
              <a:rPr lang="en-US" smtClean="0"/>
              <a:t>3</a:t>
            </a:fld>
            <a:endParaRPr lang="en-US"/>
          </a:p>
        </p:txBody>
      </p:sp>
    </p:spTree>
    <p:extLst>
      <p:ext uri="{BB962C8B-B14F-4D97-AF65-F5344CB8AC3E}">
        <p14:creationId xmlns:p14="http://schemas.microsoft.com/office/powerpoint/2010/main" val="427455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 means “Yahweh has remembered”.</a:t>
            </a:r>
          </a:p>
          <a:p>
            <a:r>
              <a:rPr lang="en-US" dirty="0" smtClean="0"/>
              <a:t>Like Zeke</a:t>
            </a:r>
            <a:r>
              <a:rPr lang="en-US" baseline="0" dirty="0" smtClean="0"/>
              <a:t> last week, he is also part of the Exile.</a:t>
            </a:r>
          </a:p>
          <a:p>
            <a:r>
              <a:rPr lang="en-US" baseline="0" dirty="0" smtClean="0"/>
              <a:t>Book starts off with warning that Yahweh Is very angry and you need to change your ways</a:t>
            </a:r>
            <a:endParaRPr lang="en-US" dirty="0" smtClean="0"/>
          </a:p>
          <a:p>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4</a:t>
            </a:fld>
            <a:endParaRPr lang="en-US"/>
          </a:p>
        </p:txBody>
      </p:sp>
    </p:spTree>
    <p:extLst>
      <p:ext uri="{BB962C8B-B14F-4D97-AF65-F5344CB8AC3E}">
        <p14:creationId xmlns:p14="http://schemas.microsoft.com/office/powerpoint/2010/main" val="172442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Vision of a man mounted on a red horse</a:t>
            </a:r>
            <a:r>
              <a:rPr lang="en-US" baseline="0" dirty="0" smtClean="0"/>
              <a:t> with lots of red, brown and white horses.</a:t>
            </a:r>
          </a:p>
          <a:p>
            <a:r>
              <a:rPr lang="en-US" baseline="0" dirty="0" smtClean="0"/>
              <a:t>Asks God but is answered by an angel</a:t>
            </a:r>
          </a:p>
          <a:p>
            <a:r>
              <a:rPr lang="en-US" baseline="0" dirty="0" smtClean="0"/>
              <a:t>You guys were bad but those other guys have gone too far</a:t>
            </a:r>
          </a:p>
          <a:p>
            <a:r>
              <a:rPr lang="en-US" baseline="0" dirty="0" smtClean="0"/>
              <a:t>Angel asks how long to withhold mercy from Jerusalem </a:t>
            </a:r>
          </a:p>
          <a:p>
            <a:r>
              <a:rPr lang="en-US" dirty="0" smtClean="0"/>
              <a:t>Vision of 4 horns</a:t>
            </a:r>
          </a:p>
          <a:p>
            <a:r>
              <a:rPr lang="en-US" dirty="0" smtClean="0"/>
              <a:t>Man with measuring line to measure Jerusalem</a:t>
            </a:r>
          </a:p>
          <a:p>
            <a:r>
              <a:rPr lang="en-US" dirty="0" smtClean="0"/>
              <a:t>Joshua </a:t>
            </a:r>
            <a:r>
              <a:rPr lang="en-US" baseline="0" dirty="0" smtClean="0"/>
              <a:t>next to an angel next to Satan (adversary)</a:t>
            </a:r>
          </a:p>
          <a:p>
            <a:r>
              <a:rPr lang="en-US" dirty="0" smtClean="0"/>
              <a:t> Joshua shows up in filthy clothes</a:t>
            </a:r>
          </a:p>
          <a:p>
            <a:r>
              <a:rPr lang="en-US" dirty="0" err="1" smtClean="0"/>
              <a:t>Zek</a:t>
            </a:r>
            <a:r>
              <a:rPr lang="en-US" baseline="0" dirty="0" smtClean="0"/>
              <a:t> says put a  clean turban on his head </a:t>
            </a:r>
          </a:p>
          <a:p>
            <a:r>
              <a:rPr lang="en-US" baseline="0" dirty="0" smtClean="0"/>
              <a:t>Will bring branch</a:t>
            </a:r>
          </a:p>
          <a:p>
            <a:r>
              <a:rPr lang="en-US" baseline="0" dirty="0" smtClean="0"/>
              <a:t>Gold Lampstand and 2 Olive trees,  7 lamps</a:t>
            </a:r>
          </a:p>
          <a:p>
            <a:r>
              <a:rPr lang="en-US" baseline="0" dirty="0" err="1" smtClean="0"/>
              <a:t>Thhis</a:t>
            </a:r>
            <a:r>
              <a:rPr lang="en-US" baseline="0" dirty="0" smtClean="0"/>
              <a:t> is the word to </a:t>
            </a:r>
            <a:r>
              <a:rPr lang="en-US" baseline="0" dirty="0" err="1" smtClean="0"/>
              <a:t>Zerubbabel</a:t>
            </a:r>
            <a:r>
              <a:rPr lang="en-US" baseline="0" dirty="0" smtClean="0"/>
              <a:t> –not by might or power but by my spirit</a:t>
            </a:r>
          </a:p>
          <a:p>
            <a:r>
              <a:rPr lang="en-US" baseline="0" dirty="0" smtClean="0"/>
              <a:t>Will finish the Temple</a:t>
            </a:r>
          </a:p>
          <a:p>
            <a:r>
              <a:rPr lang="en-US" baseline="0" dirty="0" smtClean="0"/>
              <a:t>Woman in a Basket taking it with their wings to </a:t>
            </a:r>
            <a:r>
              <a:rPr lang="en-US" baseline="0" dirty="0" err="1" smtClean="0"/>
              <a:t>Bablyon</a:t>
            </a:r>
            <a:endParaRPr lang="en-US" baseline="0" dirty="0" smtClean="0"/>
          </a:p>
          <a:p>
            <a:r>
              <a:rPr lang="en-US" baseline="0" dirty="0" smtClean="0"/>
              <a:t>4 chariots going out in directions to North and West</a:t>
            </a:r>
          </a:p>
          <a:p>
            <a:r>
              <a:rPr lang="en-US" baseline="0" dirty="0" smtClean="0"/>
              <a:t>Crown for Joshua take to build my temple</a:t>
            </a:r>
          </a:p>
          <a:p>
            <a:r>
              <a:rPr lang="en-US" baseline="0" dirty="0" smtClean="0"/>
              <a:t>Justice and Mercy, Not Fasting</a:t>
            </a:r>
          </a:p>
          <a:p>
            <a:r>
              <a:rPr lang="en-US" baseline="0" dirty="0" smtClean="0"/>
              <a:t>Yahweh says </a:t>
            </a:r>
            <a:r>
              <a:rPr lang="en-US" sz="1200" b="0" i="0" kern="1200" dirty="0" smtClean="0">
                <a:solidFill>
                  <a:schemeClr val="tx1"/>
                </a:solidFill>
                <a:effectLst/>
                <a:latin typeface="+mn-lt"/>
                <a:ea typeface="+mn-ea"/>
                <a:cs typeface="+mn-cs"/>
              </a:rPr>
              <a:t>Administer true justice; show mercy and compassion to one another. </a:t>
            </a:r>
            <a:r>
              <a:rPr lang="en-US" sz="1200" b="1" i="0" kern="1200" baseline="30000" dirty="0" smtClean="0">
                <a:solidFill>
                  <a:schemeClr val="tx1"/>
                </a:solidFill>
                <a:effectLst/>
                <a:latin typeface="+mn-lt"/>
                <a:ea typeface="+mn-ea"/>
                <a:cs typeface="+mn-cs"/>
              </a:rPr>
              <a:t>10 </a:t>
            </a:r>
            <a:r>
              <a:rPr lang="en-US" sz="1200" b="0" i="0" kern="1200" dirty="0" smtClean="0">
                <a:solidFill>
                  <a:schemeClr val="tx1"/>
                </a:solidFill>
                <a:effectLst/>
                <a:latin typeface="+mn-lt"/>
                <a:ea typeface="+mn-ea"/>
                <a:cs typeface="+mn-cs"/>
              </a:rPr>
              <a:t>Do not oppress the widow or the fatherless, the foreigner or the poor. Do not plot evil against each other.’</a:t>
            </a:r>
            <a:endParaRPr lang="en-US" baseline="0" dirty="0" smtClean="0"/>
          </a:p>
          <a:p>
            <a:r>
              <a:rPr lang="en-US" dirty="0" smtClean="0"/>
              <a:t>But people did not listen</a:t>
            </a:r>
          </a:p>
          <a:p>
            <a:r>
              <a:rPr lang="en-US" dirty="0" smtClean="0"/>
              <a:t>Jealousy</a:t>
            </a:r>
            <a:r>
              <a:rPr lang="en-US" baseline="0" dirty="0" smtClean="0"/>
              <a:t> for Zion (Jerusalem)</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5</a:t>
            </a:fld>
            <a:endParaRPr lang="en-US"/>
          </a:p>
        </p:txBody>
      </p:sp>
    </p:spTree>
    <p:extLst>
      <p:ext uri="{BB962C8B-B14F-4D97-AF65-F5344CB8AC3E}">
        <p14:creationId xmlns:p14="http://schemas.microsoft.com/office/powerpoint/2010/main" val="215727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But I will encamp at my temple</a:t>
            </a:r>
            <a:r>
              <a:rPr lang="en-US" dirty="0" smtClean="0"/>
              <a:t/>
            </a:r>
            <a:br>
              <a:rPr lang="en-US" dirty="0" smtClean="0"/>
            </a:br>
            <a:r>
              <a:rPr lang="en-US" sz="1200" b="0" i="0" kern="1200" dirty="0" smtClean="0">
                <a:solidFill>
                  <a:schemeClr val="tx1"/>
                </a:solidFill>
                <a:effectLst/>
                <a:latin typeface="+mn-lt"/>
                <a:ea typeface="+mn-ea"/>
                <a:cs typeface="+mn-cs"/>
              </a:rPr>
              <a:t>    to guard it against marauding forces.</a:t>
            </a:r>
            <a:r>
              <a:rPr lang="en-US" dirty="0" smtClean="0"/>
              <a:t/>
            </a:r>
            <a:br>
              <a:rPr lang="en-US" dirty="0" smtClean="0"/>
            </a:br>
            <a:r>
              <a:rPr lang="en-US" sz="1200" b="0" i="0" kern="1200" dirty="0" smtClean="0">
                <a:solidFill>
                  <a:schemeClr val="tx1"/>
                </a:solidFill>
                <a:effectLst/>
                <a:latin typeface="+mn-lt"/>
                <a:ea typeface="+mn-ea"/>
                <a:cs typeface="+mn-cs"/>
              </a:rPr>
              <a:t>Never again will an oppressor overrun my people,</a:t>
            </a:r>
            <a:r>
              <a:rPr lang="en-US" dirty="0" smtClean="0"/>
              <a:t/>
            </a:r>
            <a:br>
              <a:rPr lang="en-US" dirty="0" smtClean="0"/>
            </a:br>
            <a:r>
              <a:rPr lang="en-US" sz="1200" b="0" i="0" kern="1200" dirty="0" smtClean="0">
                <a:solidFill>
                  <a:schemeClr val="tx1"/>
                </a:solidFill>
                <a:effectLst/>
                <a:latin typeface="+mn-lt"/>
                <a:ea typeface="+mn-ea"/>
                <a:cs typeface="+mn-cs"/>
              </a:rPr>
              <a:t>    for now I am keeping watch.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VERSE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will take away the chariots from Ephraim</a:t>
            </a:r>
            <a:r>
              <a:rPr lang="en-US" dirty="0" smtClean="0"/>
              <a:t/>
            </a:r>
            <a:br>
              <a:rPr lang="en-US" dirty="0" smtClean="0"/>
            </a:br>
            <a:r>
              <a:rPr lang="en-US" sz="1200" b="0" i="0" kern="1200" dirty="0" smtClean="0">
                <a:solidFill>
                  <a:schemeClr val="tx1"/>
                </a:solidFill>
                <a:effectLst/>
                <a:latin typeface="+mn-lt"/>
                <a:ea typeface="+mn-ea"/>
                <a:cs typeface="+mn-cs"/>
              </a:rPr>
              <a:t>    and the warhorses from Jerusalem,</a:t>
            </a:r>
            <a:r>
              <a:rPr lang="en-US" dirty="0" smtClean="0"/>
              <a:t/>
            </a:r>
            <a:br>
              <a:rPr lang="en-US" dirty="0" smtClean="0"/>
            </a:br>
            <a:r>
              <a:rPr lang="en-US" sz="1200" b="0" i="0" kern="1200" dirty="0" smtClean="0">
                <a:solidFill>
                  <a:schemeClr val="tx1"/>
                </a:solidFill>
                <a:effectLst/>
                <a:latin typeface="+mn-lt"/>
                <a:ea typeface="+mn-ea"/>
                <a:cs typeface="+mn-cs"/>
              </a:rPr>
              <a:t>    and the battle bow will be broken.</a:t>
            </a:r>
            <a:r>
              <a:rPr lang="en-US" dirty="0" smtClean="0"/>
              <a:t/>
            </a:r>
            <a:br>
              <a:rPr lang="en-US" dirty="0" smtClean="0"/>
            </a:br>
            <a:r>
              <a:rPr lang="en-US" sz="1200" b="0" i="0" kern="1200" dirty="0" smtClean="0">
                <a:solidFill>
                  <a:schemeClr val="tx1"/>
                </a:solidFill>
                <a:effectLst/>
                <a:latin typeface="+mn-lt"/>
                <a:ea typeface="+mn-ea"/>
                <a:cs typeface="+mn-cs"/>
              </a:rPr>
              <a:t>He will proclaim peace to the nations.</a:t>
            </a:r>
            <a:r>
              <a:rPr lang="en-US" dirty="0" smtClean="0"/>
              <a:t/>
            </a:r>
            <a:br>
              <a:rPr lang="en-US" dirty="0" smtClean="0"/>
            </a:br>
            <a:r>
              <a:rPr lang="en-US" sz="1200" b="0" i="0" kern="1200" dirty="0" smtClean="0">
                <a:solidFill>
                  <a:schemeClr val="tx1"/>
                </a:solidFill>
                <a:effectLst/>
                <a:latin typeface="+mn-lt"/>
                <a:ea typeface="+mn-ea"/>
                <a:cs typeface="+mn-cs"/>
              </a:rPr>
              <a:t>    His rule will extend from sea to sea</a:t>
            </a:r>
            <a:r>
              <a:rPr lang="en-US" dirty="0" smtClean="0"/>
              <a:t/>
            </a:r>
            <a:br>
              <a:rPr lang="en-US" dirty="0" smtClean="0"/>
            </a:br>
            <a:r>
              <a:rPr lang="en-US" sz="1200" b="0" i="0" kern="1200" dirty="0" smtClean="0">
                <a:solidFill>
                  <a:schemeClr val="tx1"/>
                </a:solidFill>
                <a:effectLst/>
                <a:latin typeface="+mn-lt"/>
                <a:ea typeface="+mn-ea"/>
                <a:cs typeface="+mn-cs"/>
              </a:rPr>
              <a:t>    and from the River</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3" tooltip="See footnote b"/>
              </a:rPr>
              <a:t>b</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to the ends of the earth.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again interested in Temple</a:t>
            </a:r>
          </a:p>
          <a:p>
            <a:r>
              <a:rPr lang="en-US" sz="1200" b="0" i="0" kern="1200" dirty="0" smtClean="0">
                <a:solidFill>
                  <a:schemeClr val="tx1"/>
                </a:solidFill>
                <a:effectLst/>
                <a:latin typeface="+mn-lt"/>
                <a:ea typeface="+mn-ea"/>
                <a:cs typeface="+mn-cs"/>
              </a:rPr>
              <a:t>Note that horses</a:t>
            </a:r>
            <a:r>
              <a:rPr lang="en-US" sz="1200" b="0" i="0" kern="1200" baseline="0" dirty="0" smtClean="0">
                <a:solidFill>
                  <a:schemeClr val="tx1"/>
                </a:solidFill>
                <a:effectLst/>
                <a:latin typeface="+mn-lt"/>
                <a:ea typeface="+mn-ea"/>
                <a:cs typeface="+mn-cs"/>
              </a:rPr>
              <a:t> are military weapons</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6</a:t>
            </a:fld>
            <a:endParaRPr lang="en-US"/>
          </a:p>
        </p:txBody>
      </p:sp>
    </p:spTree>
    <p:extLst>
      <p:ext uri="{BB962C8B-B14F-4D97-AF65-F5344CB8AC3E}">
        <p14:creationId xmlns:p14="http://schemas.microsoft.com/office/powerpoint/2010/main" val="352320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that day the </a:t>
            </a:r>
            <a:r>
              <a:rPr lang="en-US" sz="1200" b="0" i="0" kern="1200" cap="small" dirty="0" smtClean="0">
                <a:solidFill>
                  <a:schemeClr val="tx1"/>
                </a:solidFill>
                <a:effectLst/>
                <a:latin typeface="+mn-lt"/>
                <a:ea typeface="+mn-ea"/>
                <a:cs typeface="+mn-cs"/>
              </a:rPr>
              <a:t>Lord</a:t>
            </a:r>
            <a:r>
              <a:rPr lang="en-US" sz="1200" b="0" i="0" kern="1200" dirty="0" smtClean="0">
                <a:solidFill>
                  <a:schemeClr val="tx1"/>
                </a:solidFill>
                <a:effectLst/>
                <a:latin typeface="+mn-lt"/>
                <a:ea typeface="+mn-ea"/>
                <a:cs typeface="+mn-cs"/>
              </a:rPr>
              <a:t> will shield those who live in Jerusalem, so that the feeblest among them will be like David, and the house of David will be like God, like the angel of the </a:t>
            </a:r>
            <a:r>
              <a:rPr lang="en-US" sz="1200" b="0" i="0" kern="1200" cap="small" dirty="0" smtClean="0">
                <a:solidFill>
                  <a:schemeClr val="tx1"/>
                </a:solidFill>
                <a:effectLst/>
                <a:latin typeface="+mn-lt"/>
                <a:ea typeface="+mn-ea"/>
                <a:cs typeface="+mn-cs"/>
              </a:rPr>
              <a:t>Lord</a:t>
            </a:r>
            <a:r>
              <a:rPr lang="en-US" sz="1200" b="0" i="0" kern="1200" dirty="0" smtClean="0">
                <a:solidFill>
                  <a:schemeClr val="tx1"/>
                </a:solidFill>
                <a:effectLst/>
                <a:latin typeface="+mn-lt"/>
                <a:ea typeface="+mn-ea"/>
                <a:cs typeface="+mn-cs"/>
              </a:rPr>
              <a:t> going before them. </a:t>
            </a:r>
            <a:r>
              <a:rPr lang="en-US" sz="1200" b="1" i="0" kern="1200" baseline="30000" dirty="0" smtClean="0">
                <a:solidFill>
                  <a:schemeClr val="tx1"/>
                </a:solidFill>
                <a:effectLst/>
                <a:latin typeface="+mn-lt"/>
                <a:ea typeface="+mn-ea"/>
                <a:cs typeface="+mn-cs"/>
              </a:rPr>
              <a:t>9 </a:t>
            </a:r>
            <a:r>
              <a:rPr lang="en-US" sz="1200" b="0" i="0" kern="1200" dirty="0" smtClean="0">
                <a:solidFill>
                  <a:schemeClr val="tx1"/>
                </a:solidFill>
                <a:effectLst/>
                <a:latin typeface="+mn-lt"/>
                <a:ea typeface="+mn-ea"/>
                <a:cs typeface="+mn-cs"/>
              </a:rPr>
              <a:t>On that day I will set out to destroy all the nations that attack Jerusalem.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David</a:t>
            </a:r>
            <a:r>
              <a:rPr lang="en-US" sz="1200" b="0" i="0" kern="1200" baseline="0" dirty="0" smtClean="0">
                <a:solidFill>
                  <a:schemeClr val="tx1"/>
                </a:solidFill>
                <a:effectLst/>
                <a:latin typeface="+mn-lt"/>
                <a:ea typeface="+mn-ea"/>
                <a:cs typeface="+mn-cs"/>
              </a:rPr>
              <a:t> is kind of the superman of the Early Israelites. He slayed Goliath. (Though this isn’t as a big a deal as really thought- </a:t>
            </a:r>
            <a:r>
              <a:rPr lang="en-US" sz="1200" b="0" i="0" kern="1200" baseline="0" dirty="0" err="1" smtClean="0">
                <a:solidFill>
                  <a:schemeClr val="tx1"/>
                </a:solidFill>
                <a:effectLst/>
                <a:latin typeface="+mn-lt"/>
                <a:ea typeface="+mn-ea"/>
                <a:cs typeface="+mn-cs"/>
              </a:rPr>
              <a:t>eg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Malcomn</a:t>
            </a:r>
            <a:r>
              <a:rPr lang="en-US" sz="1200" b="0" i="0" kern="1200" baseline="0" dirty="0" smtClean="0">
                <a:solidFill>
                  <a:schemeClr val="tx1"/>
                </a:solidFill>
                <a:effectLst/>
                <a:latin typeface="+mn-lt"/>
                <a:ea typeface="+mn-ea"/>
                <a:cs typeface="+mn-cs"/>
              </a:rPr>
              <a:t> Gladwell book thesis)</a:t>
            </a:r>
          </a:p>
          <a:p>
            <a:r>
              <a:rPr lang="en-US" sz="1200" b="0" i="0" kern="1200" baseline="0" dirty="0" smtClean="0">
                <a:solidFill>
                  <a:schemeClr val="tx1"/>
                </a:solidFill>
                <a:effectLst/>
                <a:latin typeface="+mn-lt"/>
                <a:ea typeface="+mn-ea"/>
                <a:cs typeface="+mn-cs"/>
              </a:rPr>
              <a:t>He killed either 700 (Samuel 10:18)</a:t>
            </a:r>
          </a:p>
          <a:p>
            <a:r>
              <a:rPr lang="en-US" sz="1200" b="0" i="0" kern="1200" baseline="0" dirty="0" smtClean="0">
                <a:solidFill>
                  <a:schemeClr val="tx1"/>
                </a:solidFill>
                <a:effectLst/>
                <a:latin typeface="+mn-lt"/>
                <a:ea typeface="+mn-ea"/>
                <a:cs typeface="+mn-cs"/>
              </a:rPr>
              <a:t>Or 7000 (Chronicles 19:18</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3ED033-353E-43C7-B5BE-C96C005F360E}" type="slidenum">
              <a:rPr lang="en-US" smtClean="0"/>
              <a:t>7</a:t>
            </a:fld>
            <a:endParaRPr lang="en-US"/>
          </a:p>
        </p:txBody>
      </p:sp>
    </p:spTree>
    <p:extLst>
      <p:ext uri="{BB962C8B-B14F-4D97-AF65-F5344CB8AC3E}">
        <p14:creationId xmlns:p14="http://schemas.microsoft.com/office/powerpoint/2010/main" val="37024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30000" dirty="0" smtClean="0">
                <a:solidFill>
                  <a:schemeClr val="tx1"/>
                </a:solidFill>
                <a:effectLst/>
                <a:latin typeface="+mn-lt"/>
                <a:ea typeface="+mn-ea"/>
                <a:cs typeface="+mn-cs"/>
              </a:rPr>
              <a:t>10 </a:t>
            </a:r>
            <a:r>
              <a:rPr lang="en-US" sz="1200" b="0" i="0" kern="1200" dirty="0" smtClean="0">
                <a:solidFill>
                  <a:schemeClr val="tx1"/>
                </a:solidFill>
                <a:effectLst/>
                <a:latin typeface="+mn-lt"/>
                <a:ea typeface="+mn-ea"/>
                <a:cs typeface="+mn-cs"/>
              </a:rPr>
              <a:t>“And I will pour out on the house of David and the inhabitants of Jerusalem a spirit</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3" tooltip="See footnote a"/>
              </a:rPr>
              <a:t>a</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of grace and supplication. They will look on</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4" tooltip="See footnote b"/>
              </a:rPr>
              <a:t>b</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 the one they have pierced, and they will mourn for him as one mourns for an only child, and grieve bitterly for him as one grieves for a firstborn son.</a:t>
            </a:r>
          </a:p>
          <a:p>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8</a:t>
            </a:fld>
            <a:endParaRPr lang="en-US"/>
          </a:p>
        </p:txBody>
      </p:sp>
    </p:spTree>
    <p:extLst>
      <p:ext uri="{BB962C8B-B14F-4D97-AF65-F5344CB8AC3E}">
        <p14:creationId xmlns:p14="http://schemas.microsoft.com/office/powerpoint/2010/main" val="4206345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that day a fountain will be opened to the house of David and the inhabitants of Jerusalem, to cleanse them from sin and impurity.</a:t>
            </a:r>
          </a:p>
          <a:p>
            <a:r>
              <a:rPr lang="en-US" sz="1200" b="1" i="0" kern="1200" baseline="300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“On that day, I will banish the names of the idols from the land, and they will be remembered no more,”</a:t>
            </a:r>
          </a:p>
          <a:p>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9</a:t>
            </a:fld>
            <a:endParaRPr lang="en-US"/>
          </a:p>
        </p:txBody>
      </p:sp>
    </p:spTree>
    <p:extLst>
      <p:ext uri="{BB962C8B-B14F-4D97-AF65-F5344CB8AC3E}">
        <p14:creationId xmlns:p14="http://schemas.microsoft.com/office/powerpoint/2010/main" val="195330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And on that day there will no longer be a Canaanite</a:t>
            </a:r>
            <a:r>
              <a:rPr lang="en-US" sz="1200" b="1" i="0" kern="1200" baseline="30000" dirty="0" smtClean="0">
                <a:solidFill>
                  <a:schemeClr val="tx1"/>
                </a:solidFill>
                <a:effectLst/>
                <a:latin typeface="+mn-lt"/>
                <a:ea typeface="+mn-ea"/>
                <a:cs typeface="+mn-cs"/>
              </a:rPr>
              <a:t>[</a:t>
            </a:r>
            <a:r>
              <a:rPr lang="en-US" sz="1200" b="1" i="0" u="none" strike="noStrike" kern="1200" baseline="30000" dirty="0" smtClean="0">
                <a:solidFill>
                  <a:schemeClr val="tx1"/>
                </a:solidFill>
                <a:effectLst/>
                <a:latin typeface="+mn-lt"/>
                <a:ea typeface="+mn-ea"/>
                <a:cs typeface="+mn-cs"/>
                <a:hlinkClick r:id="rId3" tooltip="See footnote c"/>
              </a:rPr>
              <a:t>c</a:t>
            </a:r>
            <a:r>
              <a:rPr lang="en-US" sz="1200" b="1"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in the house of the </a:t>
            </a:r>
            <a:r>
              <a:rPr lang="en-US" sz="1200" b="0" i="0" kern="1200" cap="small" dirty="0" smtClean="0">
                <a:solidFill>
                  <a:schemeClr val="tx1"/>
                </a:solidFill>
                <a:effectLst/>
                <a:latin typeface="+mn-lt"/>
                <a:ea typeface="+mn-ea"/>
                <a:cs typeface="+mn-cs"/>
              </a:rPr>
              <a:t>Lord</a:t>
            </a:r>
            <a:r>
              <a:rPr lang="en-US" sz="1200" b="0" i="0" kern="1200" dirty="0" smtClean="0">
                <a:solidFill>
                  <a:schemeClr val="tx1"/>
                </a:solidFill>
                <a:effectLst/>
                <a:latin typeface="+mn-lt"/>
                <a:ea typeface="+mn-ea"/>
                <a:cs typeface="+mn-cs"/>
              </a:rPr>
              <a:t> Almighty.</a:t>
            </a:r>
          </a:p>
          <a:p>
            <a:r>
              <a:rPr lang="en-US" sz="1200" b="0" i="0" kern="1200" dirty="0" err="1" smtClean="0">
                <a:solidFill>
                  <a:schemeClr val="tx1"/>
                </a:solidFill>
                <a:effectLst/>
                <a:latin typeface="+mn-lt"/>
                <a:ea typeface="+mn-ea"/>
                <a:cs typeface="+mn-cs"/>
              </a:rPr>
              <a:t>Phoenica</a:t>
            </a:r>
            <a:r>
              <a:rPr lang="en-US" sz="1200" b="0" i="0" kern="1200" dirty="0" smtClean="0">
                <a:solidFill>
                  <a:schemeClr val="tx1"/>
                </a:solidFill>
                <a:effectLst/>
                <a:latin typeface="+mn-lt"/>
                <a:ea typeface="+mn-ea"/>
                <a:cs typeface="+mn-cs"/>
              </a:rPr>
              <a:t> to the west, next to the sea</a:t>
            </a:r>
            <a:endParaRPr lang="en-US" dirty="0"/>
          </a:p>
        </p:txBody>
      </p:sp>
      <p:sp>
        <p:nvSpPr>
          <p:cNvPr id="4" name="Slide Number Placeholder 3"/>
          <p:cNvSpPr>
            <a:spLocks noGrp="1"/>
          </p:cNvSpPr>
          <p:nvPr>
            <p:ph type="sldNum" sz="quarter" idx="10"/>
          </p:nvPr>
        </p:nvSpPr>
        <p:spPr/>
        <p:txBody>
          <a:bodyPr/>
          <a:lstStyle/>
          <a:p>
            <a:fld id="{B33ED033-353E-43C7-B5BE-C96C005F360E}" type="slidenum">
              <a:rPr lang="en-US" smtClean="0"/>
              <a:t>10</a:t>
            </a:fld>
            <a:endParaRPr lang="en-US"/>
          </a:p>
        </p:txBody>
      </p:sp>
    </p:spTree>
    <p:extLst>
      <p:ext uri="{BB962C8B-B14F-4D97-AF65-F5344CB8AC3E}">
        <p14:creationId xmlns:p14="http://schemas.microsoft.com/office/powerpoint/2010/main" val="35008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4/10/2014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4800600" y="1676400"/>
            <a:ext cx="7772400" cy="1780108"/>
          </a:xfrm>
        </p:spPr>
        <p:txBody>
          <a:bodyPr/>
          <a:lstStyle/>
          <a:p>
            <a:r>
              <a:rPr lang="en-US" dirty="0" smtClean="0"/>
              <a:t>Bible donkeys</a:t>
            </a:r>
            <a:endParaRPr lang="en-US" dirty="0"/>
          </a:p>
        </p:txBody>
      </p:sp>
      <p:sp>
        <p:nvSpPr>
          <p:cNvPr id="3" name="Subtitle 2"/>
          <p:cNvSpPr>
            <a:spLocks noGrp="1"/>
          </p:cNvSpPr>
          <p:nvPr>
            <p:ph type="subTitle" idx="1"/>
          </p:nvPr>
        </p:nvSpPr>
        <p:spPr/>
        <p:txBody>
          <a:bodyPr/>
          <a:lstStyle/>
          <a:p>
            <a:endParaRPr lang="en-US" dirty="0"/>
          </a:p>
        </p:txBody>
      </p:sp>
      <p:pic>
        <p:nvPicPr>
          <p:cNvPr id="2050" name="Picture 2" descr="http://communio.stblogs.org/Don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6324600" cy="861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4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57200" y="228600"/>
            <a:ext cx="8229600" cy="1252728"/>
          </a:xfrm>
        </p:spPr>
        <p:txBody>
          <a:bodyPr/>
          <a:lstStyle/>
          <a:p>
            <a:r>
              <a:rPr lang="en-US" dirty="0" smtClean="0"/>
              <a:t>Last Line</a:t>
            </a:r>
            <a:endParaRPr lang="en-US" dirty="0"/>
          </a:p>
        </p:txBody>
      </p:sp>
      <p:pic>
        <p:nvPicPr>
          <p:cNvPr id="3076" name="Picture 4" descr="File:Map Land of Isra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43000"/>
            <a:ext cx="40767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685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Now you know the story</a:t>
            </a:r>
            <a:endParaRPr lang="en-US" dirty="0"/>
          </a:p>
        </p:txBody>
      </p:sp>
      <p:pic>
        <p:nvPicPr>
          <p:cNvPr id="6146" name="Picture 2" descr="http://jeknetwork.typepad.com/.a/6a00e554e887238833015391174a6d970b-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746" y="1905000"/>
            <a:ext cx="4765054" cy="461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1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Why a donkey?</a:t>
            </a:r>
            <a:endParaRPr lang="en-US" dirty="0"/>
          </a:p>
        </p:txBody>
      </p:sp>
      <p:pic>
        <p:nvPicPr>
          <p:cNvPr id="7170" name="Picture 2" descr="http://danariely.files.wordpress.com/2008/07/at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5638800" cy="42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84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It is different on the outside..</a:t>
            </a:r>
            <a:endParaRPr lang="en-US" dirty="0"/>
          </a:p>
        </p:txBody>
      </p:sp>
      <p:sp>
        <p:nvSpPr>
          <p:cNvPr id="4" name="AutoShape 2" descr="data:image/jpeg;base64,/9j/4AAQSkZJRgABAQAAAQABAAD/2wCEAAkGBhMSEBUUDxIVEhUUEhAXFhQVGRcXFRUaFRQVFRQUGBgYHCYeGBojGxIXHzEgIycqLDgtFR4yNTAqNyYtLCkBCQoKBQUFDQUFDSkYEhgpKSkpKSkpKSkpKSkpKSkpKSkpKSkpKSkpKSkpKSkpKSkpKSkpKSkpKSkpKSkpKSkpKf/AABEIAKQBMwMBIgACEQEDEQH/xAAcAAEAAgMBAQEAAAAAAAAAAAAABwgEBQYDAQL/xABCEAACAQIEBAQEAggEAwkAAAABAgMAEQQFEiEGBxMxIkFRYQgUcYEjMhVCQ1JicoKRJJKhsTOiwhg1VHOzwcPR8f/EABQBAQAAAAAAAAAAAAAAAAAAAAD/xAAUEQEAAAAAAAAAAAAAAAAAAAAA/9oADAMBAAIRAxEAPwCDaUrOyvKWnMmkqoihlldmvYKg7bA7sxVB7uO3egwaVmjKm+WOIJUL1liUG+p20F2Ki1rKAt9/2i9/LCoFKUoFKUoFKUoFKUoFKUoFKUoFKz8FkWImjklhgkkjiF5HRWZUFr3YgWGwJ+gvWBQKUpQKUpQKUpQKUpQKUrdZLwbjMXE8uFw0kscd9TKBYEC5AuRqNt7Lc7j1oNLSlKBSlKBSlKBSlKBSlKBSlKBXaYH5JMsxDocSsk3y2HYlYmUkH5hwtmU6dUEdydwCvfeuLrNkzInDJBawSaaS9+5kSJLW9hF/zmg6HMuHMS2Dw4iiYxxYd8RI2wUtNeVtJYjWww8cJKrcgKTawr5kXCcDYNsTjJhGrGdY1EkSteNL6yjXeW7kIERf3iWQAX54ZxPdD1pLxoyJdidCMCrItz4VIYiw23Nfn9JSdHo6rx69YUgHSxABKki63AF7EX0i97CgxaUroOBchxGLx0KYSNXdHSQ9QXiVUYEtKPNOwI872G5oNzwnydzDHKHEYw8RAIknuuoeqoAWYe9gPeu2/wCzQdH/AHgNfp0PD9L9W/3t9q6jmFzYXK4+hGy4nGlbttpjj1bguqnbvsl72sS3m1fs54qxWLm62Jnkke5sbkBPZALBB7KBQZ3GXAOLyyQLikBRr6JU3je3kD3DfwkA/beubqc+VnEwzfCzZXmZMxEWqKRt3KggfmO5dCVYHvYm/beGc6yp8NiJYJfzwyOjehKki49j3HsaDCpSlApSlAr6BXyuj5d5T8zmuEiIuDOjMPVY/wARx/lQ0EycRyDIuG0hjAE86iNj5iSZC08nvpUFQfZPSq8VMHxHZ1rxeHwwO0MLSNb96VrWP0WMH+uofoFKUoFKUoFKUoFKUoP3DEWYKoLFiAAO5JNgB96sBxxmIyLI4cFhyBPMjIWHcXF8TL9bvpHpqH7tR1yT4d+azaNmF0wwM7el0IEQ+utlP9JrC5scVfPZnK6teKI9GL0KxkgsP5mLN9CPSg46lKUClKUClKUClKUClKUClKUClKUClKUHtg8I8siRxKXd2VVUd2ZjZQPck1O+YYiLhjKhFDpfH4kXL2vYgbvv+zTVZQe5N7fmrQcieGkUzZpirLFhlkCMewYJqlk/pQ2+rnzFR9xtxU+Y42TESXAY2jQ/s41voT+259yT50GmxGIaR2eRi7MxZmY3LEm5JJ7kk150pQdPyzzVsPm2EdfOeOM+6zHpN/o9/tW+584AR5y7D9rDBIfrp6Z/9KvPkvwe+LzGOYqejhXWV38iynVFGPUlgDb0U+18bnLnq4rN5jGQyRBIVYdj0wddvUa2cX9qDh6V1HLrgk5pjOh1OkqxvI7hdRCqVFgLjclwO9YfF3DnyePmwkb9fpuqhgLFiVU20gncFtP1FBo69cLhXkdUiVnd2CqqglmJNgABuSakHF8ksVDlj42eRY3ROocOQS4W4vqa9la2+mx9CQe3CZXmcmGmSaBtEkTBkawNiPY7H6Gg3D8uczHfL8T9onP+wqQeRPBmIizF5sVhpYRFA4Uyxul3kYKLagL+EP29awIPiLzACzQ4V/fRICf7SWqT+DuZMmIyjEZhi4UjEBnssZNnEcatsWvYlm00EA8yc3+ZzbFy3uOuyKf4YrRKfuEB+9czUrZ5zsgxSlZ8nw8gPm7ksD6hhGGB9wajCWRGlJCdNC5IQEtoUm+kFtzYbXPpQbvhPgDGZix+UiugNmlc6YlPoWPc+wud+1d/iPh2kiwryzY6JXSNnK6D0vCCTeRmBA276ftXccd5zPgMphOQwAwlB+NGNfRjKhlkCb6i1yS5BA3J3INVzzLOZ8QxbETSTMfOR2f/AHNBhV38PEuUnJDh5MHbGqrBZlRblixKyGXUGtY2Km427EVwFdxlfLNpcmmzJ5umE1GOPTfqBGCMS19rsSBsd196Dh6Ur2wmEeWRY4lLu7KqqouzEmwAHmb0HkFv2ro35b5kIOucFMIwLklfEB31FPz2tve1StkPCeC4ewoxuaES4th+HGLHQ1r6Ih5sL+KQ7Dy7+Ln8t53ZriMwUYeJJFdtK4RVuCD2Je2u47lrgbHYCgzuCh+i+G8VjT4ZsXdIj2NrmKMj3DNLJ9FFQwal/nvjuhFgcuV9fRhEkhsF1G3SjbSNlPhkNv4xUV5RlcmJnjghF3ldUUeV2Nrn0A7k+gNB+8myOfFyiLCxNNIf1VHl6k9lHuSBXcYzkJmccBltC5C3MKOTLtuQBpCsfYN9L1I+cZphOGcAkOGRZcVKNr7NIw2M0pG4QE2Cj6D9Zh+eUuY5tPLNis0kdMMYjoWRVjUtqVtaLYWRVVhq7HUO9iQFdCK9MNhnkcJGrOzGyqoLMT6ADcmsviHEpJi8Q8X/AA3xE7J5eFpGK7fQiu8+HzB683LH9lhpn+5KR/7SGgjjE4Z43ZJFZHUkMrAqykdwQdwfY1k5Rkc+Kk6eFheZz+qik2HqfJR7napCzvhabOuIcWuHGmNJgssxF0jWJVhJ/iYmM2Xz+gJHU8R8f4PIojgcniSSddpZG3Ct5mQi3Ul9tgvby00EUcRcvsfgUEmMwzRo1hrBR1BPZWKEhT7G1aCKFmYKgLMxAAAJJJ2AAHc+1bzPOPMfjFKYrFSSIzBjHcBLjceBQBYHytXffDphsM2LnaUA4hI0MF/JSWEzL/ELoL97MfU0GDw7yAx+ICtiWTCKfJ7vLb/y12H0LA+1aLmVy7/RMsSfMriBKjMPDoddJA8S6m2N9jfyPpW35p8cZq2KkhxHVwcSswSFCVV1BsGLr/xbi299PoBUbsxO5Nz6mg+UpSgUpSgUpSgnDmNL+j+G8Fg4vCcQIuoR52UTy/3kdftcVB9TnlWd5dnuXwYTMJvlcThwoRiyrrKoE1IX8LagBdNjcbeteLfD5ho/HPmqrGN79NE2/maUgf2oISqTOX/JafGWnx18LhravF4ZZB3uoP5Ft+u32B71vBnPD2UG+EjbMsQvZ2IZVI3B1kCNfqisfeuJ4z5q43MbpI/ShP7CK4U/znvJ99vQCg7Tjvmhh8Jh/wBHZCFRACrzx9hfZhG3d3PnLf6E9xDNKUE4/DVhF/xku2r/AA6D1CnqMf7kD/LW1lyvL8jeTHZlKMVjpnlkRQBcF2LHpIfy97GRvtbsYMyTiTE4NmbCTyQFxZtBtqHlcdja5t9aw8ZjZJXaSZ2kdjdndizMfUk7mgn/AIM4+/TkGPweKMcMkscvRUdhG8em3q5RgGJ89fYAbQTnuSS4PESYfELpkjazAEEbgMCCO4IIP3rABr67km5JJPmdzQfmpw4g/wAHwdh4uzYno/X8aRsUf+VAKhBVubDzqaviEmEUGX4RDsiSMR7IscUf/XQQpSlbLhyPDNioxj2dMPq/EaMXcCxtYe5sCfQmg6Pgfmhj8Bpiw568Rbw4dwWF2O4j0+JSSew2ub2NSZzA4WgxeTyY/EYMZbi0TXYlQzG48D6bai97DUA4NvodMOaWUZapGS4DXJYjrSDT/d21SsP4fCKjri7j7GZkwOKk8Cm6RINMSe4W+537sSd+9BztTVxnjDhuEsDCu3zIg1fynViT/wA2j+9QpWXis2mlSOOWaSRIgRGjuzLGDbZATZRsO3oKDEqb+UXDMOAwL5xj/JHMItuqX0agD+0kbwr7H+LaEKnfJuZWTS5ThsPmQYthkhBg0SMHaFNCt4bI4I30ubXO42BoOJGWZlxHjmmCWjvp1tcQQIOyKf1jv2UXJNzbykzgDCYPA5gMvy7TPKkMkmNxbbt4bKsCW2XxupIBNrWNzcjguMed0s8fy+WR/JYcDTdbCUr+6NHhiHsu/v5VmcnpflMtzTHnYpEscbH98KzAfd3ioOK5lZ583muKlBuvVZE9NEX4akfUJf8Aqrc8i0Q51Dr7iPEFP5uk3/SWrgCazMmzeTC4iOeBtMkThlPlceRHmCLgj0JoLAcac6cLg8XJEME808J0F30IOwYaWszafFfsO9RdxnzjxuYIYvDh4W2aOK93Ho7ndh7CwPmDXU5vxdkWbxiTMFlwWKCAGWNWe5A2F0DCRf5lB8riogxkaLI4icugdgjldJZQTpYrc6SRY2ue9B41M3w14W+Ixcn7sMK/53Zv/iqGakPlJzGgyr5r5iOSTrJFo6en80fU8JuRYHqd97W7Gg77mVxdFk2GOCy46cTOXklkFtadQkvKzD9q/YegFxay1X9mubms3O83kxWIlnmN3lkZ29rnZRfyAsAPQCsGgVk5dmMkEqywO0ciG6upswPsf9PvWNUh8B4vIoMP1czSXEYkO34OkmMAflsAQrXHfWfPttch2/Lzj7F5t/hsfl6Y2HYPiNKqifxOG8Bb2TS3oDUcc2uGIMBmTxYUjplI5NF9RiL3vGTe/kGF97OPrXR8Qc+5mTo5XAmCiAKqwCmQD+EABI/sD7GotnxDOxeRi7MSWZiSzE7kknck+tB50pSgUpSgUr6q32G9SBwvyXzDFRpKY0iSQNp6xZSBbaQqNwN9vXva29BH1fb1OuE+GtbfjY0knvojsB37Xffy327dq1Oe/DrPFE74bEDEMoJEejQ7j0F2Iv8Aff8A0IQ/SsjHZfJC5SeN4nHdXUqw8uxF/KsegUpSgUpSgUpSg9sE4EiE9g6E/Yi9dtzo4mTG5oxgYPFDGkKOpur6SzOwI2I1ORcd9Irg6UClKUClKUClKUClKUCpNx+bR4fhTD4dGHVxmJlkdR30xTMCx9N4oh9j6VGVKBSlKBSlKBSlKBSlKBSlKBSlKBSlKBSlKCQOSUirmilo1c6G03RpGVtS7oF7NbV4jYAXJItVoxVO+CczOHxaSAuLd9BIJuQADYE21WOwvcLbe1W/wjMY1L/mKrq2K72F/CSSN/K5+poPWlKUFdee/BphxgxKF+nOsjMWuY43XxGNW8tZYkKbbk29onPtVwePOHGx2Ckw6tbV5XtewOn+zFWt56ALi9xUbMMA8MrxSizIxBHcbeYPmD3B9CKDGpSlAr6KAVOfLDkhpZMVmXdWV4oFO2xBR5D6bAhPpfzWgiiDgTMH06MFiDrXUv4b7re2rcdt+9ajE4V42KyKVYGxB7g+Yq7lq/LxA/mAP13/AN6Cj9KtJxZyWy/GanRDhpmudcWylvVo/wAp372sT61WjOcqkw2IkgmGl4nZGHlcHuD5g9wfQigwqUpQemHw7SOqRqWZ2VVUblixsoA8ySbVKXDHImaTEyQ5g0uH0Ijq8aB4ZA2xAmJsHBI8Nr9z2r2+HzhLrYt8ZKl0w4Kxk9uq1tx5HShP0LqasPQRZmfIDBHCrFhiUmWRWM8hLGQX8aMFIUCx20gHwjfvXN81+TuGwmCOJy9JAY3TqIXLqIzcFgGGq4Yp59r1O9eGOwSTRPFKodJEZHU9mVhZgfsaCkdK6Djvhn9H5hNhrllRgUY9yjgOl/ezWPuDXP0ClKUClKUClKUCt5w1wXjMe+nBwM483PhjX+Zz4R9O/tW65RcIrmGYqkwvFEplkHkwUgKhPkCxAPtf6i1UMCooVFCqoACqAAAPIAbAUFc8s+HnMHcdd4YUvuQ5dh7hQtj9Lj6is/HfDdOqOYsXHIy7opQpr23B3Ok32HcfSrAUoKPyxFWKuCrKSCCLEEdwQex9q/FWk5mcrIMxiaWNRHilQlXUW6thtHJ637Bu427jaquEUHylKUH2lfKUClKUHQcBY+SHMYGhClzIoVXUurMT4F0gi5Labbjex8quCl7C9r2F7dvtVIYZSrBlJUgggg2II3BBHY1bzl9nZxWXxOWEhCIhkUkhyqISTfcNc2YfvK2570HSUpSg+M1hc+VVK5oY2GXMXfDp01ZIiVvqAJQHY9uxGw2HlVrswxYijZyCdI7DuT2AF9rkkDf1qnHEWLeeeTEOgX5iaeQae27m4HsDte1Bq6UpQfRVyeDcbPNgMPJjFCzSRIzhQQPFutwex0kEj1Jqq/L3ARz5phYp1DI8yBgex8wPuQB96uAKD7SlKBVYufeF0Zy5Cga4YGuP1vCUuffwW+1WdqtvxEODmyAHcYSHV7HqSn/Yj+9BF1KUoLW8mcKEyTC2ABZZXPuWmkNz9rD7Cu2rieTCgZHhdLatpj9CZ5SV+x2rtqBSlKCvXxIYRRjsPICNT4YhltvZJG0sT531kf0VENTv8R3Dd0gxoY3UiBk8rNrkRh6bhgfqvpUEUH6jjLEBQSSQABuST2AHmanThP4d4yiSZlM5ZlVjBFZApO+lnNySOxsBv5mtzyR4Bw8ODixrprxEylgzgHpLqYKIx5EgAlu+9thUqUEbZlyByuS3TWaCwt+HISD7nqh9/paoe405RY3ASEpG2Ig1eCWNSxt5B0W5Q/6ehq1VKCkE8DIzK6lWUkMrAhlINipB3BBBFvavOp05+8CxJEMfh00MZFTEBR4X1/llI7BtQAJ89Y8+8F0EyfDZBfFYp/SCNf8ANJf/AKKn+q+fDfmapjMTC3eWFGX36TG4H2lv9qsHQKUpQKqbzbyBcJm06RLpjcpKg8gJFDMB6APrAHoBVsqrX8QxH6WW3/hIb/55f/a1BGFKUoFKUoFKUoFWI5I8QQ4fLunipkhLSdSPqPpDJIemCpbw26kLg2P5u/cXrvWyjkxMtoEMsoUACJNTiyszAaVuDZpXP1c+tBdGlcXygz5sVlMLSMzSRFoXZraiY+19yfyFRc2JIJ867Sg1/EOH14WZdBkPTcqikqzMo1IFK7htSixG97VTnOMuME7xMwfQ1g630up3R1vvpZSGHsautUFc2uUGIkxD4vAKJIyhZ4b2dCLlumLeJT3C3ve4AtYUEI0r6RXyg6XlsyjN8EXYKBiYjcmw77C/ubD71b0VTvgXGrFmOGd4ROOsimJgCG6n4fY7XGu4v5gVbzCYBIxZNQHaxd2At2ChiQo+lBk0pSgGqi8z81GIzfFyI2tesUVr3BEYEYsfTwbVZ7jfNkw2XYmWQ6QsEgG9iWZSqAH1LMBVPsZijJI8j21OzMbCwuxJNgOw37UHjSlKCyHw75kHyySIneHEvt6LIqup+7a/7VKdVI5d8wJcqxDSIgljkULLETp1AG6sD5MLmxIOxI87i1OR5kcRhopyhj6saSBCblQ41Le3npIuPe1BnUpSgjX4gMSq5QVa13xECrfvcanJH2Qj71WapZ+IXOXfHJAXOmFAQgtpBdVbWfPWbkWOwUIR+Y1E1BZvkJnhnykRte+GleK5N9Sm0qH2sJCtv4Kkiq+/DrxHoxUuEIUCaMyBiTqLx28IHa2hmP8ARVgqBSlKDiec0qrkmK1LqusSgehM0YVvsbH7VVKrK8/OJUgy35b80mLZQB+6kbo7v/cKo/m9qrVQdfynzn5XNoJCLr+Kr7gHSY21EepFr27m1h3q2lUejcggjYggg+47Vb3gLjOLMsGksbDqAKsyeaSW8Qt+6TuD5g+oIAdJSlKDExuZLHtpd2tsiIzFvQA20j6sQB5kVVDmbmbT5riHcAMGRGUdlaKNI3UHzAZGF/O1/OrdGqZcWylswxTEaS2KxJI9LyubUGppSlApSlAr9RoWICgkkgADcknsAK/NThya5Uuk6Y3GAaUUNClj+duzm/fSNwRtqIsTpoMjg/4f42hhkzEur31vCh7g7iN2/VI2uF3/ADeI7aZUwnCGCiQJHhMOqgWA6Sf6ki5Pua29KDGwGWxQKVgjSJSzMVjVVBZjdmsoAufWsmlKBSlKCLebXKvD4mGTFwKIsSNLMwNkkANm1L5vpN7jclQN71B2W8v8wxAvBgp3XfxaCq3VtBAZrAkHa3sfSrhMoPelqCteQcvcZlmPwE+MhjIkxKoqawbSW8CuygqpJPh3O672qycbXANiLgbHuPY2r6Vv3r7QK1HEvFeGwEQkxbmNSSAQrtcgX0+EEXPkDbsfStvXji8GkqFJkWRG2ZHAZT9VOxoKt8zuZUmZyhULJhoyTHH2udwHffdrbegubd7nhqtDmvIrK5nLLFJASbkQuQv+VgwA9hauch+HKD5jU2IlEAP/AAzpMj/1gAIO3kTb0NBANdDw1wFjseR8rh2ZfOVvBEP622P0Fz7VZDh/lHlmDkEkWH1uCbNKxk0/RT4Qfe1/euxC27UEScC8iUw0iS48xTuja9K6ilwCFWzAAgE6iSDchRsAdUt19pQKUpQQT8QHBcjTpjIRrDRlZFHcdEFjJ7jR38wIye1yISq7eOy+OZDHPGsiN3VwGB+x/wB6rPze5bfo2cSYcH5WYnR3PSbuYix7i26k72uN9JJDhcvx7wyLJE7xuhurodLKfIgird8B54+My3DYiYWkkiu+2m7KShYDyDadQ9mFVQ4a4fkxuKiw8I8UrAX28K93c+yqCftVy4YtKhR2UAC/fYWFB+6UpQVd54Z0Z81dST+AOkF8lszH7k31X/it5VwCoT2BP0qeuGeUBxmNlzDNCGjmmmkjgBP4isxMTuQRZNJBCd7WvbcGWcsyPD4ZdOGgjhX0jRUv9dI3oKVhb9q6nl9i8whxQfK4nlk7FQhZCNwQ5FgBue5H9wCLOwcFYNJzNHhokdrliETxXvubjY3N7rat0qACwFh6DtQa7h2fFPh1bHRxxSncxxksFFhsTcgm9+xI7b1s6UoPPERllIVihItqFiV9xcEX+oP0NVS434BzDDzSzT4aTQzyOZFvKgBZjdpFv5WN2sd996tjXwigo7SrW57ycyvFFmbD9F2v44GMe589A8F/6ahnjLkfjcGDJAPm4QTvGD1VHq8e5+6lu29qCOKV+mQg2IpQSryO5cpjJDjMSLwwSAJGRcSyABvFf9VbqbeZIvsCDYytTwtw7HgcJFh4txGoBJ7sx3ZvubmttQKUpQKUpQKUpQKUpQKUpQKUpQKUpQKUpQKUpQKUpQK8MdgI5o2jmRZEcWZGAKsPQg170oNZk3DWFwiBMLBHEASfCovc9yWO5+58hWzpSgUNKUGl4dxCorYdjpkheW0Z7iIyv0GW/dNBVQR5qVO4IrdV+Sgvewv/APn/AND+1fqgUpSgUpSgUpSgUpSg1GK4QwUrl5cHh5HY3Z3ijZmPqSVuTStvSg8uqadU0pQOqadU0pQOqadU0pQOqadU0pQOqadU0pQOqadU0pQOqadU0pQOqadU0pQOqadU0pQOqadU0pQOqadU0pQOqadU0pQOqadU0pQOqadU0pQOqadU0pQOqadU0pQOqadU0pQOqadU0pQOqadU0pQOqaUp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MSEBUUDxIVEhUUEhAXFhQVGRcXFRUaFRQVFRQUGBgYHCYeGBojGxIXHzEgIycqLDgtFR4yNTAqNyYtLCkBCQoKBQUFDQUFDSkYEhgpKSkpKSkpKSkpKSkpKSkpKSkpKSkpKSkpKSkpKSkpKSkpKSkpKSkpKSkpKSkpKSkpKf/AABEIAKQBMwMBIgACEQEDEQH/xAAcAAEAAgMBAQEAAAAAAAAAAAAABwgEBQYDAQL/xABCEAACAQIEBAQEAggEAwkAAAABAgMAEQQFEiEGBxMxIkFRYQgUcYEjMhVCQ1JicoKRJJKhsTOiwhg1VHOzwcPR8f/EABQBAQAAAAAAAAAAAAAAAAAAAAD/xAAUEQEAAAAAAAAAAAAAAAAAAAAA/9oADAMBAAIRAxEAPwCDaUrOyvKWnMmkqoihlldmvYKg7bA7sxVB7uO3egwaVmjKm+WOIJUL1liUG+p20F2Ki1rKAt9/2i9/LCoFKUoFKUoFKUoFKUoFKUoFKUoFKz8FkWImjklhgkkjiF5HRWZUFr3YgWGwJ+gvWBQKUpQKUpQKUpQKUpQKUrdZLwbjMXE8uFw0kscd9TKBYEC5AuRqNt7Lc7j1oNLSlKBSlKBSlKBSlKBSlKBSlKBXaYH5JMsxDocSsk3y2HYlYmUkH5hwtmU6dUEdydwCvfeuLrNkzInDJBawSaaS9+5kSJLW9hF/zmg6HMuHMS2Dw4iiYxxYd8RI2wUtNeVtJYjWww8cJKrcgKTawr5kXCcDYNsTjJhGrGdY1EkSteNL6yjXeW7kIERf3iWQAX54ZxPdD1pLxoyJdidCMCrItz4VIYiw23Nfn9JSdHo6rx69YUgHSxABKki63AF7EX0i97CgxaUroOBchxGLx0KYSNXdHSQ9QXiVUYEtKPNOwI872G5oNzwnydzDHKHEYw8RAIknuuoeqoAWYe9gPeu2/wCzQdH/AHgNfp0PD9L9W/3t9q6jmFzYXK4+hGy4nGlbttpjj1bguqnbvsl72sS3m1fs54qxWLm62Jnkke5sbkBPZALBB7KBQZ3GXAOLyyQLikBRr6JU3je3kD3DfwkA/beubqc+VnEwzfCzZXmZMxEWqKRt3KggfmO5dCVYHvYm/beGc6yp8NiJYJfzwyOjehKki49j3HsaDCpSlApSlAr6BXyuj5d5T8zmuEiIuDOjMPVY/wARx/lQ0EycRyDIuG0hjAE86iNj5iSZC08nvpUFQfZPSq8VMHxHZ1rxeHwwO0MLSNb96VrWP0WMH+uofoFKUoFKUoFKUoFKUoP3DEWYKoLFiAAO5JNgB96sBxxmIyLI4cFhyBPMjIWHcXF8TL9bvpHpqH7tR1yT4d+azaNmF0wwM7el0IEQ+utlP9JrC5scVfPZnK6teKI9GL0KxkgsP5mLN9CPSg46lKUClKUClKUClKUClKUClKUClKUClKUHtg8I8siRxKXd2VVUd2ZjZQPck1O+YYiLhjKhFDpfH4kXL2vYgbvv+zTVZQe5N7fmrQcieGkUzZpirLFhlkCMewYJqlk/pQ2+rnzFR9xtxU+Y42TESXAY2jQ/s41voT+259yT50GmxGIaR2eRi7MxZmY3LEm5JJ7kk150pQdPyzzVsPm2EdfOeOM+6zHpN/o9/tW+584AR5y7D9rDBIfrp6Z/9KvPkvwe+LzGOYqejhXWV38iynVFGPUlgDb0U+18bnLnq4rN5jGQyRBIVYdj0wddvUa2cX9qDh6V1HLrgk5pjOh1OkqxvI7hdRCqVFgLjclwO9YfF3DnyePmwkb9fpuqhgLFiVU20gncFtP1FBo69cLhXkdUiVnd2CqqglmJNgABuSakHF8ksVDlj42eRY3ROocOQS4W4vqa9la2+mx9CQe3CZXmcmGmSaBtEkTBkawNiPY7H6Gg3D8uczHfL8T9onP+wqQeRPBmIizF5sVhpYRFA4Uyxul3kYKLagL+EP29awIPiLzACzQ4V/fRICf7SWqT+DuZMmIyjEZhi4UjEBnssZNnEcatsWvYlm00EA8yc3+ZzbFy3uOuyKf4YrRKfuEB+9czUrZ5zsgxSlZ8nw8gPm7ksD6hhGGB9wajCWRGlJCdNC5IQEtoUm+kFtzYbXPpQbvhPgDGZix+UiugNmlc6YlPoWPc+wud+1d/iPh2kiwryzY6JXSNnK6D0vCCTeRmBA276ftXccd5zPgMphOQwAwlB+NGNfRjKhlkCb6i1yS5BA3J3INVzzLOZ8QxbETSTMfOR2f/AHNBhV38PEuUnJDh5MHbGqrBZlRblixKyGXUGtY2Km427EVwFdxlfLNpcmmzJ5umE1GOPTfqBGCMS19rsSBsd196Dh6Ur2wmEeWRY4lLu7KqqouzEmwAHmb0HkFv2ro35b5kIOucFMIwLklfEB31FPz2tve1StkPCeC4ewoxuaES4th+HGLHQ1r6Ih5sL+KQ7Dy7+Ln8t53ZriMwUYeJJFdtK4RVuCD2Je2u47lrgbHYCgzuCh+i+G8VjT4ZsXdIj2NrmKMj3DNLJ9FFQwal/nvjuhFgcuV9fRhEkhsF1G3SjbSNlPhkNv4xUV5RlcmJnjghF3ldUUeV2Nrn0A7k+gNB+8myOfFyiLCxNNIf1VHl6k9lHuSBXcYzkJmccBltC5C3MKOTLtuQBpCsfYN9L1I+cZphOGcAkOGRZcVKNr7NIw2M0pG4QE2Cj6D9Zh+eUuY5tPLNis0kdMMYjoWRVjUtqVtaLYWRVVhq7HUO9iQFdCK9MNhnkcJGrOzGyqoLMT6ADcmsviHEpJi8Q8X/AA3xE7J5eFpGK7fQiu8+HzB683LH9lhpn+5KR/7SGgjjE4Z43ZJFZHUkMrAqykdwQdwfY1k5Rkc+Kk6eFheZz+qik2HqfJR7napCzvhabOuIcWuHGmNJgssxF0jWJVhJ/iYmM2Xz+gJHU8R8f4PIojgcniSSddpZG3Ct5mQi3Ul9tgvby00EUcRcvsfgUEmMwzRo1hrBR1BPZWKEhT7G1aCKFmYKgLMxAAAJJJ2AAHc+1bzPOPMfjFKYrFSSIzBjHcBLjceBQBYHytXffDphsM2LnaUA4hI0MF/JSWEzL/ELoL97MfU0GDw7yAx+ICtiWTCKfJ7vLb/y12H0LA+1aLmVy7/RMsSfMriBKjMPDoddJA8S6m2N9jfyPpW35p8cZq2KkhxHVwcSswSFCVV1BsGLr/xbi299PoBUbsxO5Nz6mg+UpSgUpSgUpSgnDmNL+j+G8Fg4vCcQIuoR52UTy/3kdftcVB9TnlWd5dnuXwYTMJvlcThwoRiyrrKoE1IX8LagBdNjcbeteLfD5ho/HPmqrGN79NE2/maUgf2oISqTOX/JafGWnx18LhravF4ZZB3uoP5Ft+u32B71vBnPD2UG+EjbMsQvZ2IZVI3B1kCNfqisfeuJ4z5q43MbpI/ShP7CK4U/znvJ99vQCg7Tjvmhh8Jh/wBHZCFRACrzx9hfZhG3d3PnLf6E9xDNKUE4/DVhF/xku2r/AA6D1CnqMf7kD/LW1lyvL8jeTHZlKMVjpnlkRQBcF2LHpIfy97GRvtbsYMyTiTE4NmbCTyQFxZtBtqHlcdja5t9aw8ZjZJXaSZ2kdjdndizMfUk7mgn/AIM4+/TkGPweKMcMkscvRUdhG8em3q5RgGJ89fYAbQTnuSS4PESYfELpkjazAEEbgMCCO4IIP3rABr67km5JJPmdzQfmpw4g/wAHwdh4uzYno/X8aRsUf+VAKhBVubDzqaviEmEUGX4RDsiSMR7IscUf/XQQpSlbLhyPDNioxj2dMPq/EaMXcCxtYe5sCfQmg6Pgfmhj8Bpiw568Rbw4dwWF2O4j0+JSSew2ub2NSZzA4WgxeTyY/EYMZbi0TXYlQzG48D6bai97DUA4NvodMOaWUZapGS4DXJYjrSDT/d21SsP4fCKjri7j7GZkwOKk8Cm6RINMSe4W+537sSd+9BztTVxnjDhuEsDCu3zIg1fynViT/wA2j+9QpWXis2mlSOOWaSRIgRGjuzLGDbZATZRsO3oKDEqb+UXDMOAwL5xj/JHMItuqX0agD+0kbwr7H+LaEKnfJuZWTS5ThsPmQYthkhBg0SMHaFNCt4bI4I30ubXO42BoOJGWZlxHjmmCWjvp1tcQQIOyKf1jv2UXJNzbykzgDCYPA5gMvy7TPKkMkmNxbbt4bKsCW2XxupIBNrWNzcjguMed0s8fy+WR/JYcDTdbCUr+6NHhiHsu/v5VmcnpflMtzTHnYpEscbH98KzAfd3ioOK5lZ583muKlBuvVZE9NEX4akfUJf8Aqrc8i0Q51Dr7iPEFP5uk3/SWrgCazMmzeTC4iOeBtMkThlPlceRHmCLgj0JoLAcac6cLg8XJEME808J0F30IOwYaWszafFfsO9RdxnzjxuYIYvDh4W2aOK93Ho7ndh7CwPmDXU5vxdkWbxiTMFlwWKCAGWNWe5A2F0DCRf5lB8riogxkaLI4icugdgjldJZQTpYrc6SRY2ue9B41M3w14W+Ixcn7sMK/53Zv/iqGakPlJzGgyr5r5iOSTrJFo6en80fU8JuRYHqd97W7Gg77mVxdFk2GOCy46cTOXklkFtadQkvKzD9q/YegFxay1X9mubms3O83kxWIlnmN3lkZ29rnZRfyAsAPQCsGgVk5dmMkEqywO0ciG6upswPsf9PvWNUh8B4vIoMP1czSXEYkO34OkmMAflsAQrXHfWfPttch2/Lzj7F5t/hsfl6Y2HYPiNKqifxOG8Bb2TS3oDUcc2uGIMBmTxYUjplI5NF9RiL3vGTe/kGF97OPrXR8Qc+5mTo5XAmCiAKqwCmQD+EABI/sD7GotnxDOxeRi7MSWZiSzE7kknck+tB50pSgUpSgUr6q32G9SBwvyXzDFRpKY0iSQNp6xZSBbaQqNwN9vXva29BH1fb1OuE+GtbfjY0knvojsB37Xffy327dq1Oe/DrPFE74bEDEMoJEejQ7j0F2Iv8Aff8A0IQ/SsjHZfJC5SeN4nHdXUqw8uxF/KsegUpSgUpSgUpSg9sE4EiE9g6E/Yi9dtzo4mTG5oxgYPFDGkKOpur6SzOwI2I1ORcd9Irg6UClKUClKUClKUClKUCpNx+bR4fhTD4dGHVxmJlkdR30xTMCx9N4oh9j6VGVKBSlKBSlKBSlKBSlKBSlKBSlKBSlKBSlKCQOSUirmilo1c6G03RpGVtS7oF7NbV4jYAXJItVoxVO+CczOHxaSAuLd9BIJuQADYE21WOwvcLbe1W/wjMY1L/mKrq2K72F/CSSN/K5+poPWlKUFdee/BphxgxKF+nOsjMWuY43XxGNW8tZYkKbbk29onPtVwePOHGx2Ckw6tbV5XtewOn+zFWt56ALi9xUbMMA8MrxSizIxBHcbeYPmD3B9CKDGpSlAr6KAVOfLDkhpZMVmXdWV4oFO2xBR5D6bAhPpfzWgiiDgTMH06MFiDrXUv4b7re2rcdt+9ajE4V42KyKVYGxB7g+Yq7lq/LxA/mAP13/AN6Cj9KtJxZyWy/GanRDhpmudcWylvVo/wAp372sT61WjOcqkw2IkgmGl4nZGHlcHuD5g9wfQigwqUpQemHw7SOqRqWZ2VVUblixsoA8ySbVKXDHImaTEyQ5g0uH0Ijq8aB4ZA2xAmJsHBI8Nr9z2r2+HzhLrYt8ZKl0w4Kxk9uq1tx5HShP0LqasPQRZmfIDBHCrFhiUmWRWM8hLGQX8aMFIUCx20gHwjfvXN81+TuGwmCOJy9JAY3TqIXLqIzcFgGGq4Yp59r1O9eGOwSTRPFKodJEZHU9mVhZgfsaCkdK6Djvhn9H5hNhrllRgUY9yjgOl/ezWPuDXP0ClKUClKUClKUCt5w1wXjMe+nBwM483PhjX+Zz4R9O/tW65RcIrmGYqkwvFEplkHkwUgKhPkCxAPtf6i1UMCooVFCqoACqAAAPIAbAUFc8s+HnMHcdd4YUvuQ5dh7hQtj9Lj6is/HfDdOqOYsXHIy7opQpr23B3Ok32HcfSrAUoKPyxFWKuCrKSCCLEEdwQex9q/FWk5mcrIMxiaWNRHilQlXUW6thtHJ637Bu427jaquEUHylKUH2lfKUClKUHQcBY+SHMYGhClzIoVXUurMT4F0gi5Labbjex8quCl7C9r2F7dvtVIYZSrBlJUgggg2II3BBHY1bzl9nZxWXxOWEhCIhkUkhyqISTfcNc2YfvK2570HSUpSg+M1hc+VVK5oY2GXMXfDp01ZIiVvqAJQHY9uxGw2HlVrswxYijZyCdI7DuT2AF9rkkDf1qnHEWLeeeTEOgX5iaeQae27m4HsDte1Bq6UpQfRVyeDcbPNgMPJjFCzSRIzhQQPFutwex0kEj1Jqq/L3ARz5phYp1DI8yBgex8wPuQB96uAKD7SlKBVYufeF0Zy5Cga4YGuP1vCUuffwW+1WdqtvxEODmyAHcYSHV7HqSn/Yj+9BF1KUoLW8mcKEyTC2ABZZXPuWmkNz9rD7Cu2rieTCgZHhdLatpj9CZ5SV+x2rtqBSlKCvXxIYRRjsPICNT4YhltvZJG0sT531kf0VENTv8R3Dd0gxoY3UiBk8rNrkRh6bhgfqvpUEUH6jjLEBQSSQABuST2AHmanThP4d4yiSZlM5ZlVjBFZApO+lnNySOxsBv5mtzyR4Bw8ODixrprxEylgzgHpLqYKIx5EgAlu+9thUqUEbZlyByuS3TWaCwt+HISD7nqh9/paoe405RY3ASEpG2Ig1eCWNSxt5B0W5Q/6ehq1VKCkE8DIzK6lWUkMrAhlINipB3BBBFvavOp05+8CxJEMfh00MZFTEBR4X1/llI7BtQAJ89Y8+8F0EyfDZBfFYp/SCNf8ANJf/AKKn+q+fDfmapjMTC3eWFGX36TG4H2lv9qsHQKUpQKqbzbyBcJm06RLpjcpKg8gJFDMB6APrAHoBVsqrX8QxH6WW3/hIb/55f/a1BGFKUoFKUoFKUoFWI5I8QQ4fLunipkhLSdSPqPpDJIemCpbw26kLg2P5u/cXrvWyjkxMtoEMsoUACJNTiyszAaVuDZpXP1c+tBdGlcXygz5sVlMLSMzSRFoXZraiY+19yfyFRc2JIJ867Sg1/EOH14WZdBkPTcqikqzMo1IFK7htSixG97VTnOMuME7xMwfQ1g630up3R1vvpZSGHsautUFc2uUGIkxD4vAKJIyhZ4b2dCLlumLeJT3C3ve4AtYUEI0r6RXyg6XlsyjN8EXYKBiYjcmw77C/ubD71b0VTvgXGrFmOGd4ROOsimJgCG6n4fY7XGu4v5gVbzCYBIxZNQHaxd2At2ChiQo+lBk0pSgGqi8z81GIzfFyI2tesUVr3BEYEYsfTwbVZ7jfNkw2XYmWQ6QsEgG9iWZSqAH1LMBVPsZijJI8j21OzMbCwuxJNgOw37UHjSlKCyHw75kHyySIneHEvt6LIqup+7a/7VKdVI5d8wJcqxDSIgljkULLETp1AG6sD5MLmxIOxI87i1OR5kcRhopyhj6saSBCblQ41Le3npIuPe1BnUpSgjX4gMSq5QVa13xECrfvcanJH2Qj71WapZ+IXOXfHJAXOmFAQgtpBdVbWfPWbkWOwUIR+Y1E1BZvkJnhnykRte+GleK5N9Sm0qH2sJCtv4Kkiq+/DrxHoxUuEIUCaMyBiTqLx28IHa2hmP8ARVgqBSlKDiec0qrkmK1LqusSgehM0YVvsbH7VVKrK8/OJUgy35b80mLZQB+6kbo7v/cKo/m9qrVQdfynzn5XNoJCLr+Kr7gHSY21EepFr27m1h3q2lUejcggjYggg+47Vb3gLjOLMsGksbDqAKsyeaSW8Qt+6TuD5g+oIAdJSlKDExuZLHtpd2tsiIzFvQA20j6sQB5kVVDmbmbT5riHcAMGRGUdlaKNI3UHzAZGF/O1/OrdGqZcWylswxTEaS2KxJI9LyubUGppSlApSlAr9RoWICgkkgADcknsAK/NThya5Uuk6Y3GAaUUNClj+duzm/fSNwRtqIsTpoMjg/4f42hhkzEur31vCh7g7iN2/VI2uF3/ADeI7aZUwnCGCiQJHhMOqgWA6Sf6ki5Pua29KDGwGWxQKVgjSJSzMVjVVBZjdmsoAufWsmlKBSlKCLebXKvD4mGTFwKIsSNLMwNkkANm1L5vpN7jclQN71B2W8v8wxAvBgp3XfxaCq3VtBAZrAkHa3sfSrhMoPelqCteQcvcZlmPwE+MhjIkxKoqawbSW8CuygqpJPh3O672qycbXANiLgbHuPY2r6Vv3r7QK1HEvFeGwEQkxbmNSSAQrtcgX0+EEXPkDbsfStvXji8GkqFJkWRG2ZHAZT9VOxoKt8zuZUmZyhULJhoyTHH2udwHffdrbegubd7nhqtDmvIrK5nLLFJASbkQuQv+VgwA9hauch+HKD5jU2IlEAP/AAzpMj/1gAIO3kTb0NBANdDw1wFjseR8rh2ZfOVvBEP622P0Fz7VZDh/lHlmDkEkWH1uCbNKxk0/RT4Qfe1/euxC27UEScC8iUw0iS48xTuja9K6ilwCFWzAAgE6iSDchRsAdUt19pQKUpQQT8QHBcjTpjIRrDRlZFHcdEFjJ7jR38wIye1yISq7eOy+OZDHPGsiN3VwGB+x/wB6rPze5bfo2cSYcH5WYnR3PSbuYix7i26k72uN9JJDhcvx7wyLJE7xuhurodLKfIgird8B54+My3DYiYWkkiu+2m7KShYDyDadQ9mFVQ4a4fkxuKiw8I8UrAX28K93c+yqCftVy4YtKhR2UAC/fYWFB+6UpQVd54Z0Z81dST+AOkF8lszH7k31X/it5VwCoT2BP0qeuGeUBxmNlzDNCGjmmmkjgBP4isxMTuQRZNJBCd7WvbcGWcsyPD4ZdOGgjhX0jRUv9dI3oKVhb9q6nl9i8whxQfK4nlk7FQhZCNwQ5FgBue5H9wCLOwcFYNJzNHhokdrliETxXvubjY3N7rat0qACwFh6DtQa7h2fFPh1bHRxxSncxxksFFhsTcgm9+xI7b1s6UoPPERllIVihItqFiV9xcEX+oP0NVS434BzDDzSzT4aTQzyOZFvKgBZjdpFv5WN2sd996tjXwigo7SrW57ycyvFFmbD9F2v44GMe589A8F/6ahnjLkfjcGDJAPm4QTvGD1VHq8e5+6lu29qCOKV+mQg2IpQSryO5cpjJDjMSLwwSAJGRcSyABvFf9VbqbeZIvsCDYytTwtw7HgcJFh4txGoBJ7sx3ZvubmttQKUpQKUpQKUpQKUpQKUpQKUpQKUpQKUpQKUpQKUpQK8MdgI5o2jmRZEcWZGAKsPQg170oNZk3DWFwiBMLBHEASfCovc9yWO5+58hWzpSgUNKUGl4dxCorYdjpkheW0Z7iIyv0GW/dNBVQR5qVO4IrdV+Sgvewv/APn/AND+1fqgUpSgUpSgUpSgUpSg1GK4QwUrl5cHh5HY3Z3ijZmPqSVuTStvSg8uqadU0pQOqadU0pQOqadU0pQOqadU0pQOqadU0pQOqadU0pQOqadU0pQOqadU0pQOqadU0pQOqadU0pQOqadU0pQOqadU0pQOqadU0pQOqadU0pQOqadU0pQOqadU0pQOqadU0pQOqadU0pQOqadU0pQOqaUp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MSEBUUDxIVEhUUEhAXFhQVGRcXFRUaFRQVFRQUGBgYHCYeGBojGxIXHzEgIycqLDgtFR4yNTAqNyYtLCkBCQoKBQUFDQUFDSkYEhgpKSkpKSkpKSkpKSkpKSkpKSkpKSkpKSkpKSkpKSkpKSkpKSkpKSkpKSkpKSkpKSkpKf/AABEIAKQBMwMBIgACEQEDEQH/xAAcAAEAAgMBAQEAAAAAAAAAAAAABwgEBQYDAQL/xABCEAACAQIEBAQEAggEAwkAAAABAgMAEQQFEiEGBxMxIkFRYQgUcYEjMhVCQ1JicoKRJJKhsTOiwhg1VHOzwcPR8f/EABQBAQAAAAAAAAAAAAAAAAAAAAD/xAAUEQEAAAAAAAAAAAAAAAAAAAAA/9oADAMBAAIRAxEAPwCDaUrOyvKWnMmkqoihlldmvYKg7bA7sxVB7uO3egwaVmjKm+WOIJUL1liUG+p20F2Ki1rKAt9/2i9/LCoFKUoFKUoFKUoFKUoFKUoFKUoFKz8FkWImjklhgkkjiF5HRWZUFr3YgWGwJ+gvWBQKUpQKUpQKUpQKUpQKUrdZLwbjMXE8uFw0kscd9TKBYEC5AuRqNt7Lc7j1oNLSlKBSlKBSlKBSlKBSlKBSlKBXaYH5JMsxDocSsk3y2HYlYmUkH5hwtmU6dUEdydwCvfeuLrNkzInDJBawSaaS9+5kSJLW9hF/zmg6HMuHMS2Dw4iiYxxYd8RI2wUtNeVtJYjWww8cJKrcgKTawr5kXCcDYNsTjJhGrGdY1EkSteNL6yjXeW7kIERf3iWQAX54ZxPdD1pLxoyJdidCMCrItz4VIYiw23Nfn9JSdHo6rx69YUgHSxABKki63AF7EX0i97CgxaUroOBchxGLx0KYSNXdHSQ9QXiVUYEtKPNOwI872G5oNzwnydzDHKHEYw8RAIknuuoeqoAWYe9gPeu2/wCzQdH/AHgNfp0PD9L9W/3t9q6jmFzYXK4+hGy4nGlbttpjj1bguqnbvsl72sS3m1fs54qxWLm62Jnkke5sbkBPZALBB7KBQZ3GXAOLyyQLikBRr6JU3je3kD3DfwkA/beubqc+VnEwzfCzZXmZMxEWqKRt3KggfmO5dCVYHvYm/beGc6yp8NiJYJfzwyOjehKki49j3HsaDCpSlApSlAr6BXyuj5d5T8zmuEiIuDOjMPVY/wARx/lQ0EycRyDIuG0hjAE86iNj5iSZC08nvpUFQfZPSq8VMHxHZ1rxeHwwO0MLSNb96VrWP0WMH+uofoFKUoFKUoFKUoFKUoP3DEWYKoLFiAAO5JNgB96sBxxmIyLI4cFhyBPMjIWHcXF8TL9bvpHpqH7tR1yT4d+azaNmF0wwM7el0IEQ+utlP9JrC5scVfPZnK6teKI9GL0KxkgsP5mLN9CPSg46lKUClKUClKUClKUClKUClKUClKUClKUHtg8I8siRxKXd2VVUd2ZjZQPck1O+YYiLhjKhFDpfH4kXL2vYgbvv+zTVZQe5N7fmrQcieGkUzZpirLFhlkCMewYJqlk/pQ2+rnzFR9xtxU+Y42TESXAY2jQ/s41voT+259yT50GmxGIaR2eRi7MxZmY3LEm5JJ7kk150pQdPyzzVsPm2EdfOeOM+6zHpN/o9/tW+584AR5y7D9rDBIfrp6Z/9KvPkvwe+LzGOYqejhXWV38iynVFGPUlgDb0U+18bnLnq4rN5jGQyRBIVYdj0wddvUa2cX9qDh6V1HLrgk5pjOh1OkqxvI7hdRCqVFgLjclwO9YfF3DnyePmwkb9fpuqhgLFiVU20gncFtP1FBo69cLhXkdUiVnd2CqqglmJNgABuSakHF8ksVDlj42eRY3ROocOQS4W4vqa9la2+mx9CQe3CZXmcmGmSaBtEkTBkawNiPY7H6Gg3D8uczHfL8T9onP+wqQeRPBmIizF5sVhpYRFA4Uyxul3kYKLagL+EP29awIPiLzACzQ4V/fRICf7SWqT+DuZMmIyjEZhi4UjEBnssZNnEcatsWvYlm00EA8yc3+ZzbFy3uOuyKf4YrRKfuEB+9czUrZ5zsgxSlZ8nw8gPm7ksD6hhGGB9wajCWRGlJCdNC5IQEtoUm+kFtzYbXPpQbvhPgDGZix+UiugNmlc6YlPoWPc+wud+1d/iPh2kiwryzY6JXSNnK6D0vCCTeRmBA276ftXccd5zPgMphOQwAwlB+NGNfRjKhlkCb6i1yS5BA3J3INVzzLOZ8QxbETSTMfOR2f/AHNBhV38PEuUnJDh5MHbGqrBZlRblixKyGXUGtY2Km427EVwFdxlfLNpcmmzJ5umE1GOPTfqBGCMS19rsSBsd196Dh6Ur2wmEeWRY4lLu7KqqouzEmwAHmb0HkFv2ro35b5kIOucFMIwLklfEB31FPz2tve1StkPCeC4ewoxuaES4th+HGLHQ1r6Ih5sL+KQ7Dy7+Ln8t53ZriMwUYeJJFdtK4RVuCD2Je2u47lrgbHYCgzuCh+i+G8VjT4ZsXdIj2NrmKMj3DNLJ9FFQwal/nvjuhFgcuV9fRhEkhsF1G3SjbSNlPhkNv4xUV5RlcmJnjghF3ldUUeV2Nrn0A7k+gNB+8myOfFyiLCxNNIf1VHl6k9lHuSBXcYzkJmccBltC5C3MKOTLtuQBpCsfYN9L1I+cZphOGcAkOGRZcVKNr7NIw2M0pG4QE2Cj6D9Zh+eUuY5tPLNis0kdMMYjoWRVjUtqVtaLYWRVVhq7HUO9iQFdCK9MNhnkcJGrOzGyqoLMT6ADcmsviHEpJi8Q8X/AA3xE7J5eFpGK7fQiu8+HzB683LH9lhpn+5KR/7SGgjjE4Z43ZJFZHUkMrAqykdwQdwfY1k5Rkc+Kk6eFheZz+qik2HqfJR7napCzvhabOuIcWuHGmNJgssxF0jWJVhJ/iYmM2Xz+gJHU8R8f4PIojgcniSSddpZG3Ct5mQi3Ul9tgvby00EUcRcvsfgUEmMwzRo1hrBR1BPZWKEhT7G1aCKFmYKgLMxAAAJJJ2AAHc+1bzPOPMfjFKYrFSSIzBjHcBLjceBQBYHytXffDphsM2LnaUA4hI0MF/JSWEzL/ELoL97MfU0GDw7yAx+ICtiWTCKfJ7vLb/y12H0LA+1aLmVy7/RMsSfMriBKjMPDoddJA8S6m2N9jfyPpW35p8cZq2KkhxHVwcSswSFCVV1BsGLr/xbi299PoBUbsxO5Nz6mg+UpSgUpSgUpSgnDmNL+j+G8Fg4vCcQIuoR52UTy/3kdftcVB9TnlWd5dnuXwYTMJvlcThwoRiyrrKoE1IX8LagBdNjcbeteLfD5ho/HPmqrGN79NE2/maUgf2oISqTOX/JafGWnx18LhravF4ZZB3uoP5Ft+u32B71vBnPD2UG+EjbMsQvZ2IZVI3B1kCNfqisfeuJ4z5q43MbpI/ShP7CK4U/znvJ99vQCg7Tjvmhh8Jh/wBHZCFRACrzx9hfZhG3d3PnLf6E9xDNKUE4/DVhF/xku2r/AA6D1CnqMf7kD/LW1lyvL8jeTHZlKMVjpnlkRQBcF2LHpIfy97GRvtbsYMyTiTE4NmbCTyQFxZtBtqHlcdja5t9aw8ZjZJXaSZ2kdjdndizMfUk7mgn/AIM4+/TkGPweKMcMkscvRUdhG8em3q5RgGJ89fYAbQTnuSS4PESYfELpkjazAEEbgMCCO4IIP3rABr67km5JJPmdzQfmpw4g/wAHwdh4uzYno/X8aRsUf+VAKhBVubDzqaviEmEUGX4RDsiSMR7IscUf/XQQpSlbLhyPDNioxj2dMPq/EaMXcCxtYe5sCfQmg6Pgfmhj8Bpiw568Rbw4dwWF2O4j0+JSSew2ub2NSZzA4WgxeTyY/EYMZbi0TXYlQzG48D6bai97DUA4NvodMOaWUZapGS4DXJYjrSDT/d21SsP4fCKjri7j7GZkwOKk8Cm6RINMSe4W+537sSd+9BztTVxnjDhuEsDCu3zIg1fynViT/wA2j+9QpWXis2mlSOOWaSRIgRGjuzLGDbZATZRsO3oKDEqb+UXDMOAwL5xj/JHMItuqX0agD+0kbwr7H+LaEKnfJuZWTS5ThsPmQYthkhBg0SMHaFNCt4bI4I30ubXO42BoOJGWZlxHjmmCWjvp1tcQQIOyKf1jv2UXJNzbykzgDCYPA5gMvy7TPKkMkmNxbbt4bKsCW2XxupIBNrWNzcjguMed0s8fy+WR/JYcDTdbCUr+6NHhiHsu/v5VmcnpflMtzTHnYpEscbH98KzAfd3ioOK5lZ583muKlBuvVZE9NEX4akfUJf8Aqrc8i0Q51Dr7iPEFP5uk3/SWrgCazMmzeTC4iOeBtMkThlPlceRHmCLgj0JoLAcac6cLg8XJEME808J0F30IOwYaWszafFfsO9RdxnzjxuYIYvDh4W2aOK93Ho7ndh7CwPmDXU5vxdkWbxiTMFlwWKCAGWNWe5A2F0DCRf5lB8riogxkaLI4icugdgjldJZQTpYrc6SRY2ue9B41M3w14W+Ixcn7sMK/53Zv/iqGakPlJzGgyr5r5iOSTrJFo6en80fU8JuRYHqd97W7Gg77mVxdFk2GOCy46cTOXklkFtadQkvKzD9q/YegFxay1X9mubms3O83kxWIlnmN3lkZ29rnZRfyAsAPQCsGgVk5dmMkEqywO0ciG6upswPsf9PvWNUh8B4vIoMP1czSXEYkO34OkmMAflsAQrXHfWfPttch2/Lzj7F5t/hsfl6Y2HYPiNKqifxOG8Bb2TS3oDUcc2uGIMBmTxYUjplI5NF9RiL3vGTe/kGF97OPrXR8Qc+5mTo5XAmCiAKqwCmQD+EABI/sD7GotnxDOxeRi7MSWZiSzE7kknck+tB50pSgUpSgUr6q32G9SBwvyXzDFRpKY0iSQNp6xZSBbaQqNwN9vXva29BH1fb1OuE+GtbfjY0knvojsB37Xffy327dq1Oe/DrPFE74bEDEMoJEejQ7j0F2Iv8Aff8A0IQ/SsjHZfJC5SeN4nHdXUqw8uxF/KsegUpSgUpSgUpSg9sE4EiE9g6E/Yi9dtzo4mTG5oxgYPFDGkKOpur6SzOwI2I1ORcd9Irg6UClKUClKUClKUClKUCpNx+bR4fhTD4dGHVxmJlkdR30xTMCx9N4oh9j6VGVKBSlKBSlKBSlKBSlKBSlKBSlKBSlKBSlKCQOSUirmilo1c6G03RpGVtS7oF7NbV4jYAXJItVoxVO+CczOHxaSAuLd9BIJuQADYE21WOwvcLbe1W/wjMY1L/mKrq2K72F/CSSN/K5+poPWlKUFdee/BphxgxKF+nOsjMWuY43XxGNW8tZYkKbbk29onPtVwePOHGx2Ckw6tbV5XtewOn+zFWt56ALi9xUbMMA8MrxSizIxBHcbeYPmD3B9CKDGpSlAr6KAVOfLDkhpZMVmXdWV4oFO2xBR5D6bAhPpfzWgiiDgTMH06MFiDrXUv4b7re2rcdt+9ajE4V42KyKVYGxB7g+Yq7lq/LxA/mAP13/AN6Cj9KtJxZyWy/GanRDhpmudcWylvVo/wAp372sT61WjOcqkw2IkgmGl4nZGHlcHuD5g9wfQigwqUpQemHw7SOqRqWZ2VVUblixsoA8ySbVKXDHImaTEyQ5g0uH0Ijq8aB4ZA2xAmJsHBI8Nr9z2r2+HzhLrYt8ZKl0w4Kxk9uq1tx5HShP0LqasPQRZmfIDBHCrFhiUmWRWM8hLGQX8aMFIUCx20gHwjfvXN81+TuGwmCOJy9JAY3TqIXLqIzcFgGGq4Yp59r1O9eGOwSTRPFKodJEZHU9mVhZgfsaCkdK6Djvhn9H5hNhrllRgUY9yjgOl/ezWPuDXP0ClKUClKUClKUCt5w1wXjMe+nBwM483PhjX+Zz4R9O/tW65RcIrmGYqkwvFEplkHkwUgKhPkCxAPtf6i1UMCooVFCqoACqAAAPIAbAUFc8s+HnMHcdd4YUvuQ5dh7hQtj9Lj6is/HfDdOqOYsXHIy7opQpr23B3Ok32HcfSrAUoKPyxFWKuCrKSCCLEEdwQex9q/FWk5mcrIMxiaWNRHilQlXUW6thtHJ637Bu427jaquEUHylKUH2lfKUClKUHQcBY+SHMYGhClzIoVXUurMT4F0gi5Labbjex8quCl7C9r2F7dvtVIYZSrBlJUgggg2II3BBHY1bzl9nZxWXxOWEhCIhkUkhyqISTfcNc2YfvK2570HSUpSg+M1hc+VVK5oY2GXMXfDp01ZIiVvqAJQHY9uxGw2HlVrswxYijZyCdI7DuT2AF9rkkDf1qnHEWLeeeTEOgX5iaeQae27m4HsDte1Bq6UpQfRVyeDcbPNgMPJjFCzSRIzhQQPFutwex0kEj1Jqq/L3ARz5phYp1DI8yBgex8wPuQB96uAKD7SlKBVYufeF0Zy5Cga4YGuP1vCUuffwW+1WdqtvxEODmyAHcYSHV7HqSn/Yj+9BF1KUoLW8mcKEyTC2ABZZXPuWmkNz9rD7Cu2rieTCgZHhdLatpj9CZ5SV+x2rtqBSlKCvXxIYRRjsPICNT4YhltvZJG0sT531kf0VENTv8R3Dd0gxoY3UiBk8rNrkRh6bhgfqvpUEUH6jjLEBQSSQABuST2AHmanThP4d4yiSZlM5ZlVjBFZApO+lnNySOxsBv5mtzyR4Bw8ODixrprxEylgzgHpLqYKIx5EgAlu+9thUqUEbZlyByuS3TWaCwt+HISD7nqh9/paoe405RY3ASEpG2Ig1eCWNSxt5B0W5Q/6ehq1VKCkE8DIzK6lWUkMrAhlINipB3BBBFvavOp05+8CxJEMfh00MZFTEBR4X1/llI7BtQAJ89Y8+8F0EyfDZBfFYp/SCNf8ANJf/AKKn+q+fDfmapjMTC3eWFGX36TG4H2lv9qsHQKUpQKqbzbyBcJm06RLpjcpKg8gJFDMB6APrAHoBVsqrX8QxH6WW3/hIb/55f/a1BGFKUoFKUoFKUoFWI5I8QQ4fLunipkhLSdSPqPpDJIemCpbw26kLg2P5u/cXrvWyjkxMtoEMsoUACJNTiyszAaVuDZpXP1c+tBdGlcXygz5sVlMLSMzSRFoXZraiY+19yfyFRc2JIJ867Sg1/EOH14WZdBkPTcqikqzMo1IFK7htSixG97VTnOMuME7xMwfQ1g630up3R1vvpZSGHsautUFc2uUGIkxD4vAKJIyhZ4b2dCLlumLeJT3C3ve4AtYUEI0r6RXyg6XlsyjN8EXYKBiYjcmw77C/ubD71b0VTvgXGrFmOGd4ROOsimJgCG6n4fY7XGu4v5gVbzCYBIxZNQHaxd2At2ChiQo+lBk0pSgGqi8z81GIzfFyI2tesUVr3BEYEYsfTwbVZ7jfNkw2XYmWQ6QsEgG9iWZSqAH1LMBVPsZijJI8j21OzMbCwuxJNgOw37UHjSlKCyHw75kHyySIneHEvt6LIqup+7a/7VKdVI5d8wJcqxDSIgljkULLETp1AG6sD5MLmxIOxI87i1OR5kcRhopyhj6saSBCblQ41Le3npIuPe1BnUpSgjX4gMSq5QVa13xECrfvcanJH2Qj71WapZ+IXOXfHJAXOmFAQgtpBdVbWfPWbkWOwUIR+Y1E1BZvkJnhnykRte+GleK5N9Sm0qH2sJCtv4Kkiq+/DrxHoxUuEIUCaMyBiTqLx28IHa2hmP8ARVgqBSlKDiec0qrkmK1LqusSgehM0YVvsbH7VVKrK8/OJUgy35b80mLZQB+6kbo7v/cKo/m9qrVQdfynzn5XNoJCLr+Kr7gHSY21EepFr27m1h3q2lUejcggjYggg+47Vb3gLjOLMsGksbDqAKsyeaSW8Qt+6TuD5g+oIAdJSlKDExuZLHtpd2tsiIzFvQA20j6sQB5kVVDmbmbT5riHcAMGRGUdlaKNI3UHzAZGF/O1/OrdGqZcWylswxTEaS2KxJI9LyubUGppSlApSlAr9RoWICgkkgADcknsAK/NThya5Uuk6Y3GAaUUNClj+duzm/fSNwRtqIsTpoMjg/4f42hhkzEur31vCh7g7iN2/VI2uF3/ADeI7aZUwnCGCiQJHhMOqgWA6Sf6ki5Pua29KDGwGWxQKVgjSJSzMVjVVBZjdmsoAufWsmlKBSlKCLebXKvD4mGTFwKIsSNLMwNkkANm1L5vpN7jclQN71B2W8v8wxAvBgp3XfxaCq3VtBAZrAkHa3sfSrhMoPelqCteQcvcZlmPwE+MhjIkxKoqawbSW8CuygqpJPh3O672qycbXANiLgbHuPY2r6Vv3r7QK1HEvFeGwEQkxbmNSSAQrtcgX0+EEXPkDbsfStvXji8GkqFJkWRG2ZHAZT9VOxoKt8zuZUmZyhULJhoyTHH2udwHffdrbegubd7nhqtDmvIrK5nLLFJASbkQuQv+VgwA9hauch+HKD5jU2IlEAP/AAzpMj/1gAIO3kTb0NBANdDw1wFjseR8rh2ZfOVvBEP622P0Fz7VZDh/lHlmDkEkWH1uCbNKxk0/RT4Qfe1/euxC27UEScC8iUw0iS48xTuja9K6ilwCFWzAAgE6iSDchRsAdUt19pQKUpQQT8QHBcjTpjIRrDRlZFHcdEFjJ7jR38wIye1yISq7eOy+OZDHPGsiN3VwGB+x/wB6rPze5bfo2cSYcH5WYnR3PSbuYix7i26k72uN9JJDhcvx7wyLJE7xuhurodLKfIgird8B54+My3DYiYWkkiu+2m7KShYDyDadQ9mFVQ4a4fkxuKiw8I8UrAX28K93c+yqCftVy4YtKhR2UAC/fYWFB+6UpQVd54Z0Z81dST+AOkF8lszH7k31X/it5VwCoT2BP0qeuGeUBxmNlzDNCGjmmmkjgBP4isxMTuQRZNJBCd7WvbcGWcsyPD4ZdOGgjhX0jRUv9dI3oKVhb9q6nl9i8whxQfK4nlk7FQhZCNwQ5FgBue5H9wCLOwcFYNJzNHhokdrliETxXvubjY3N7rat0qACwFh6DtQa7h2fFPh1bHRxxSncxxksFFhsTcgm9+xI7b1s6UoPPERllIVihItqFiV9xcEX+oP0NVS434BzDDzSzT4aTQzyOZFvKgBZjdpFv5WN2sd996tjXwigo7SrW57ycyvFFmbD9F2v44GMe589A8F/6ahnjLkfjcGDJAPm4QTvGD1VHq8e5+6lu29qCOKV+mQg2IpQSryO5cpjJDjMSLwwSAJGRcSyABvFf9VbqbeZIvsCDYytTwtw7HgcJFh4txGoBJ7sx3ZvubmttQKUpQKUpQKUpQKUpQKUpQKUpQKUpQKUpQKUpQKUpQK8MdgI5o2jmRZEcWZGAKsPQg170oNZk3DWFwiBMLBHEASfCovc9yWO5+58hWzpSgUNKUGl4dxCorYdjpkheW0Z7iIyv0GW/dNBVQR5qVO4IrdV+Sgvewv/APn/AND+1fqgUpSgUpSgUpSgUpSg1GK4QwUrl5cHh5HY3Z3ijZmPqSVuTStvSg8uqadU0pQOqadU0pQOqadU0pQOqadU0pQOqadU0pQOqadU0pQOqadU0pQOqadU0pQOqadU0pQOqadU0pQOqadU0pQOqadU0pQOqadU0pQOqadU0pQOqadU0pQOqadU0pQOqadU0pQOqadU0pQOqadU0pQOqaUpQ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MSEBUUDxIVEhUUEhAXFhQVGRcXFRUaFRQVFRQUGBgYHCYeGBojGxIXHzEgIycqLDgtFR4yNTAqNyYtLCkBCQoKBQUFDQUFDSkYEhgpKSkpKSkpKSkpKSkpKSkpKSkpKSkpKSkpKSkpKSkpKSkpKSkpKSkpKSkpKSkpKSkpKf/AABEIAKQBMwMBIgACEQEDEQH/xAAcAAEAAgMBAQEAAAAAAAAAAAAABwgEBQYDAQL/xABCEAACAQIEBAQEAggEAwkAAAABAgMAEQQFEiEGBxMxIkFRYQgUcYEjMhVCQ1JicoKRJJKhsTOiwhg1VHOzwcPR8f/EABQBAQAAAAAAAAAAAAAAAAAAAAD/xAAUEQEAAAAAAAAAAAAAAAAAAAAA/9oADAMBAAIRAxEAPwCDaUrOyvKWnMmkqoihlldmvYKg7bA7sxVB7uO3egwaVmjKm+WOIJUL1liUG+p20F2Ki1rKAt9/2i9/LCoFKUoFKUoFKUoFKUoFKUoFKUoFKz8FkWImjklhgkkjiF5HRWZUFr3YgWGwJ+gvWBQKUpQKUpQKUpQKUpQKUrdZLwbjMXE8uFw0kscd9TKBYEC5AuRqNt7Lc7j1oNLSlKBSlKBSlKBSlKBSlKBSlKBXaYH5JMsxDocSsk3y2HYlYmUkH5hwtmU6dUEdydwCvfeuLrNkzInDJBawSaaS9+5kSJLW9hF/zmg6HMuHMS2Dw4iiYxxYd8RI2wUtNeVtJYjWww8cJKrcgKTawr5kXCcDYNsTjJhGrGdY1EkSteNL6yjXeW7kIERf3iWQAX54ZxPdD1pLxoyJdidCMCrItz4VIYiw23Nfn9JSdHo6rx69YUgHSxABKki63AF7EX0i97CgxaUroOBchxGLx0KYSNXdHSQ9QXiVUYEtKPNOwI872G5oNzwnydzDHKHEYw8RAIknuuoeqoAWYe9gPeu2/wCzQdH/AHgNfp0PD9L9W/3t9q6jmFzYXK4+hGy4nGlbttpjj1bguqnbvsl72sS3m1fs54qxWLm62Jnkke5sbkBPZALBB7KBQZ3GXAOLyyQLikBRr6JU3je3kD3DfwkA/beubqc+VnEwzfCzZXmZMxEWqKRt3KggfmO5dCVYHvYm/beGc6yp8NiJYJfzwyOjehKki49j3HsaDCpSlApSlAr6BXyuj5d5T8zmuEiIuDOjMPVY/wARx/lQ0EycRyDIuG0hjAE86iNj5iSZC08nvpUFQfZPSq8VMHxHZ1rxeHwwO0MLSNb96VrWP0WMH+uofoFKUoFKUoFKUoFKUoP3DEWYKoLFiAAO5JNgB96sBxxmIyLI4cFhyBPMjIWHcXF8TL9bvpHpqH7tR1yT4d+azaNmF0wwM7el0IEQ+utlP9JrC5scVfPZnK6teKI9GL0KxkgsP5mLN9CPSg46lKUClKUClKUClKUClKUClKUClKUClKUHtg8I8siRxKXd2VVUd2ZjZQPck1O+YYiLhjKhFDpfH4kXL2vYgbvv+zTVZQe5N7fmrQcieGkUzZpirLFhlkCMewYJqlk/pQ2+rnzFR9xtxU+Y42TESXAY2jQ/s41voT+259yT50GmxGIaR2eRi7MxZmY3LEm5JJ7kk150pQdPyzzVsPm2EdfOeOM+6zHpN/o9/tW+584AR5y7D9rDBIfrp6Z/9KvPkvwe+LzGOYqejhXWV38iynVFGPUlgDb0U+18bnLnq4rN5jGQyRBIVYdj0wddvUa2cX9qDh6V1HLrgk5pjOh1OkqxvI7hdRCqVFgLjclwO9YfF3DnyePmwkb9fpuqhgLFiVU20gncFtP1FBo69cLhXkdUiVnd2CqqglmJNgABuSakHF8ksVDlj42eRY3ROocOQS4W4vqa9la2+mx9CQe3CZXmcmGmSaBtEkTBkawNiPY7H6Gg3D8uczHfL8T9onP+wqQeRPBmIizF5sVhpYRFA4Uyxul3kYKLagL+EP29awIPiLzACzQ4V/fRICf7SWqT+DuZMmIyjEZhi4UjEBnssZNnEcatsWvYlm00EA8yc3+ZzbFy3uOuyKf4YrRKfuEB+9czUrZ5zsgxSlZ8nw8gPm7ksD6hhGGB9wajCWRGlJCdNC5IQEtoUm+kFtzYbXPpQbvhPgDGZix+UiugNmlc6YlPoWPc+wud+1d/iPh2kiwryzY6JXSNnK6D0vCCTeRmBA276ftXccd5zPgMphOQwAwlB+NGNfRjKhlkCb6i1yS5BA3J3INVzzLOZ8QxbETSTMfOR2f/AHNBhV38PEuUnJDh5MHbGqrBZlRblixKyGXUGtY2Km427EVwFdxlfLNpcmmzJ5umE1GOPTfqBGCMS19rsSBsd196Dh6Ur2wmEeWRY4lLu7KqqouzEmwAHmb0HkFv2ro35b5kIOucFMIwLklfEB31FPz2tve1StkPCeC4ewoxuaES4th+HGLHQ1r6Ih5sL+KQ7Dy7+Ln8t53ZriMwUYeJJFdtK4RVuCD2Je2u47lrgbHYCgzuCh+i+G8VjT4ZsXdIj2NrmKMj3DNLJ9FFQwal/nvjuhFgcuV9fRhEkhsF1G3SjbSNlPhkNv4xUV5RlcmJnjghF3ldUUeV2Nrn0A7k+gNB+8myOfFyiLCxNNIf1VHl6k9lHuSBXcYzkJmccBltC5C3MKOTLtuQBpCsfYN9L1I+cZphOGcAkOGRZcVKNr7NIw2M0pG4QE2Cj6D9Zh+eUuY5tPLNis0kdMMYjoWRVjUtqVtaLYWRVVhq7HUO9iQFdCK9MNhnkcJGrOzGyqoLMT6ADcmsviHEpJi8Q8X/AA3xE7J5eFpGK7fQiu8+HzB683LH9lhpn+5KR/7SGgjjE4Z43ZJFZHUkMrAqykdwQdwfY1k5Rkc+Kk6eFheZz+qik2HqfJR7napCzvhabOuIcWuHGmNJgssxF0jWJVhJ/iYmM2Xz+gJHU8R8f4PIojgcniSSddpZG3Ct5mQi3Ul9tgvby00EUcRcvsfgUEmMwzRo1hrBR1BPZWKEhT7G1aCKFmYKgLMxAAAJJJ2AAHc+1bzPOPMfjFKYrFSSIzBjHcBLjceBQBYHytXffDphsM2LnaUA4hI0MF/JSWEzL/ELoL97MfU0GDw7yAx+ICtiWTCKfJ7vLb/y12H0LA+1aLmVy7/RMsSfMriBKjMPDoddJA8S6m2N9jfyPpW35p8cZq2KkhxHVwcSswSFCVV1BsGLr/xbi299PoBUbsxO5Nz6mg+UpSgUpSgUpSgnDmNL+j+G8Fg4vCcQIuoR52UTy/3kdftcVB9TnlWd5dnuXwYTMJvlcThwoRiyrrKoE1IX8LagBdNjcbeteLfD5ho/HPmqrGN79NE2/maUgf2oISqTOX/JafGWnx18LhravF4ZZB3uoP5Ft+u32B71vBnPD2UG+EjbMsQvZ2IZVI3B1kCNfqisfeuJ4z5q43MbpI/ShP7CK4U/znvJ99vQCg7Tjvmhh8Jh/wBHZCFRACrzx9hfZhG3d3PnLf6E9xDNKUE4/DVhF/xku2r/AA6D1CnqMf7kD/LW1lyvL8jeTHZlKMVjpnlkRQBcF2LHpIfy97GRvtbsYMyTiTE4NmbCTyQFxZtBtqHlcdja5t9aw8ZjZJXaSZ2kdjdndizMfUk7mgn/AIM4+/TkGPweKMcMkscvRUdhG8em3q5RgGJ89fYAbQTnuSS4PESYfELpkjazAEEbgMCCO4IIP3rABr67km5JJPmdzQfmpw4g/wAHwdh4uzYno/X8aRsUf+VAKhBVubDzqaviEmEUGX4RDsiSMR7IscUf/XQQpSlbLhyPDNioxj2dMPq/EaMXcCxtYe5sCfQmg6Pgfmhj8Bpiw568Rbw4dwWF2O4j0+JSSew2ub2NSZzA4WgxeTyY/EYMZbi0TXYlQzG48D6bai97DUA4NvodMOaWUZapGS4DXJYjrSDT/d21SsP4fCKjri7j7GZkwOKk8Cm6RINMSe4W+537sSd+9BztTVxnjDhuEsDCu3zIg1fynViT/wA2j+9QpWXis2mlSOOWaSRIgRGjuzLGDbZATZRsO3oKDEqb+UXDMOAwL5xj/JHMItuqX0agD+0kbwr7H+LaEKnfJuZWTS5ThsPmQYthkhBg0SMHaFNCt4bI4I30ubXO42BoOJGWZlxHjmmCWjvp1tcQQIOyKf1jv2UXJNzbykzgDCYPA5gMvy7TPKkMkmNxbbt4bKsCW2XxupIBNrWNzcjguMed0s8fy+WR/JYcDTdbCUr+6NHhiHsu/v5VmcnpflMtzTHnYpEscbH98KzAfd3ioOK5lZ583muKlBuvVZE9NEX4akfUJf8Aqrc8i0Q51Dr7iPEFP5uk3/SWrgCazMmzeTC4iOeBtMkThlPlceRHmCLgj0JoLAcac6cLg8XJEME808J0F30IOwYaWszafFfsO9RdxnzjxuYIYvDh4W2aOK93Ho7ndh7CwPmDXU5vxdkWbxiTMFlwWKCAGWNWe5A2F0DCRf5lB8riogxkaLI4icugdgjldJZQTpYrc6SRY2ue9B41M3w14W+Ixcn7sMK/53Zv/iqGakPlJzGgyr5r5iOSTrJFo6en80fU8JuRYHqd97W7Gg77mVxdFk2GOCy46cTOXklkFtadQkvKzD9q/YegFxay1X9mubms3O83kxWIlnmN3lkZ29rnZRfyAsAPQCsGgVk5dmMkEqywO0ciG6upswPsf9PvWNUh8B4vIoMP1czSXEYkO34OkmMAflsAQrXHfWfPttch2/Lzj7F5t/hsfl6Y2HYPiNKqifxOG8Bb2TS3oDUcc2uGIMBmTxYUjplI5NF9RiL3vGTe/kGF97OPrXR8Qc+5mTo5XAmCiAKqwCmQD+EABI/sD7GotnxDOxeRi7MSWZiSzE7kknck+tB50pSgUpSgUr6q32G9SBwvyXzDFRpKY0iSQNp6xZSBbaQqNwN9vXva29BH1fb1OuE+GtbfjY0knvojsB37Xffy327dq1Oe/DrPFE74bEDEMoJEejQ7j0F2Iv8Aff8A0IQ/SsjHZfJC5SeN4nHdXUqw8uxF/KsegUpSgUpSgUpSg9sE4EiE9g6E/Yi9dtzo4mTG5oxgYPFDGkKOpur6SzOwI2I1ORcd9Irg6UClKUClKUClKUClKUCpNx+bR4fhTD4dGHVxmJlkdR30xTMCx9N4oh9j6VGVKBSlKBSlKBSlKBSlKBSlKBSlKBSlKBSlKCQOSUirmilo1c6G03RpGVtS7oF7NbV4jYAXJItVoxVO+CczOHxaSAuLd9BIJuQADYE21WOwvcLbe1W/wjMY1L/mKrq2K72F/CSSN/K5+poPWlKUFdee/BphxgxKF+nOsjMWuY43XxGNW8tZYkKbbk29onPtVwePOHGx2Ckw6tbV5XtewOn+zFWt56ALi9xUbMMA8MrxSizIxBHcbeYPmD3B9CKDGpSlAr6KAVOfLDkhpZMVmXdWV4oFO2xBR5D6bAhPpfzWgiiDgTMH06MFiDrXUv4b7re2rcdt+9ajE4V42KyKVYGxB7g+Yq7lq/LxA/mAP13/AN6Cj9KtJxZyWy/GanRDhpmudcWylvVo/wAp372sT61WjOcqkw2IkgmGl4nZGHlcHuD5g9wfQigwqUpQemHw7SOqRqWZ2VVUblixsoA8ySbVKXDHImaTEyQ5g0uH0Ijq8aB4ZA2xAmJsHBI8Nr9z2r2+HzhLrYt8ZKl0w4Kxk9uq1tx5HShP0LqasPQRZmfIDBHCrFhiUmWRWM8hLGQX8aMFIUCx20gHwjfvXN81+TuGwmCOJy9JAY3TqIXLqIzcFgGGq4Yp59r1O9eGOwSTRPFKodJEZHU9mVhZgfsaCkdK6Djvhn9H5hNhrllRgUY9yjgOl/ezWPuDXP0ClKUClKUClKUCt5w1wXjMe+nBwM483PhjX+Zz4R9O/tW65RcIrmGYqkwvFEplkHkwUgKhPkCxAPtf6i1UMCooVFCqoACqAAAPIAbAUFc8s+HnMHcdd4YUvuQ5dh7hQtj9Lj6is/HfDdOqOYsXHIy7opQpr23B3Ok32HcfSrAUoKPyxFWKuCrKSCCLEEdwQex9q/FWk5mcrIMxiaWNRHilQlXUW6thtHJ637Bu427jaquEUHylKUH2lfKUClKUHQcBY+SHMYGhClzIoVXUurMT4F0gi5Labbjex8quCl7C9r2F7dvtVIYZSrBlJUgggg2II3BBHY1bzl9nZxWXxOWEhCIhkUkhyqISTfcNc2YfvK2570HSUpSg+M1hc+VVK5oY2GXMXfDp01ZIiVvqAJQHY9uxGw2HlVrswxYijZyCdI7DuT2AF9rkkDf1qnHEWLeeeTEOgX5iaeQae27m4HsDte1Bq6UpQfRVyeDcbPNgMPJjFCzSRIzhQQPFutwex0kEj1Jqq/L3ARz5phYp1DI8yBgex8wPuQB96uAKD7SlKBVYufeF0Zy5Cga4YGuP1vCUuffwW+1WdqtvxEODmyAHcYSHV7HqSn/Yj+9BF1KUoLW8mcKEyTC2ABZZXPuWmkNz9rD7Cu2rieTCgZHhdLatpj9CZ5SV+x2rtqBSlKCvXxIYRRjsPICNT4YhltvZJG0sT531kf0VENTv8R3Dd0gxoY3UiBk8rNrkRh6bhgfqvpUEUH6jjLEBQSSQABuST2AHmanThP4d4yiSZlM5ZlVjBFZApO+lnNySOxsBv5mtzyR4Bw8ODixrprxEylgzgHpLqYKIx5EgAlu+9thUqUEbZlyByuS3TWaCwt+HISD7nqh9/paoe405RY3ASEpG2Ig1eCWNSxt5B0W5Q/6ehq1VKCkE8DIzK6lWUkMrAhlINipB3BBBFvavOp05+8CxJEMfh00MZFTEBR4X1/llI7BtQAJ89Y8+8F0EyfDZBfFYp/SCNf8ANJf/AKKn+q+fDfmapjMTC3eWFGX36TG4H2lv9qsHQKUpQKqbzbyBcJm06RLpjcpKg8gJFDMB6APrAHoBVsqrX8QxH6WW3/hIb/55f/a1BGFKUoFKUoFKUoFWI5I8QQ4fLunipkhLSdSPqPpDJIemCpbw26kLg2P5u/cXrvWyjkxMtoEMsoUACJNTiyszAaVuDZpXP1c+tBdGlcXygz5sVlMLSMzSRFoXZraiY+19yfyFRc2JIJ867Sg1/EOH14WZdBkPTcqikqzMo1IFK7htSixG97VTnOMuME7xMwfQ1g630up3R1vvpZSGHsautUFc2uUGIkxD4vAKJIyhZ4b2dCLlumLeJT3C3ve4AtYUEI0r6RXyg6XlsyjN8EXYKBiYjcmw77C/ubD71b0VTvgXGrFmOGd4ROOsimJgCG6n4fY7XGu4v5gVbzCYBIxZNQHaxd2At2ChiQo+lBk0pSgGqi8z81GIzfFyI2tesUVr3BEYEYsfTwbVZ7jfNkw2XYmWQ6QsEgG9iWZSqAH1LMBVPsZijJI8j21OzMbCwuxJNgOw37UHjSlKCyHw75kHyySIneHEvt6LIqup+7a/7VKdVI5d8wJcqxDSIgljkULLETp1AG6sD5MLmxIOxI87i1OR5kcRhopyhj6saSBCblQ41Le3npIuPe1BnUpSgjX4gMSq5QVa13xECrfvcanJH2Qj71WapZ+IXOXfHJAXOmFAQgtpBdVbWfPWbkWOwUIR+Y1E1BZvkJnhnykRte+GleK5N9Sm0qH2sJCtv4Kkiq+/DrxHoxUuEIUCaMyBiTqLx28IHa2hmP8ARVgqBSlKDiec0qrkmK1LqusSgehM0YVvsbH7VVKrK8/OJUgy35b80mLZQB+6kbo7v/cKo/m9qrVQdfynzn5XNoJCLr+Kr7gHSY21EepFr27m1h3q2lUejcggjYggg+47Vb3gLjOLMsGksbDqAKsyeaSW8Qt+6TuD5g+oIAdJSlKDExuZLHtpd2tsiIzFvQA20j6sQB5kVVDmbmbT5riHcAMGRGUdlaKNI3UHzAZGF/O1/OrdGqZcWylswxTEaS2KxJI9LyubUGppSlApSlAr9RoWICgkkgADcknsAK/NThya5Uuk6Y3GAaUUNClj+duzm/fSNwRtqIsTpoMjg/4f42hhkzEur31vCh7g7iN2/VI2uF3/ADeI7aZUwnCGCiQJHhMOqgWA6Sf6ki5Pua29KDGwGWxQKVgjSJSzMVjVVBZjdmsoAufWsmlKBSlKCLebXKvD4mGTFwKIsSNLMwNkkANm1L5vpN7jclQN71B2W8v8wxAvBgp3XfxaCq3VtBAZrAkHa3sfSrhMoPelqCteQcvcZlmPwE+MhjIkxKoqawbSW8CuygqpJPh3O672qycbXANiLgbHuPY2r6Vv3r7QK1HEvFeGwEQkxbmNSSAQrtcgX0+EEXPkDbsfStvXji8GkqFJkWRG2ZHAZT9VOxoKt8zuZUmZyhULJhoyTHH2udwHffdrbegubd7nhqtDmvIrK5nLLFJASbkQuQv+VgwA9hauch+HKD5jU2IlEAP/AAzpMj/1gAIO3kTb0NBANdDw1wFjseR8rh2ZfOVvBEP622P0Fz7VZDh/lHlmDkEkWH1uCbNKxk0/RT4Qfe1/euxC27UEScC8iUw0iS48xTuja9K6ilwCFWzAAgE6iSDchRsAdUt19pQKUpQQT8QHBcjTpjIRrDRlZFHcdEFjJ7jR38wIye1yISq7eOy+OZDHPGsiN3VwGB+x/wB6rPze5bfo2cSYcH5WYnR3PSbuYix7i26k72uN9JJDhcvx7wyLJE7xuhurodLKfIgird8B54+My3DYiYWkkiu+2m7KShYDyDadQ9mFVQ4a4fkxuKiw8I8UrAX28K93c+yqCftVy4YtKhR2UAC/fYWFB+6UpQVd54Z0Z81dST+AOkF8lszH7k31X/it5VwCoT2BP0qeuGeUBxmNlzDNCGjmmmkjgBP4isxMTuQRZNJBCd7WvbcGWcsyPD4ZdOGgjhX0jRUv9dI3oKVhb9q6nl9i8whxQfK4nlk7FQhZCNwQ5FgBue5H9wCLOwcFYNJzNHhokdrliETxXvubjY3N7rat0qACwFh6DtQa7h2fFPh1bHRxxSncxxksFFhsTcgm9+xI7b1s6UoPPERllIVihItqFiV9xcEX+oP0NVS434BzDDzSzT4aTQzyOZFvKgBZjdpFv5WN2sd996tjXwigo7SrW57ycyvFFmbD9F2v44GMe589A8F/6ahnjLkfjcGDJAPm4QTvGD1VHq8e5+6lu29qCOKV+mQg2IpQSryO5cpjJDjMSLwwSAJGRcSyABvFf9VbqbeZIvsCDYytTwtw7HgcJFh4txGoBJ7sx3ZvubmttQKUpQKUpQKUpQKUpQKUpQKUpQKUpQKUpQKUpQKUpQK8MdgI5o2jmRZEcWZGAKsPQg170oNZk3DWFwiBMLBHEASfCovc9yWO5+58hWzpSgUNKUGl4dxCorYdjpkheW0Z7iIyv0GW/dNBVQR5qVO4IrdV+Sgvewv/APn/AND+1fqgUpSgUpSgUpSgUpSg1GK4QwUrl5cHh5HY3Z3ijZmPqSVuTStvSg8uqadU0pQOqadU0pQOqadU0pQOqadU0pQOqadU0pQOqadU0pQOqadU0pQOqadU0pQOqadU0pQOqadU0pQOqadU0pQOqadU0pQOqadU0pQOqadU0pQOqadU0pQOqadU0pQOqadU0pQOqadU0pQOqadU0pQOqaUp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2" name="Picture 10" descr="http://bitchspot.jadedragononline.com/wp-content/uploads/2013/08/outsi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86000"/>
            <a:ext cx="5334000" cy="404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Where do you feel like an outsider?</a:t>
            </a:r>
            <a:endParaRPr lang="en-US" dirty="0"/>
          </a:p>
        </p:txBody>
      </p:sp>
      <p:pic>
        <p:nvPicPr>
          <p:cNvPr id="14338" name="Picture 2" descr="http://thumbs.dreamstime.com/z/discriminating-outsider-164622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6553976" cy="480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36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What kind of things oppress us now?</a:t>
            </a:r>
            <a:endParaRPr lang="en-US" dirty="0"/>
          </a:p>
        </p:txBody>
      </p:sp>
      <p:pic>
        <p:nvPicPr>
          <p:cNvPr id="15362" name="Picture 2" descr="https://encrypted-tbn3.gstatic.com/images?q=tbn:ANd9GcTeLejwUah3R2ccuQEIwiPabXW_Zknv-cItv_eKROyveqBDiCNKs8wqox-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09493"/>
            <a:ext cx="5715000" cy="380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0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How could someone stop these things ?</a:t>
            </a:r>
            <a:endParaRPr lang="en-US" dirty="0"/>
          </a:p>
        </p:txBody>
      </p:sp>
      <p:pic>
        <p:nvPicPr>
          <p:cNvPr id="16386" name="Picture 2" descr="https://pbs.twimg.com/profile_images/1840244219/S.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0"/>
            <a:ext cx="41529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1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Jesus comes to town</a:t>
            </a:r>
            <a:endParaRPr lang="en-US" dirty="0"/>
          </a:p>
        </p:txBody>
      </p:sp>
      <p:pic>
        <p:nvPicPr>
          <p:cNvPr id="4098" name="Picture 2" descr="http://www.dst-corp.com/james/paintingsofjesus/Jesus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7086600"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51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b="1" dirty="0"/>
              <a:t>Zechariah 9:9</a:t>
            </a:r>
            <a:br>
              <a:rPr lang="en-US" b="1" dirty="0"/>
            </a:br>
            <a:endParaRPr lang="en-US" dirty="0"/>
          </a:p>
        </p:txBody>
      </p:sp>
      <p:pic>
        <p:nvPicPr>
          <p:cNvPr id="1026" name="Picture 2" descr="http://www.acuteaday.com/blog/wp-content/uploads/2012/03/baby-donkey-with-mot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9713"/>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38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Getting to know Zechariah</a:t>
            </a:r>
            <a:endParaRPr lang="en-US" dirty="0"/>
          </a:p>
        </p:txBody>
      </p:sp>
      <p:pic>
        <p:nvPicPr>
          <p:cNvPr id="12290" name="Picture 2" descr="http://blog.logos.com/wp-content/uploads/iStock_000018704413X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0"/>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4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The beginning vision</a:t>
            </a:r>
            <a:endParaRPr lang="en-US" dirty="0"/>
          </a:p>
        </p:txBody>
      </p:sp>
      <p:pic>
        <p:nvPicPr>
          <p:cNvPr id="5122" name="Picture 2" descr="http://www.swartzentrover.com/cotor/bible/Bible/Bible%20Charts/Chart%20of%20Zecharia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08899" cy="467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24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Now in context</a:t>
            </a:r>
            <a:endParaRPr lang="en-US" dirty="0"/>
          </a:p>
        </p:txBody>
      </p:sp>
      <p:pic>
        <p:nvPicPr>
          <p:cNvPr id="11266" name="Picture 2" descr="http://www.cmass.net/test/image004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20617"/>
            <a:ext cx="3622621"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nicklasarthur.files.wordpress.com/2012/06/jewish-temple-rebuil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 y="2106266"/>
            <a:ext cx="41148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9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Zak 12</a:t>
            </a:r>
            <a:br>
              <a:rPr lang="en-US" dirty="0" smtClean="0"/>
            </a:br>
            <a:r>
              <a:rPr lang="en-US" dirty="0" smtClean="0"/>
              <a:t>The weak will be strong</a:t>
            </a:r>
            <a:endParaRPr lang="en-US" dirty="0"/>
          </a:p>
        </p:txBody>
      </p:sp>
      <p:pic>
        <p:nvPicPr>
          <p:cNvPr id="9218" name="Picture 2" descr="http://www.clydefitchreport.com/wp-content/uploads/2013/05/Superman-Clark-Kent-superman-546265_576_4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26" y="2362200"/>
            <a:ext cx="54864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84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Morning for the pierced one</a:t>
            </a:r>
            <a:endParaRPr lang="en-US" dirty="0"/>
          </a:p>
        </p:txBody>
      </p:sp>
      <p:pic>
        <p:nvPicPr>
          <p:cNvPr id="10242" name="Picture 2" descr="http://wp.patheos.com.s3.amazonaws.com/blogs/godandthemachine/files/2012/03/longinus-30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79" y="2189921"/>
            <a:ext cx="3978275" cy="39782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2.bp.blogspot.com/-md0_LfcfIQU/TfDl9FDf6-I/AAAAAAAAAEg/1ucOpvec_tM/s1600/Gra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796346"/>
            <a:ext cx="4495800" cy="3371850"/>
          </a:xfrm>
          <a:prstGeom prst="rect">
            <a:avLst/>
          </a:prstGeom>
          <a:noFill/>
          <a:extLst>
            <a:ext uri="{909E8E84-426E-40DD-AFC4-6F175D3DCCD1}">
              <a14:hiddenFill xmlns:a14="http://schemas.microsoft.com/office/drawing/2010/main">
                <a:solidFill>
                  <a:srgbClr val="FFFFFF"/>
                </a:solidFill>
              </a14:hiddenFill>
            </a:ext>
          </a:extLst>
        </p:spPr>
      </p:pic>
      <p:sp>
        <p:nvSpPr>
          <p:cNvPr id="4" name="Notched Right Arrow 3"/>
          <p:cNvSpPr/>
          <p:nvPr/>
        </p:nvSpPr>
        <p:spPr>
          <a:xfrm>
            <a:off x="3276600" y="3810000"/>
            <a:ext cx="19812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964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Zak 13</a:t>
            </a:r>
            <a:endParaRPr lang="en-US" dirty="0"/>
          </a:p>
        </p:txBody>
      </p:sp>
      <p:pic>
        <p:nvPicPr>
          <p:cNvPr id="8194" name="Picture 2" descr="http://media.salemwebnetwork.com/cms/blog/2467094/fount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6553200" cy="431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96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114</TotalTime>
  <Words>564</Words>
  <Application>Microsoft Office PowerPoint</Application>
  <PresentationFormat>On-screen Show (4:3)</PresentationFormat>
  <Paragraphs>113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Bible donkeys</vt:lpstr>
      <vt:lpstr>Jesus comes to town</vt:lpstr>
      <vt:lpstr>Zechariah 9:9 </vt:lpstr>
      <vt:lpstr>Getting to know Zechariah</vt:lpstr>
      <vt:lpstr>The beginning vision</vt:lpstr>
      <vt:lpstr>Now in context</vt:lpstr>
      <vt:lpstr>Zak 12 The weak will be strong</vt:lpstr>
      <vt:lpstr>Morning for the pierced one</vt:lpstr>
      <vt:lpstr>Zak 13</vt:lpstr>
      <vt:lpstr>Last Line</vt:lpstr>
      <vt:lpstr>Now you know the story</vt:lpstr>
      <vt:lpstr>Why a donkey?</vt:lpstr>
      <vt:lpstr>It is different on the outside..</vt:lpstr>
      <vt:lpstr>Where do you feel like an outsider?</vt:lpstr>
      <vt:lpstr>What kind of things oppress us now?</vt:lpstr>
      <vt:lpstr>How could someone stop these things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Bible donkeys</dc:title>
  <dc:creator>don-E Merson</dc:creator>
  <cp:lastModifiedBy>don-E Merson</cp:lastModifiedBy>
  <cp:revision>25</cp:revision>
  <dcterms:created xsi:type="dcterms:W3CDTF">2014-04-11T04:52:45Z</dcterms:created>
  <dcterms:modified xsi:type="dcterms:W3CDTF">2014-04-11T06:47:28Z</dcterms:modified>
</cp:coreProperties>
</file>