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  <p:sldId id="266" r:id="rId10"/>
    <p:sldId id="264" r:id="rId11"/>
    <p:sldId id="267" r:id="rId12"/>
    <p:sldId id="269" r:id="rId13"/>
    <p:sldId id="268" r:id="rId14"/>
    <p:sldId id="270" r:id="rId15"/>
    <p:sldId id="271" r:id="rId16"/>
    <p:sldId id="272" r:id="rId17"/>
    <p:sldId id="274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719" autoAdjust="0"/>
  </p:normalViewPr>
  <p:slideViewPr>
    <p:cSldViewPr>
      <p:cViewPr varScale="1">
        <p:scale>
          <a:sx n="51" d="100"/>
          <a:sy n="51" d="100"/>
        </p:scale>
        <p:origin x="-236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3029-09EF-44E5-BA35-D3D1A366182B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DEEE-D101-4651-8399-CB40843C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if the students can read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6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Comes from Germanic -&gt; Bread</a:t>
            </a:r>
            <a:r>
              <a:rPr lang="en-US" baseline="0" dirty="0" smtClean="0"/>
              <a:t> Keeper or Loaf Ward</a:t>
            </a:r>
          </a:p>
          <a:p>
            <a:r>
              <a:rPr lang="en-US" baseline="0" dirty="0" smtClean="0"/>
              <a:t>German custom of </a:t>
            </a:r>
            <a:r>
              <a:rPr lang="en-US" baseline="0" dirty="0" err="1" smtClean="0"/>
              <a:t>chieftan</a:t>
            </a:r>
            <a:r>
              <a:rPr lang="en-US" baseline="0" dirty="0" smtClean="0"/>
              <a:t> providing food to followers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kýrios</a:t>
            </a:r>
            <a:r>
              <a:rPr lang="en-US" baseline="0" dirty="0" smtClean="0"/>
              <a:t>– A person who has absolute power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Feudalism- A lord could do capital punishment over them (After the French conquest)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Old Testament, </a:t>
            </a:r>
            <a:r>
              <a:rPr lang="en-US" baseline="0" dirty="0" err="1" smtClean="0"/>
              <a:t>Yhwh</a:t>
            </a:r>
            <a:r>
              <a:rPr lang="en-US" baseline="0" dirty="0" smtClean="0"/>
              <a:t> is Lord</a:t>
            </a:r>
          </a:p>
          <a:p>
            <a:r>
              <a:rPr lang="en-US" baseline="0" dirty="0" smtClean="0"/>
              <a:t>Greek –</a:t>
            </a:r>
            <a:r>
              <a:rPr lang="en-US" baseline="0" dirty="0" err="1" smtClean="0"/>
              <a:t>adonis</a:t>
            </a:r>
            <a:r>
              <a:rPr lang="en-US" baseline="0" dirty="0" smtClean="0"/>
              <a:t> to Hebrew Adonai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forshadowing</a:t>
            </a:r>
            <a:r>
              <a:rPr lang="en-US" baseline="0" dirty="0" smtClean="0"/>
              <a:t> for the end of this story where Thomas gets shown the holes in Jesus so he could believe.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likely this is put here to discredit Thomas’ gospel. Show </a:t>
            </a:r>
            <a:r>
              <a:rPr lang="en-US" baseline="0" dirty="0" err="1" smtClean="0"/>
              <a:t>sFive</a:t>
            </a:r>
            <a:r>
              <a:rPr lang="en-US" baseline="0" dirty="0" smtClean="0"/>
              <a:t> Gospels book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Jesus come back still in a bad physical condition?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differences do you guys find?</a:t>
            </a:r>
          </a:p>
          <a:p>
            <a:r>
              <a:rPr lang="en-US" baseline="0" dirty="0" smtClean="0"/>
              <a:t>He inflates-&gt; to breath (My favorite)</a:t>
            </a:r>
          </a:p>
          <a:p>
            <a:r>
              <a:rPr lang="en-US" baseline="0" dirty="0" smtClean="0"/>
              <a:t>Spirit Holy -&gt; Holy Ghost</a:t>
            </a:r>
          </a:p>
          <a:p>
            <a:r>
              <a:rPr lang="en-US" baseline="0" dirty="0" smtClean="0"/>
              <a:t>Of anyone Ye may be forgiving </a:t>
            </a:r>
          </a:p>
          <a:p>
            <a:r>
              <a:rPr lang="en-US" baseline="0" dirty="0" smtClean="0"/>
              <a:t>Misses -&gt;Sin</a:t>
            </a:r>
          </a:p>
          <a:p>
            <a:r>
              <a:rPr lang="en-US" baseline="0" dirty="0" smtClean="0"/>
              <a:t>Ye-may be holding </a:t>
            </a:r>
          </a:p>
          <a:p>
            <a:r>
              <a:rPr lang="en-US" baseline="0" dirty="0" smtClean="0"/>
              <a:t>They have been held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is one the</a:t>
            </a:r>
            <a:r>
              <a:rPr lang="en-US" baseline="0" dirty="0" smtClean="0"/>
              <a:t> things any 5 year old can do better than the most sophisticated computer.</a:t>
            </a:r>
          </a:p>
          <a:p>
            <a:r>
              <a:rPr lang="en-US" baseline="0" dirty="0" smtClean="0"/>
              <a:t>See Google Translate not be able to go from English to Chinese back to English.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if you are too literal you would miss the point of the original language (As the above shows)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modern English</a:t>
            </a:r>
            <a:r>
              <a:rPr lang="en-US" baseline="0" dirty="0" smtClean="0"/>
              <a:t> this sounds wrong. </a:t>
            </a:r>
          </a:p>
          <a:p>
            <a:r>
              <a:rPr lang="en-US" baseline="0" dirty="0" smtClean="0"/>
              <a:t>The wheel has come full circle. </a:t>
            </a:r>
          </a:p>
          <a:p>
            <a:r>
              <a:rPr lang="en-US" baseline="0" dirty="0" smtClean="0"/>
              <a:t>But don’t tell your English teacher!!</a:t>
            </a:r>
          </a:p>
          <a:p>
            <a:r>
              <a:rPr lang="en-US" baseline="0" dirty="0" smtClean="0"/>
              <a:t>The course of true love has never run smoothly.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you speak is bounded by your time in</a:t>
            </a:r>
            <a:r>
              <a:rPr lang="en-US" baseline="0" dirty="0" smtClean="0"/>
              <a:t> history, the places you are and have been, your social place, and the greater culture.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literally now means de-facto, I am telling the truth.</a:t>
            </a:r>
            <a:endParaRPr lang="en-US" dirty="0" smtClean="0"/>
          </a:p>
          <a:p>
            <a:r>
              <a:rPr lang="en-US" baseline="0" dirty="0" smtClean="0"/>
              <a:t>s</a:t>
            </a:r>
          </a:p>
          <a:p>
            <a:r>
              <a:rPr lang="en-US" baseline="0" dirty="0" smtClean="0"/>
              <a:t>Can you think of way to limit this but still speak persuasively?</a:t>
            </a:r>
          </a:p>
          <a:p>
            <a:r>
              <a:rPr lang="en-US" baseline="0" dirty="0" smtClean="0"/>
              <a:t>Most persuasive language uses metaphors which don’t always transfer well in translation.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languages ? Get some guesses? How many extinct? Get guesses. </a:t>
            </a:r>
          </a:p>
          <a:p>
            <a:r>
              <a:rPr lang="en-US" baseline="0" dirty="0" smtClean="0"/>
              <a:t>Then click.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some ideas of what people think.</a:t>
            </a:r>
          </a:p>
          <a:p>
            <a:endParaRPr lang="en-US" dirty="0" smtClean="0"/>
          </a:p>
          <a:p>
            <a:r>
              <a:rPr lang="en-US" dirty="0" smtClean="0"/>
              <a:t>Smart people understand human for their culture.</a:t>
            </a:r>
          </a:p>
          <a:p>
            <a:r>
              <a:rPr lang="en-US" dirty="0" smtClean="0"/>
              <a:t>Carl Sagan -10 fingers</a:t>
            </a:r>
            <a:r>
              <a:rPr lang="en-US" baseline="0" dirty="0" smtClean="0"/>
              <a:t> hypothesis</a:t>
            </a:r>
          </a:p>
          <a:p>
            <a:r>
              <a:rPr lang="en-US" baseline="0" dirty="0" smtClean="0"/>
              <a:t>Kant- Cardinal Directions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Whorf-Sapir hypothesis- strong and weak</a:t>
            </a:r>
          </a:p>
          <a:p>
            <a:r>
              <a:rPr lang="en-US" baseline="0" dirty="0" smtClean="0"/>
              <a:t>Daniel Everett- Can’t translate the Bible into </a:t>
            </a:r>
            <a:r>
              <a:rPr lang="en-US" baseline="0" dirty="0" err="1" smtClean="0"/>
              <a:t>Piraha</a:t>
            </a:r>
            <a:r>
              <a:rPr lang="en-US" baseline="0" dirty="0" smtClean="0"/>
              <a:t> (Amazon Tribe)</a:t>
            </a:r>
          </a:p>
          <a:p>
            <a:r>
              <a:rPr lang="en-US" baseline="0" dirty="0" smtClean="0"/>
              <a:t>Can go into why if interest abounds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do it literally.</a:t>
            </a:r>
            <a:r>
              <a:rPr lang="en-US" baseline="0" dirty="0" smtClean="0"/>
              <a:t> The text is very bounded by culture and the translations are bounded by their own culture.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we add some background text like a College reader or The Five Gospels? </a:t>
            </a:r>
          </a:p>
          <a:p>
            <a:r>
              <a:rPr lang="en-US" baseline="0" dirty="0" smtClean="0"/>
              <a:t>Do we translate it into metaphors that we understand right now? If so, do we constantly change it? Are there many correct texts then?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of a</a:t>
            </a:r>
            <a:r>
              <a:rPr lang="en-US" baseline="0" dirty="0" smtClean="0"/>
              <a:t> scroll in Greek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someone to read this verse. Try to note how</a:t>
            </a:r>
            <a:r>
              <a:rPr lang="en-US" baseline="0" dirty="0" smtClean="0"/>
              <a:t> the language is different in the translation.</a:t>
            </a:r>
          </a:p>
          <a:p>
            <a:r>
              <a:rPr lang="en-US" baseline="0" dirty="0" smtClean="0"/>
              <a:t>Use the Carl Sagan Chinese translator story.</a:t>
            </a:r>
          </a:p>
          <a:p>
            <a:r>
              <a:rPr lang="en-US" baseline="0" dirty="0" smtClean="0"/>
              <a:t>Have the student’s write down word differences.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another student read this (If we have more than 1). Once again look for different words and write down differences.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another student read this (If we have more than 1). Once again look for different words and write down differences.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Crucifixion </a:t>
            </a:r>
            <a:r>
              <a:rPr lang="en-US" baseline="0" dirty="0" smtClean="0"/>
              <a:t>just happened. </a:t>
            </a:r>
          </a:p>
          <a:p>
            <a:r>
              <a:rPr lang="en-US" baseline="0" dirty="0" smtClean="0"/>
              <a:t>The logic for them Jesus just got killed for blasphemy, his followers would probably be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“Jews”. This is not the Hebrews, but</a:t>
            </a:r>
            <a:r>
              <a:rPr lang="en-US" baseline="0" dirty="0" smtClean="0"/>
              <a:t> the people of Judea. The people of Judea who have got the Romans to crucify Jesus.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of the Sabbaths turns into the first day</a:t>
            </a:r>
          </a:p>
          <a:p>
            <a:r>
              <a:rPr lang="en-US" baseline="0" dirty="0" smtClean="0"/>
              <a:t>Learners-&gt;Disciples</a:t>
            </a:r>
          </a:p>
          <a:p>
            <a:r>
              <a:rPr lang="en-US" baseline="0" dirty="0" smtClean="0"/>
              <a:t>How about Jesus stood in the midst? Thinking back to the Blind man story is this metaphoric?</a:t>
            </a:r>
          </a:p>
          <a:p>
            <a:r>
              <a:rPr lang="en-US" baseline="0" dirty="0" smtClean="0"/>
              <a:t>Saying to them peace to 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  <a:r>
              <a:rPr lang="en-US" baseline="0" dirty="0" smtClean="0"/>
              <a:t> -&gt; Lord (Talk about more on next slide)</a:t>
            </a:r>
          </a:p>
          <a:p>
            <a:r>
              <a:rPr lang="en-US" baseline="0" dirty="0" smtClean="0"/>
              <a:t>Has Commissioned -&gt; Sent From Male Singular and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DEEE-D101-4651-8399-CB40843C5F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Literally Killed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Looking at original texts to learn more about 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see different?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059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Lord?</a:t>
            </a:r>
            <a:endParaRPr lang="en-US" dirty="0"/>
          </a:p>
        </p:txBody>
      </p:sp>
      <p:pic>
        <p:nvPicPr>
          <p:cNvPr id="7172" name="Picture 4" descr="http://cdn01.cdnwp.celebuzz.com/wp-content/uploads/2013/10/02/lorde-1024x9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35439"/>
            <a:ext cx="60409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“hole-y” language</a:t>
            </a:r>
            <a:endParaRPr lang="en-US" dirty="0"/>
          </a:p>
        </p:txBody>
      </p:sp>
      <p:pic>
        <p:nvPicPr>
          <p:cNvPr id="10242" name="Picture 2" descr="http://annwood.net/blog/wp-content/uploads/ceramic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343275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see different?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7175"/>
            <a:ext cx="91186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9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is hard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394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Evolves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29622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9337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3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is not transfer of thought</a:t>
            </a:r>
            <a:endParaRPr lang="en-US" dirty="0"/>
          </a:p>
        </p:txBody>
      </p:sp>
      <p:pic>
        <p:nvPicPr>
          <p:cNvPr id="14338" name="Picture 2" descr="https://lh5.googleusercontent.com/-JOzBaA8Hguc/UOPlY_Cu_SI/AAAAAAAAA_U/nUe4LygPP5w/%25255BUNSET%2525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7719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languages do you think are in the world?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 Announcement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95338"/>
            <a:ext cx="69913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17410" name="Picture 2" descr="http://images.sodahead.com/profiles/0/0/1/9/7/5/2/5/3/Who-Cares-63561940499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69" y="3070860"/>
            <a:ext cx="3429000" cy="26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</a:t>
            </a:r>
            <a:r>
              <a:rPr lang="en-US" b="1" i="1" dirty="0" smtClean="0"/>
              <a:t>WE</a:t>
            </a:r>
            <a:r>
              <a:rPr lang="en-US" dirty="0" smtClean="0"/>
              <a:t> write the Bible?</a:t>
            </a:r>
            <a:endParaRPr lang="en-US" dirty="0"/>
          </a:p>
        </p:txBody>
      </p:sp>
      <p:pic>
        <p:nvPicPr>
          <p:cNvPr id="15362" name="Picture 2" descr="http://3.bp.blogspot.com/-7168xOXMe5w/TcSD8rgzjkI/AAAAAAAACJQ/pUOumCE3fQ4/s1600/hebrew+writin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20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WEAREGOINGTOLOOKATTHEORIGINALGREEKREALIZEOFCOURSETHATGREEKITSELFHADNOTPUNCUATIONORSPACESORLOWERVSUPPERCASELETTERS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SOTODAYISDIFFERNT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www.bible-researcher.com/papy66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011"/>
            <a:ext cx="5715000" cy="64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8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Literal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94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059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7175"/>
            <a:ext cx="91186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why are they scared?</a:t>
            </a:r>
            <a:endParaRPr lang="en-US" dirty="0"/>
          </a:p>
        </p:txBody>
      </p:sp>
      <p:pic>
        <p:nvPicPr>
          <p:cNvPr id="6146" name="Picture 2" descr="http://fermentation-com.wpengine.netdna-cdn.com/wp-content/uploads/sca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800600" cy="43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they scared of?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94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144125" y="3462337"/>
            <a:ext cx="182880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oint Star 7"/>
          <p:cNvSpPr/>
          <p:nvPr/>
        </p:nvSpPr>
        <p:spPr>
          <a:xfrm>
            <a:off x="5144125" y="3102962"/>
            <a:ext cx="838200" cy="4905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different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94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</TotalTime>
  <Words>750</Words>
  <Application>Microsoft Office PowerPoint</Application>
  <PresentationFormat>On-screen Show (4:3)</PresentationFormat>
  <Paragraphs>101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It Literally Killed Me</vt:lpstr>
      <vt:lpstr>SOTODAYISDIFFERNT</vt:lpstr>
      <vt:lpstr>PowerPoint Presentation</vt:lpstr>
      <vt:lpstr>Being Literal </vt:lpstr>
      <vt:lpstr>PowerPoint Presentation</vt:lpstr>
      <vt:lpstr>PowerPoint Presentation</vt:lpstr>
      <vt:lpstr>Ok why are they scared?</vt:lpstr>
      <vt:lpstr>Who are they scared of?</vt:lpstr>
      <vt:lpstr>What else is different</vt:lpstr>
      <vt:lpstr>What did you see different?</vt:lpstr>
      <vt:lpstr>What is a Lord?</vt:lpstr>
      <vt:lpstr>Why the “hole-y” language</vt:lpstr>
      <vt:lpstr>What did you see different?</vt:lpstr>
      <vt:lpstr>Language is hard</vt:lpstr>
      <vt:lpstr>Language Evolves</vt:lpstr>
      <vt:lpstr>Language is not transfer of thought</vt:lpstr>
      <vt:lpstr>Public Service Announcement</vt:lpstr>
      <vt:lpstr>Why do we care?</vt:lpstr>
      <vt:lpstr>So how do WE write the Bible?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So Amazing About Grace?</dc:title>
  <dc:creator>don-E Merson</dc:creator>
  <cp:lastModifiedBy>don-E Merson</cp:lastModifiedBy>
  <cp:revision>29</cp:revision>
  <dcterms:created xsi:type="dcterms:W3CDTF">2014-04-26T18:51:25Z</dcterms:created>
  <dcterms:modified xsi:type="dcterms:W3CDTF">2014-04-26T21:05:32Z</dcterms:modified>
</cp:coreProperties>
</file>