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73" r:id="rId3"/>
    <p:sldId id="257" r:id="rId4"/>
    <p:sldId id="271" r:id="rId5"/>
    <p:sldId id="277" r:id="rId6"/>
    <p:sldId id="274" r:id="rId7"/>
    <p:sldId id="275" r:id="rId8"/>
    <p:sldId id="266" r:id="rId9"/>
    <p:sldId id="282" r:id="rId10"/>
    <p:sldId id="283" r:id="rId11"/>
    <p:sldId id="276" r:id="rId12"/>
    <p:sldId id="268" r:id="rId13"/>
    <p:sldId id="278" r:id="rId14"/>
    <p:sldId id="279" r:id="rId15"/>
    <p:sldId id="280" r:id="rId16"/>
    <p:sldId id="285" r:id="rId17"/>
    <p:sldId id="284" r:id="rId18"/>
    <p:sldId id="272" r:id="rId19"/>
    <p:sldId id="258" r:id="rId20"/>
    <p:sldId id="270"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63582" autoAdjust="0"/>
  </p:normalViewPr>
  <p:slideViewPr>
    <p:cSldViewPr>
      <p:cViewPr varScale="1">
        <p:scale>
          <a:sx n="56" d="100"/>
          <a:sy n="56" d="100"/>
        </p:scale>
        <p:origin x="-1349" y="-82"/>
      </p:cViewPr>
      <p:guideLst>
        <p:guide orient="horz" pos="2160"/>
        <p:guide pos="2880"/>
      </p:guideLst>
    </p:cSldViewPr>
  </p:slideViewPr>
  <p:outlineViewPr>
    <p:cViewPr>
      <p:scale>
        <a:sx n="33" d="100"/>
        <a:sy n="33" d="100"/>
      </p:scale>
      <p:origin x="0" y="102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DD2C12-15FA-4C88-A050-87FAFB307B91}" type="datetimeFigureOut">
              <a:rPr lang="en-US" smtClean="0"/>
              <a:t>3/8/2014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FA61BF-3EB0-4148-8723-5110E2EADB1C}" type="slidenum">
              <a:rPr lang="en-US" smtClean="0"/>
              <a:t>‹#›</a:t>
            </a:fld>
            <a:endParaRPr lang="en-US"/>
          </a:p>
        </p:txBody>
      </p:sp>
    </p:spTree>
    <p:extLst>
      <p:ext uri="{BB962C8B-B14F-4D97-AF65-F5344CB8AC3E}">
        <p14:creationId xmlns:p14="http://schemas.microsoft.com/office/powerpoint/2010/main" val="242617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http://www.youtube.com/watch?v=QX_oy9614HQ The marshmallow test</a:t>
            </a:r>
          </a:p>
          <a:p>
            <a:r>
              <a:rPr lang="en-US" dirty="0" smtClean="0"/>
              <a:t>Little kids given a choice</a:t>
            </a:r>
          </a:p>
          <a:p>
            <a:pPr lvl="1"/>
            <a:r>
              <a:rPr lang="en-US" dirty="0" smtClean="0"/>
              <a:t>If you don’t eat the marshmallow until I get back, you get 2 marshmallows</a:t>
            </a:r>
          </a:p>
          <a:p>
            <a:pPr lvl="1"/>
            <a:r>
              <a:rPr lang="en-US" dirty="0" smtClean="0"/>
              <a:t>Kids who resist temptation are more successful in later life</a:t>
            </a:r>
          </a:p>
          <a:p>
            <a:pPr lvl="1"/>
            <a:r>
              <a:rPr lang="en-US" dirty="0" smtClean="0"/>
              <a:t>Pass</a:t>
            </a:r>
            <a:r>
              <a:rPr lang="en-US" baseline="0" dirty="0" smtClean="0"/>
              <a:t> out Marshmallows to each kid and give them the same choice. 1 now or 2 at the end of Sunday school.</a:t>
            </a:r>
          </a:p>
          <a:p>
            <a:pPr lvl="1"/>
            <a:r>
              <a:rPr lang="en-US" baseline="0" dirty="0" smtClean="0"/>
              <a:t>Go ahead and eat a marshmallow</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AFA61BF-3EB0-4148-8723-5110E2EADB1C}" type="slidenum">
              <a:rPr lang="en-US" smtClean="0"/>
              <a:t>2</a:t>
            </a:fld>
            <a:endParaRPr lang="en-US"/>
          </a:p>
        </p:txBody>
      </p:sp>
    </p:spTree>
    <p:extLst>
      <p:ext uri="{BB962C8B-B14F-4D97-AF65-F5344CB8AC3E}">
        <p14:creationId xmlns:p14="http://schemas.microsoft.com/office/powerpoint/2010/main" val="341257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Temptation</a:t>
            </a:r>
            <a:r>
              <a:rPr lang="en-US" baseline="0" dirty="0" smtClean="0"/>
              <a:t> usual is having a choice of something that is really good that is present to something that is better in the future. Why is Jesus doing this?</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11</a:t>
            </a:fld>
            <a:endParaRPr lang="en-US"/>
          </a:p>
        </p:txBody>
      </p:sp>
    </p:spTree>
    <p:extLst>
      <p:ext uri="{BB962C8B-B14F-4D97-AF65-F5344CB8AC3E}">
        <p14:creationId xmlns:p14="http://schemas.microsoft.com/office/powerpoint/2010/main" val="2282330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the short term items that the devil tries?</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12</a:t>
            </a:fld>
            <a:endParaRPr lang="en-US"/>
          </a:p>
        </p:txBody>
      </p:sp>
    </p:spTree>
    <p:extLst>
      <p:ext uri="{BB962C8B-B14F-4D97-AF65-F5344CB8AC3E}">
        <p14:creationId xmlns:p14="http://schemas.microsoft.com/office/powerpoint/2010/main" val="2192749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What does Jesus say?</a:t>
            </a:r>
          </a:p>
          <a:p>
            <a:r>
              <a:rPr lang="en-US" dirty="0" smtClean="0"/>
              <a:t>What is bread a temptation</a:t>
            </a:r>
            <a:r>
              <a:rPr lang="en-US" baseline="0" dirty="0" smtClean="0"/>
              <a:t> here?</a:t>
            </a:r>
          </a:p>
          <a:p>
            <a:r>
              <a:rPr lang="en-US" baseline="0" dirty="0" smtClean="0"/>
              <a:t>Eat a marshmallow</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13</a:t>
            </a:fld>
            <a:endParaRPr lang="en-US"/>
          </a:p>
        </p:txBody>
      </p:sp>
    </p:spTree>
    <p:extLst>
      <p:ext uri="{BB962C8B-B14F-4D97-AF65-F5344CB8AC3E}">
        <p14:creationId xmlns:p14="http://schemas.microsoft.com/office/powerpoint/2010/main" val="864309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This is really just a taunt, not temptation. If you are really cool, God will fix it.</a:t>
            </a:r>
          </a:p>
          <a:p>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14</a:t>
            </a:fld>
            <a:endParaRPr lang="en-US"/>
          </a:p>
        </p:txBody>
      </p:sp>
    </p:spTree>
    <p:extLst>
      <p:ext uri="{BB962C8B-B14F-4D97-AF65-F5344CB8AC3E}">
        <p14:creationId xmlns:p14="http://schemas.microsoft.com/office/powerpoint/2010/main" val="109700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Worldly Pleasure vs. After life pleasure?</a:t>
            </a:r>
          </a:p>
          <a:p>
            <a:pPr lvl="2"/>
            <a:r>
              <a:rPr lang="en-US" dirty="0" smtClean="0"/>
              <a:t>What is the reward for “love of God”?</a:t>
            </a:r>
          </a:p>
          <a:p>
            <a:pPr lvl="2"/>
            <a:r>
              <a:rPr lang="en-US" dirty="0" smtClean="0"/>
              <a:t>What is his response?</a:t>
            </a:r>
          </a:p>
          <a:p>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15</a:t>
            </a:fld>
            <a:endParaRPr lang="en-US"/>
          </a:p>
        </p:txBody>
      </p:sp>
    </p:spTree>
    <p:extLst>
      <p:ext uri="{BB962C8B-B14F-4D97-AF65-F5344CB8AC3E}">
        <p14:creationId xmlns:p14="http://schemas.microsoft.com/office/powerpoint/2010/main" val="2822781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understand what exactly temptation is ,</a:t>
            </a:r>
            <a:r>
              <a:rPr lang="en-US" baseline="0" dirty="0" smtClean="0"/>
              <a:t> can we use Science to help us fight temptation?</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16</a:t>
            </a:fld>
            <a:endParaRPr lang="en-US"/>
          </a:p>
        </p:txBody>
      </p:sp>
    </p:spTree>
    <p:extLst>
      <p:ext uri="{BB962C8B-B14F-4D97-AF65-F5344CB8AC3E}">
        <p14:creationId xmlns:p14="http://schemas.microsoft.com/office/powerpoint/2010/main" val="3202773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’s will power is like a muscle. You get tired from using it and only have so much. The best strategy is to fix environment to help you. </a:t>
            </a:r>
            <a:endParaRPr lang="en-US" dirty="0" smtClean="0"/>
          </a:p>
          <a:p>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17</a:t>
            </a:fld>
            <a:endParaRPr lang="en-US"/>
          </a:p>
        </p:txBody>
      </p:sp>
    </p:spTree>
    <p:extLst>
      <p:ext uri="{BB962C8B-B14F-4D97-AF65-F5344CB8AC3E}">
        <p14:creationId xmlns:p14="http://schemas.microsoft.com/office/powerpoint/2010/main" val="221798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Dan </a:t>
            </a:r>
            <a:r>
              <a:rPr lang="en-US" dirty="0" err="1" smtClean="0"/>
              <a:t>Ariely</a:t>
            </a:r>
            <a:r>
              <a:rPr lang="en-US" dirty="0" smtClean="0"/>
              <a:t>. Victim of massive burns and got hepatitis from blood transfusions. Had</a:t>
            </a:r>
            <a:r>
              <a:rPr lang="en-US" baseline="0" dirty="0" smtClean="0"/>
              <a:t> choice for liver treatment, medicine was terrible but would rid him of problem. Created a gift for himself to take his medicine, movies, which allowed him to associate the gift with taking his medicine.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Dan </a:t>
            </a:r>
            <a:r>
              <a:rPr lang="en-US" baseline="0" dirty="0" err="1" smtClean="0"/>
              <a:t>Ariely</a:t>
            </a:r>
            <a:r>
              <a:rPr lang="en-US" baseline="0" dirty="0" smtClean="0"/>
              <a:t>- Global Warming is the perfect vehicle for apathy. You get no feedback for doing good and it is a good for something way off in the future.</a:t>
            </a:r>
            <a:endParaRPr lang="en-US" baseline="0" dirty="0" smtClean="0"/>
          </a:p>
          <a:p>
            <a:r>
              <a:rPr lang="en-US" baseline="0" dirty="0" smtClean="0"/>
              <a:t>Eat a marshmallow</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18</a:t>
            </a:fld>
            <a:endParaRPr lang="en-US"/>
          </a:p>
        </p:txBody>
      </p:sp>
    </p:spTree>
    <p:extLst>
      <p:ext uri="{BB962C8B-B14F-4D97-AF65-F5344CB8AC3E}">
        <p14:creationId xmlns:p14="http://schemas.microsoft.com/office/powerpoint/2010/main" val="1236036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examples can you think of?</a:t>
            </a:r>
          </a:p>
          <a:p>
            <a:r>
              <a:rPr lang="en-US" dirty="0" smtClean="0"/>
              <a:t>http://en.wikipedia.org/wiki/Deals_with_the_Devil_in_popular_culture</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19</a:t>
            </a:fld>
            <a:endParaRPr lang="en-US"/>
          </a:p>
        </p:txBody>
      </p:sp>
    </p:spTree>
    <p:extLst>
      <p:ext uri="{BB962C8B-B14F-4D97-AF65-F5344CB8AC3E}">
        <p14:creationId xmlns:p14="http://schemas.microsoft.com/office/powerpoint/2010/main" val="404748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out the extra marshmallows</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21</a:t>
            </a:fld>
            <a:endParaRPr lang="en-US"/>
          </a:p>
        </p:txBody>
      </p:sp>
    </p:spTree>
    <p:extLst>
      <p:ext uri="{BB962C8B-B14F-4D97-AF65-F5344CB8AC3E}">
        <p14:creationId xmlns:p14="http://schemas.microsoft.com/office/powerpoint/2010/main" val="22158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Matthew 4:1-11</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Then Jesus was led up by the Spirit into the wilderness to be tempted by the devil. He fasted forty days and forty nights, and afterwards he was famished. The tempter came and said to him, “If you are the Son of God, command these stones to become loaves of bread.” But he answered, “It is written, ‘One does not live by bread alone, but by every word that comes from the mouth of God.’” Then the devil took him to the holy city and placed him on the pinnacle of the temple, saying to him, “If you are the Son of God, throw yourself down; for it is written, ‘He will command his angels concerning you,’ and ‘On their hands they will bear you up, so that you will not dash your foot against a stone.’” Jesus said to him, “Again it is written, ‘Do not put the Lord your God to the test.’” Again, the devil took him to a very high mountain and showed him all the kingdoms of the world and their splendor; and he said to him, “All these I will give you, if you will fall down and worship me.” Jesus said to him, “Away with you, Satan! for it is written, ‘Worship the Lord your God, and serve only him.’” Then the devil left him, and suddenly angels came and waited on him.</a:t>
            </a:r>
          </a:p>
          <a:p>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3</a:t>
            </a:fld>
            <a:endParaRPr lang="en-US"/>
          </a:p>
        </p:txBody>
      </p:sp>
    </p:spTree>
    <p:extLst>
      <p:ext uri="{BB962C8B-B14F-4D97-AF65-F5344CB8AC3E}">
        <p14:creationId xmlns:p14="http://schemas.microsoft.com/office/powerpoint/2010/main" val="24151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 various</a:t>
            </a:r>
            <a:r>
              <a:rPr lang="en-US" baseline="0" dirty="0" smtClean="0"/>
              <a:t> aspects of this passage</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4</a:t>
            </a:fld>
            <a:endParaRPr lang="en-US"/>
          </a:p>
        </p:txBody>
      </p:sp>
    </p:spTree>
    <p:extLst>
      <p:ext uri="{BB962C8B-B14F-4D97-AF65-F5344CB8AC3E}">
        <p14:creationId xmlns:p14="http://schemas.microsoft.com/office/powerpoint/2010/main" val="25839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number 40 is like the number gazillion to us. It means a entity too big for us to quantify.</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5</a:t>
            </a:fld>
            <a:endParaRPr lang="en-US"/>
          </a:p>
        </p:txBody>
      </p:sp>
    </p:spTree>
    <p:extLst>
      <p:ext uri="{BB962C8B-B14F-4D97-AF65-F5344CB8AC3E}">
        <p14:creationId xmlns:p14="http://schemas.microsoft.com/office/powerpoint/2010/main" val="347274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desert</a:t>
            </a:r>
            <a:r>
              <a:rPr lang="en-US" baseline="0" dirty="0" smtClean="0"/>
              <a:t> is an actual reality in the Bible but it is also a metaphor. Growing up in the desert you might not see it the same as people who live for example in Florida. Why does the author put Jesus in the desert?</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6</a:t>
            </a:fld>
            <a:endParaRPr lang="en-US"/>
          </a:p>
        </p:txBody>
      </p:sp>
    </p:spTree>
    <p:extLst>
      <p:ext uri="{BB962C8B-B14F-4D97-AF65-F5344CB8AC3E}">
        <p14:creationId xmlns:p14="http://schemas.microsoft.com/office/powerpoint/2010/main" val="414582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Fasting and solitude with prayer are seen as </a:t>
            </a:r>
            <a:r>
              <a:rPr lang="en-US" dirty="0" err="1" smtClean="0"/>
              <a:t>as</a:t>
            </a:r>
            <a:r>
              <a:rPr lang="en-US" dirty="0" smtClean="0"/>
              <a:t> “goods”. What</a:t>
            </a:r>
            <a:r>
              <a:rPr lang="en-US" baseline="0" dirty="0" smtClean="0"/>
              <a:t> is the goal of these “goods?”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Eat another marshmallow</a:t>
            </a:r>
          </a:p>
          <a:p>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7</a:t>
            </a:fld>
            <a:endParaRPr lang="en-US"/>
          </a:p>
        </p:txBody>
      </p:sp>
    </p:spTree>
    <p:extLst>
      <p:ext uri="{BB962C8B-B14F-4D97-AF65-F5344CB8AC3E}">
        <p14:creationId xmlns:p14="http://schemas.microsoft.com/office/powerpoint/2010/main" val="157707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1 short term gain and 1 long term</a:t>
            </a:r>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8</a:t>
            </a:fld>
            <a:endParaRPr lang="en-US"/>
          </a:p>
        </p:txBody>
      </p:sp>
    </p:spTree>
    <p:extLst>
      <p:ext uri="{BB962C8B-B14F-4D97-AF65-F5344CB8AC3E}">
        <p14:creationId xmlns:p14="http://schemas.microsoft.com/office/powerpoint/2010/main" val="408520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Dan </a:t>
            </a:r>
            <a:r>
              <a:rPr lang="en-US" dirty="0" err="1" smtClean="0"/>
              <a:t>Ariely</a:t>
            </a:r>
            <a:r>
              <a:rPr lang="en-US" dirty="0" smtClean="0"/>
              <a:t>-</a:t>
            </a:r>
            <a:r>
              <a:rPr lang="en-US" baseline="0" dirty="0" smtClean="0"/>
              <a:t> In the future, we are wonderful people, we eat well, exercise, don’t text and drive.</a:t>
            </a:r>
            <a:endParaRPr lang="en-US" dirty="0" smtClean="0"/>
          </a:p>
          <a:p>
            <a:endParaRPr lang="en-US" dirty="0"/>
          </a:p>
        </p:txBody>
      </p:sp>
      <p:sp>
        <p:nvSpPr>
          <p:cNvPr id="4" name="Slide Number Placeholder 3"/>
          <p:cNvSpPr>
            <a:spLocks noGrp="1"/>
          </p:cNvSpPr>
          <p:nvPr>
            <p:ph type="sldNum" sz="quarter" idx="10"/>
          </p:nvPr>
        </p:nvSpPr>
        <p:spPr/>
        <p:txBody>
          <a:bodyPr/>
          <a:lstStyle/>
          <a:p>
            <a:fld id="{EAFA61BF-3EB0-4148-8723-5110E2EADB1C}" type="slidenum">
              <a:rPr lang="en-US" smtClean="0"/>
              <a:t>9</a:t>
            </a:fld>
            <a:endParaRPr lang="en-US"/>
          </a:p>
        </p:txBody>
      </p:sp>
    </p:spTree>
    <p:extLst>
      <p:ext uri="{BB962C8B-B14F-4D97-AF65-F5344CB8AC3E}">
        <p14:creationId xmlns:p14="http://schemas.microsoft.com/office/powerpoint/2010/main" val="94647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examples</a:t>
            </a:r>
            <a:r>
              <a:rPr lang="en-US" baseline="0" dirty="0" smtClean="0"/>
              <a:t> can you think of? Why do people: pollute, eat bad food, act mean?</a:t>
            </a:r>
          </a:p>
        </p:txBody>
      </p:sp>
      <p:sp>
        <p:nvSpPr>
          <p:cNvPr id="4" name="Slide Number Placeholder 3"/>
          <p:cNvSpPr>
            <a:spLocks noGrp="1"/>
          </p:cNvSpPr>
          <p:nvPr>
            <p:ph type="sldNum" sz="quarter" idx="10"/>
          </p:nvPr>
        </p:nvSpPr>
        <p:spPr/>
        <p:txBody>
          <a:bodyPr/>
          <a:lstStyle/>
          <a:p>
            <a:fld id="{EAFA61BF-3EB0-4148-8723-5110E2EADB1C}" type="slidenum">
              <a:rPr lang="en-US" smtClean="0"/>
              <a:t>10</a:t>
            </a:fld>
            <a:endParaRPr lang="en-US"/>
          </a:p>
        </p:txBody>
      </p:sp>
    </p:spTree>
    <p:extLst>
      <p:ext uri="{BB962C8B-B14F-4D97-AF65-F5344CB8AC3E}">
        <p14:creationId xmlns:p14="http://schemas.microsoft.com/office/powerpoint/2010/main" val="426670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7DD5BE-FEE3-412B-9A09-F2629A405CEA}" type="datetimeFigureOut">
              <a:rPr lang="en-US" smtClean="0"/>
              <a:t>3/8/2014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CA6F2C-FEED-4426-ABE2-9BA20FCDFDD1}"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7DD5BE-FEE3-412B-9A09-F2629A405CEA}" type="datetimeFigureOut">
              <a:rPr lang="en-US" smtClean="0"/>
              <a:t>3/8/2014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A6F2C-FEED-4426-ABE2-9BA20FCDFD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4CA6F2C-FEED-4426-ABE2-9BA20FCDFDD1}"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7DD5BE-FEE3-412B-9A09-F2629A405CEA}" type="datetimeFigureOut">
              <a:rPr lang="en-US" smtClean="0"/>
              <a:t>3/8/2014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A7DD5BE-FEE3-412B-9A09-F2629A405CEA}" type="datetimeFigureOut">
              <a:rPr lang="en-US" smtClean="0"/>
              <a:t>3/8/2014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4CA6F2C-FEED-4426-ABE2-9BA20FCDFDD1}"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A7DD5BE-FEE3-412B-9A09-F2629A405CEA}" type="datetimeFigureOut">
              <a:rPr lang="en-US" smtClean="0"/>
              <a:t>3/8/2014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CA6F2C-FEED-4426-ABE2-9BA20FCDFDD1}"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A7DD5BE-FEE3-412B-9A09-F2629A405CEA}" type="datetimeFigureOut">
              <a:rPr lang="en-US" smtClean="0"/>
              <a:t>3/8/2014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A6F2C-FEED-4426-ABE2-9BA20FCDFDD1}"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A7DD5BE-FEE3-412B-9A09-F2629A405CEA}" type="datetimeFigureOut">
              <a:rPr lang="en-US" smtClean="0"/>
              <a:t>3/8/2014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4CA6F2C-FEED-4426-ABE2-9BA20FCDFDD1}"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7DD5BE-FEE3-412B-9A09-F2629A405CEA}" type="datetimeFigureOut">
              <a:rPr lang="en-US" smtClean="0"/>
              <a:t>3/8/2014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4CA6F2C-FEED-4426-ABE2-9BA20FCDFD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A7DD5BE-FEE3-412B-9A09-F2629A405CEA}" type="datetimeFigureOut">
              <a:rPr lang="en-US" smtClean="0"/>
              <a:t>3/8/2014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4CA6F2C-FEED-4426-ABE2-9BA20FCDFD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4CA6F2C-FEED-4426-ABE2-9BA20FCDFDD1}"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A7DD5BE-FEE3-412B-9A09-F2629A405CEA}" type="datetimeFigureOut">
              <a:rPr lang="en-US" smtClean="0"/>
              <a:t>3/8/2014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4CA6F2C-FEED-4426-ABE2-9BA20FCDFDD1}"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A7DD5BE-FEE3-412B-9A09-F2629A405CEA}" type="datetimeFigureOut">
              <a:rPr lang="en-US" smtClean="0"/>
              <a:t>3/8/2014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7DD5BE-FEE3-412B-9A09-F2629A405CEA}" type="datetimeFigureOut">
              <a:rPr lang="en-US" smtClean="0"/>
              <a:t>3/8/2014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4CA6F2C-FEED-4426-ABE2-9BA20FCDFDD1}"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endParaRPr lang="en-US" dirty="0"/>
          </a:p>
        </p:txBody>
      </p:sp>
      <p:pic>
        <p:nvPicPr>
          <p:cNvPr id="2052" name="Picture 4" descr="http://cedricphilippe.files.wordpress.com/2012/05/temp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71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130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a:t>
            </a:r>
            <a:endParaRPr lang="en-US" dirty="0"/>
          </a:p>
        </p:txBody>
      </p:sp>
      <p:sp>
        <p:nvSpPr>
          <p:cNvPr id="3" name="Content Placeholder 2"/>
          <p:cNvSpPr>
            <a:spLocks noGrp="1"/>
          </p:cNvSpPr>
          <p:nvPr>
            <p:ph sz="quarter" idx="1"/>
          </p:nvPr>
        </p:nvSpPr>
        <p:spPr/>
        <p:txBody>
          <a:bodyPr/>
          <a:lstStyle/>
          <a:p>
            <a:pPr marL="274320" lvl="1" indent="0">
              <a:buNone/>
            </a:pPr>
            <a:endParaRPr lang="en-US" dirty="0"/>
          </a:p>
        </p:txBody>
      </p:sp>
      <p:pic>
        <p:nvPicPr>
          <p:cNvPr id="15362" name="Picture 2" descr="http://urbannaturale.com/wp-content/uploads/2013/09/1382047_21944074-660-woman-with-2-pepp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13183"/>
            <a:ext cx="4540526" cy="5572464"/>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y 3"/>
          <p:cNvSpPr/>
          <p:nvPr/>
        </p:nvSpPr>
        <p:spPr>
          <a:xfrm>
            <a:off x="1371600" y="4114800"/>
            <a:ext cx="5105400" cy="2438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4"/>
          <p:cNvSpPr/>
          <p:nvPr/>
        </p:nvSpPr>
        <p:spPr>
          <a:xfrm>
            <a:off x="5791200" y="1524000"/>
            <a:ext cx="2895600" cy="1524000"/>
          </a:xfrm>
          <a:prstGeom prst="cloudCallout">
            <a:avLst>
              <a:gd name="adj1" fmla="val -74380"/>
              <a:gd name="adj2" fmla="val -15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a choice not a </a:t>
            </a:r>
            <a:r>
              <a:rPr lang="en-US" dirty="0" err="1" smtClean="0"/>
              <a:t>tempation</a:t>
            </a:r>
            <a:endParaRPr lang="en-US" dirty="0"/>
          </a:p>
        </p:txBody>
      </p:sp>
    </p:spTree>
    <p:extLst>
      <p:ext uri="{BB962C8B-B14F-4D97-AF65-F5344CB8AC3E}">
        <p14:creationId xmlns:p14="http://schemas.microsoft.com/office/powerpoint/2010/main" val="391734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Is Jesus trying to acquire a long term good?</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descr="http://www.stevescottsite.com/wp-content/uploads/2010/10/longtermgoa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39140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989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Let’s look at what the devil tempts Jesus with</a:t>
            </a:r>
            <a:endParaRPr lang="en-US" dirty="0"/>
          </a:p>
        </p:txBody>
      </p:sp>
      <p:sp>
        <p:nvSpPr>
          <p:cNvPr id="3" name="Content Placeholder 2"/>
          <p:cNvSpPr>
            <a:spLocks noGrp="1"/>
          </p:cNvSpPr>
          <p:nvPr>
            <p:ph sz="quarter" idx="1"/>
          </p:nvPr>
        </p:nvSpPr>
        <p:spPr/>
        <p:txBody>
          <a:bodyPr>
            <a:normAutofit/>
          </a:bodyPr>
          <a:lstStyle/>
          <a:p>
            <a:pPr marL="0" lvl="0" indent="0">
              <a:buNone/>
            </a:pPr>
            <a:endParaRPr lang="en-US" dirty="0" smtClean="0"/>
          </a:p>
        </p:txBody>
      </p:sp>
      <p:pic>
        <p:nvPicPr>
          <p:cNvPr id="9218" name="Picture 2" descr="http://www.dailywordofgodgroup.com/images/how-to-resist-temp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0"/>
            <a:ext cx="6019800" cy="542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03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Turns stones to bread</a:t>
            </a:r>
            <a:endParaRPr lang="en-US" dirty="0"/>
          </a:p>
        </p:txBody>
      </p:sp>
      <p:sp>
        <p:nvSpPr>
          <p:cNvPr id="3" name="Content Placeholder 2"/>
          <p:cNvSpPr>
            <a:spLocks noGrp="1"/>
          </p:cNvSpPr>
          <p:nvPr>
            <p:ph sz="quarter" idx="1"/>
          </p:nvPr>
        </p:nvSpPr>
        <p:spPr/>
        <p:txBody>
          <a:bodyPr/>
          <a:lstStyle/>
          <a:p>
            <a:pPr marL="594360" lvl="2" indent="0">
              <a:buNone/>
            </a:pPr>
            <a:endParaRPr lang="en-US" dirty="0" smtClean="0"/>
          </a:p>
        </p:txBody>
      </p:sp>
      <p:pic>
        <p:nvPicPr>
          <p:cNvPr id="10244" name="Picture 4" descr="http://www.pjsomi.ca/WordPress/wp-content/uploads/2013/02/stones_to_br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858000" cy="521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205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Throw yourself down from the temple</a:t>
            </a:r>
            <a:endParaRPr lang="en-US" dirty="0"/>
          </a:p>
        </p:txBody>
      </p:sp>
      <p:sp>
        <p:nvSpPr>
          <p:cNvPr id="3" name="Content Placeholder 2"/>
          <p:cNvSpPr>
            <a:spLocks noGrp="1"/>
          </p:cNvSpPr>
          <p:nvPr>
            <p:ph sz="quarter" idx="1"/>
          </p:nvPr>
        </p:nvSpPr>
        <p:spPr/>
        <p:txBody>
          <a:bodyPr/>
          <a:lstStyle/>
          <a:p>
            <a:pPr marL="594360" lvl="2" indent="0">
              <a:buNone/>
            </a:pPr>
            <a:endParaRPr lang="en-US" dirty="0" smtClean="0"/>
          </a:p>
        </p:txBody>
      </p:sp>
      <p:pic>
        <p:nvPicPr>
          <p:cNvPr id="11266" name="Picture 2" descr="http://www.thejrexperiment.com/wp-content/uploads/2013/04/Tau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5791200" cy="457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01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Give him all the kingdoms of the world</a:t>
            </a:r>
            <a:endParaRPr lang="en-US" dirty="0"/>
          </a:p>
        </p:txBody>
      </p:sp>
      <p:sp>
        <p:nvSpPr>
          <p:cNvPr id="3" name="Content Placeholder 2"/>
          <p:cNvSpPr>
            <a:spLocks noGrp="1"/>
          </p:cNvSpPr>
          <p:nvPr>
            <p:ph sz="quarter" idx="1"/>
          </p:nvPr>
        </p:nvSpPr>
        <p:spPr/>
        <p:txBody>
          <a:bodyPr/>
          <a:lstStyle/>
          <a:p>
            <a:pPr marL="594360" lvl="2" indent="0">
              <a:buNone/>
            </a:pPr>
            <a:endParaRPr lang="en-US" dirty="0"/>
          </a:p>
        </p:txBody>
      </p:sp>
      <p:pic>
        <p:nvPicPr>
          <p:cNvPr id="12290" name="Picture 2" descr="http://islamfrominside.com/images/Empi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45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t>
            </a:r>
            <a:r>
              <a:rPr lang="en-US" baseline="0" dirty="0" smtClean="0"/>
              <a:t> Science help us solve temptation?</a:t>
            </a:r>
            <a:endParaRPr lang="en-US" dirty="0"/>
          </a:p>
        </p:txBody>
      </p:sp>
      <p:sp>
        <p:nvSpPr>
          <p:cNvPr id="3" name="Content Placeholder 2"/>
          <p:cNvSpPr>
            <a:spLocks noGrp="1"/>
          </p:cNvSpPr>
          <p:nvPr>
            <p:ph sz="quarter" idx="1"/>
          </p:nvPr>
        </p:nvSpPr>
        <p:spPr/>
        <p:txBody>
          <a:bodyPr/>
          <a:lstStyle/>
          <a:p>
            <a:endParaRPr lang="en-US"/>
          </a:p>
        </p:txBody>
      </p:sp>
      <p:pic>
        <p:nvPicPr>
          <p:cNvPr id="18434" name="Picture 2" descr="http://questionsos.com/pics/qn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1261" y="1447800"/>
            <a:ext cx="403469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20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says…</a:t>
            </a:r>
            <a:endParaRPr lang="en-US" dirty="0"/>
          </a:p>
        </p:txBody>
      </p:sp>
      <p:sp>
        <p:nvSpPr>
          <p:cNvPr id="3" name="Content Placeholder 2"/>
          <p:cNvSpPr>
            <a:spLocks noGrp="1"/>
          </p:cNvSpPr>
          <p:nvPr>
            <p:ph sz="quarter" idx="1"/>
          </p:nvPr>
        </p:nvSpPr>
        <p:spPr/>
        <p:txBody>
          <a:bodyPr/>
          <a:lstStyle/>
          <a:p>
            <a:r>
              <a:rPr lang="en-US" dirty="0" smtClean="0"/>
              <a:t>Will power is like a muscle..</a:t>
            </a:r>
            <a:endParaRPr lang="en-US" dirty="0"/>
          </a:p>
        </p:txBody>
      </p:sp>
      <p:pic>
        <p:nvPicPr>
          <p:cNvPr id="17410" name="Picture 2" descr="http://www.elite-weight-training.com/images/iStock_000004707356X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09800"/>
            <a:ext cx="3155028" cy="406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8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says…</a:t>
            </a:r>
            <a:endParaRPr lang="en-US" dirty="0"/>
          </a:p>
        </p:txBody>
      </p:sp>
      <p:sp>
        <p:nvSpPr>
          <p:cNvPr id="3" name="Content Placeholder 2"/>
          <p:cNvSpPr>
            <a:spLocks noGrp="1"/>
          </p:cNvSpPr>
          <p:nvPr>
            <p:ph sz="quarter" idx="1"/>
          </p:nvPr>
        </p:nvSpPr>
        <p:spPr/>
        <p:txBody>
          <a:bodyPr/>
          <a:lstStyle/>
          <a:p>
            <a:r>
              <a:rPr lang="en-US" dirty="0" smtClean="0"/>
              <a:t>Create rewards to keep on track</a:t>
            </a:r>
            <a:endParaRPr lang="en-US" dirty="0"/>
          </a:p>
        </p:txBody>
      </p:sp>
      <p:sp>
        <p:nvSpPr>
          <p:cNvPr id="4" name="AutoShape 2" descr="data:image/jpeg;base64,/9j/4AAQSkZJRgABAQAAAQABAAD/2wCEAAkGBxQQEBQUDxQUFRQUFBQUFRUUFBUUFBQUFRQWFhQVFBQYHCggGBolHBQUITEhJSkrLi4uFx8zODMsNygtLisBCgoKDg0OFxAQFywcHCQsLCwsLCwsLCwsLCwsLCwsLCwsLCwsLCwsLCwsLCwsLCwsLCwsLCwsLCwsLCwsLCwsLP/AABEIALcBEwMBIgACEQEDEQH/xAAcAAACAgMBAQAAAAAAAAAAAAAAAQUGAgMEBwj/xAA3EAABAwIEAwYEBAcBAQAAAAABAAIRAwQFEiExBkFREyJhcYGRFDKh8EJSsdEHI2JyweHxkjP/xAAZAQACAwEAAAAAAAAAAAAAAAAAAQIDBAX/xAAhEQEBAAIDAAICAwAAAAAAAAAAAQIRAyExEkEEMhMiUf/aAAwDAQACEQMRAD8A8gThCatVlCaE0EUJpoTBgLKFiFkgBNCEyMJwsQs5QGJSKyKRQGgpLJySaRITQgG0rMLWF3UcNqODTlIa6YJ0Gm6Vsno0m8AuIhXmwryAqdgeDNIP88B4I7mQfKZ7+Zz2jLpv4hW2jYmi0OzNe3eWakf3BZc9baMXRidiKrDoqDdWpoVPCV6daOD2ZhBbtI5eahOIcIz7BRl0lZtFYbcghTlvWVRZSdRMFTdjcTCdRs0nzTDxBVaxzDwySArFbPWjF6GZqgeNUy3eu2m5czqGVy6aIUirpt9CpcMDm6qMpNUhRfoo0S6cde2grirNUpcuUdUaiDe3KAhdIYEKQedpoTWtmJNATQCThCaAE0Jpgk0IQRoQhAEoKEigNbkkykmkSE1uoM56acjzPLTmlbo432lZlL5g4vkaQ2ADEHXf6LddYs+oe4XMluVzWkmRIkb6DQeyjW3DpkR3ye9sTB68gp/hrBnXJLo7rPmdBLQeTR1PP0WfK/dWYzfUQwuiM0gjNzaZMDYHXaFLYPxDWs6hgksOuWTBPJxjmuvFMHq9rTFrSe8TBIYYedZI/pEgT1C9FwPganSo56tNj65EhrnHIDyB30UMsppbjhdqPS4iBrHem18GqwbjfvgR3SJmRymVerCv2jS14Ic0A6/iY75Xjzg+oK4LDgMtq1K1xkdUqSA1khjZ00J9Fg2m6xu2W1V0yw9m4iCWmIYOsFp/9eKjLL0eUs7RfE9GNlw4ZVVlx63zNKrNBmUplldxabN+i6LjUKNw96kX7JKlevaGq5qQ1UpfhRjX6pw5XaxbWvXEKy1uuUWHXZVqrkr1YWipXXNVeSjQD7nVC5y1CZ6VVOEBNamYoTTQgBCE0AIQmmRJwhCAAhEJwmBCxIWSCg2lCZQgyWq4uCxzI5d7zW5ceIOJcPBunlP+1DPxLFqpuc9wA3JXvHDAbbWNNu0jM47e68SwRn81vWQB5kr2vFLUvpCmzYBsjlAiR66rJy36aeGfaXs8ezn+WxxbGj4MHoR1HitR4yyvLLigaewBDg6epiBoq47EbkOLKTRtGZzXFgMflbqV3YLw9Ve3tLwkuBBBAyAOmdGjkoeRdZupPibikW1APiS/5J59NFT8exV95Ro1K1LsqlGqx9Ko1wIqCRnpuG4kajxarvxFYsrU6dRzQTTdAPTNGo6bRO4kqi1MBrfEmoXPewB9Qtc4vDQ0SInkE8NI8kullujmaq7cU4K7mX0hclzUBVjMzs7iCpT4kEKtOdC3Ubgo0enfdVQVCXJIOi7KrlzOM7pwpHPSr9VsK1upwVvpMTSYhqycxbgxYVFEtuchCRQgKeFkgIWpnCaE0AoTQmmQQnCIQCQmhACEJpgkiskIDUQsVm4LFCQWt1oar2Nbu5wbtMBx3jwWxbba5fReypSMPpua9p/qaZH6JZTcOerZhfCVAQ6jXe57CHFlWkaTiBsWA7jTdX21qEOE6yOf6Lsu61C9tmV7dzXOY1z5B2DgS9hbyM/oo60qSJ5rnZW310cMZPFiswwGcolduLVopGBmOUmBv6KEo1133OINZTJfoANT0CjtLXao1uKnU7d9J9vWFWSGMyEl42DhEjLvqpvEbgi3a4CHPpgOHSW95v6qFvuLKj6jmUrOrUaO7mMtbHUF0BY1cSc9jg5hblnQkH6gqevCyxsnao2leRC6i4qLEsq1GkQWvcCDyhxEKQa6Qr7GJnusdkApFyRtwMrXUbCdJy2lsoDkhbqSH04TphBtjUqrVsa1D9Aki5CxCxdW1TQFMCaE4WpQAmiEQgAJoCaZBCE0AkIhOEAk0JphimhCAxcFrK3QsHBBsEJoQbRmfRd2lF7mnc5SR+m69G4YxvtaTZOuxn/HgqAtmHGo2oexa50CSBtHiqObjmtr+HksunslvW6+6labRUaWnmInp7rz7B8a7oD5a7odx+6nqeNgCZ1HPYLFca2zOJq6waq8AfEvpt6UmtbI21Jn6QoDHrUW9s+HHSQZMk5uZPMqMxvjR9Iw0Zp5g6DwKrOIcTVbkZajT2be+9rTDi0aaGNImVbjj5tVnn6zvrjM6k8uBfUoU3VIMw+XM7x/MWsY49M8cl1W1RRmK4X2IZUolzqNQAgkd5h5tfGnrzRZ3S1ZY/cZMclgZqui2tA+o1rjlDjBO8eijresrJw1gT77tOzeGGm0ubOpc8CWtHTbdU1Oeui4whlncUXH+ZRf+cDRw0IdyO4P/EcUWzWV8zAA14mGwGzzgDQctFOXNFt7hzY/+mVr29e0aNR66j1XHdkXFkwxLgxrgR+YD/oUdrrjLLJFVeFqG6ymVqIUlMdBcuS4qrIgrAUpKQ05+zlCkW0EkJKKE0BOFqZRCaE0AgE00JkUJpohAJCaEAoTThEJgoSWSIQCWLgs4SQGkhJZVxpp1A99P8qTw3AK1ZodGRh/E/Qeg3KNpIynEidpE+Ss9C4a24DqTAynkAAy7kQTJHzHVdl/h7bCgezaHVHjKarh3ocNcg2bz8VF8O3TcwbV22B/L0PkquXuJ8eUmSzW7bap/wDXKTOwlseBCxvsPoxDZDegMmOitFLBKT2d5oMt3aBm8wVE3uDljSGjNGgEH9P8LFG7pQsWwrI3NTnTWCZ08Fp4PoF90XGMjKVR1SRILC0gtPnK9MwLh0ucHVvDux9Fq49qU7S3NOk1jH1oENAByA6uMe3urZ3dK71N1T7arUeWik7I1rtXDp0jp4KRvsFoVyTTPYuaJc4Nlj9QDLREHXcKKwWkSwnXc+qkBdNZUDdy4ERyaCJknmZAWph+2FPh94+SrTd5y391c+BrWvZEVarQGVXhjDmBzOaC46D8MaSqbWuS3QGArxh7n3eGtNEk1KEOayfmLJDmjxILvUhVci/h7vbutqYoXNWnBDHuNWn0AeSXMHk4n0IWrDKLqbq1MtOXOX0+kOMkDyMrtq1BUt2PI7zDM8xp3h+nssaWIsLTJEx/1UVrxip1MIJucmzXS/TkOYH3zWfEFYUYoUaTQ1wBc9zQXR0DjrMrrdiGe6ZkHygglxgEHTf72XVxXSa9rXaSABPrt9foiXtG4yS6VFrVsYwBMtScVNRCL01yl6aejUhNCa0sgTSTTATQAhACE0QgBCEJgIQhACE4RCAFM4dw6+pDqp7Jm+vzkeDOXqtdlVp0Gh0zX5S0xT00iRq7x5LswS2ur6oWUtdpe4kMb5nXXwCjctHJb4j69zSNU2lCkGufUbRNesc5GdwbnAGjQJB0ClcSo1rKpWt3VO0+FNODlyS2pTa8Q3oCSOeyvXD/APDm3t3dtdEVq0h0u0Y0iPlbzOg1P0XDxTbMuxUdbW5qENyms0BslmrQ1ziM4HQSFR/LNr/4MtKXi/EdK9bT7OW5ZzMcRIPKDzCgq9ZtLUmP1PkFz1sMa4mZaZ1A0156HZFPD2N5T/dqrO1OounB/wDEtls0U7pr3ME5XN+do6EcwvS8B4usL54FtWaakaU6gNN5/tDvm9F4I+3adcoPhG3kk23ZuGwRqC3QgjXlzVd4pe1uPLY+geK+I6OG0s1SC905acwXHqTyb4rwviLiL4uua1V2d7gBlYDlaBMMaOg/dcuJPq3NTPePqPdAaA4mQ0DQFY0qTW/KAE8MdDk5Pk2213XptyMrODeQytJHk4iV2YZ3RJJLiSS4mT6rgXVTrQIU1SSua2gUrwVxJ8NcmkXd18GOh+49lWqteWqv/HltftG6wR6gaKOc3E+O6u3vT7oguyk5Hbg+PRR9tQhxHL0hceAYm25ohwcdvUR1UpTe0wRuNCqG6VH4gcroaNT+64cWvnVHMYdAwBx8/wAI+k+imKz81QEDut16ElVa8vRUqVHAR3y2OYywIKMUOS6ja6utVSuuR1ZaKlaVORQ3GuhcRchM9oZOEBMLQyhNCEwAnCE0AkJoQCTQhMBJNCAFutmjVztm8up5D76LUtlxoAwct/7jv7beiVug0XDi4kk67z4r0f8Ah1ifZ28AAQSSeev2PZeZgq+8GQyjG86+4291n5fGn8f9noIvmXDgxugOpzbnz5LZito+MrHEMA17MDNHQE/sofD2TtAnVdl1jNSizu972HqeQCo9bK804s4bqWznVZzUnOEEuBeJGmYDlylV0OUxxHxA66IbMsb0/Eevl0UKtWG9dufya+V0aC/RIoB0+wpKyMlYhZNqLEoM0kpQgByr7mwYPJWAqLxKlBzDnv5qNSjr4cxl9tVbBOQkZm/5HivZ7GpTqUw9jtOf+14C10GRuNV6bhVar2LK1E6OaO0byd4joVVnGjiy+ltu75rBpznzK8/L8t1VadqxDmjkHRH1IPup97C+CSeuXkPRV/iSgQW1Bpl7p9dRr/6UcPUubvFuc2ViKa2UKudgf138+aasqiVh2SFuQomrYTQE1pZxCcIQgCE0ITAQmhAKELJBQCSTRCYZ0RrPTX9vrC0OkldDxlaB173py/z7rQoZHCpUi5waN3EAeZMBemWeH9mxobygT1PLRUrhS07S5b0ZL/UbffgvR6NeIkeumv8AtZuW96bfxserXRQecsAAeKqn8RMebRt3UmmX1Bk03AO6sPEuKNt7cu55ZAET1M9F4Xil+64qF79z9Alhj/qXLnqaduG1wWgTqOXgu2VE4VT1LumnupRaIxX0JkrGUJkxKc9UihAIpFNYpA1hWp5mkFZJSg0K9haYO69I4BuA+2LD+En2KpF9Sls8wpTgS9yVy2dHBV5Rbx3tfTTieQ91y4ha9qx1ONXDuz+YatJ6a6eqkS4HYa/f+knMIkmB9VT5Wi9zSm4Cxxa5pG8xtILeo36hdax4mtm06jbgiWk9+ATDxudNp385WfaNqAPpHMxwkHn4g+IMq/e5tm1q6OULHKhI1ezhMPChu3KYrlavio0mcwTDgob4grIXJR8CS8pyoj4ko+KKfwCYlEqI+LKYvCl8QlkKLF4UxeFP4UJRZUmZnAdfoOZ9lFfGKTw+qezc4NBzd0E8gIzEDzge6VxsmwK1TMfDkPDktcrOCTsP0W21tTVqNptBBcQOvmfQaqo4tXBtoG0nVCYL588o0ED3VgLXR3TpvJBC6LCzyMaxoADWwPMCN1suqTgNSJ8OXms1/tdujxz446ecceXBa2CXOLzBJOgG8NHoqK1smBzVu/iJdg1W02mS3vPP9R0AHgBPuq5htGXTyH6q2Rl5L2kqTA1oA+/FbClCblYpYpuThIoBFJZBCAxWKaSQJBKJWKDDly4RU7O4aejoXQSuN5y1Wu8Qo1LH16zRqZmAiJ/5/pNteN4UfhFeWBbqnza81RY1zxliNs2tTNOpo2oDJH4D+Fw8j9J6qBw/C3WjTTqHvZi4xqNQIynmIAM+Knqj5H0XLe1w9ne+anserOh8jt4Ep43SvOb7cBcmtPbN6oVmlaipoCa3SKSTQhS0QQhCQJNCAiQGhNCnIQW83lTKA15AaIDdIjw8VoQllhMpoSttLFHg96HeYg+4XqnAuDuDO3qtyl4GUH5mt316Tp9FFfw4wJuU1qzWkv8AkLhMNHMdCZ36AK/tdlEH6dAdCubnlq3Fr4+Ofs3uAGswZiP2UNiV1kBjoVI1a8jz+4VQ4pviGPjfYa6DTcqMXXqPMsXqmrcvPV0Lst6WVoAUdZavJOvP1PNSjSrsWLKswgJDZCkiyWKAENHNAIoJSKRKATkihCQAWJCZKRKDYuC1m27VwA03M+QWwp2z8r2n71Ef5SNP8N30sAO40VgNSRr0gLzvD7o03SPVW+2ug9unNQ5cPjlY08eW462vMfeyiMYucgcerSPcKdpAZSq9xdbFrA4bZoPhO0qPHN5SHyTUqt/Fv6oWhC6OoxEE0IShhCEJkEIQmAmhCIDCaEKyES22lHtKjGfmc1vuYQhLLqUT17LhdRrKbRyaABHIQI9oXRWuwD96jqmhcf7dGOa8vIbIMEcxPRUPiy6mkd5dufAnZJCnijyeKzYNhsrulCFdGO+glZNQhMiKTkIQGJKTihCQYgoJQhBlKRSQgEsqGrh6/okhAcYKlcFuSHZfZCFf+TjPjtLiv9lspVCBqq9xLiUt7IayQT5DUIQsvDN5Ro5brFW0IQtrI//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QEBQUDxQUFRQUFBQUFRUUFBUUFBQUFRQWFhQVFBQYHCggGBolHBQUITEhJSkrLi4uFx8zODMsNygtLisBCgoKDg0OFxAQFywcHCQsLCwsLCwsLCwsLCwsLCwsLCwsLCwsLCwsLCwsLCwsLCwsLCwsLCwsLCwsLCwsLCwsLP/AABEIALcBEwMBIgACEQEDEQH/xAAcAAACAgMBAQAAAAAAAAAAAAAAAQUGAgMEBwj/xAA3EAABAwIEAwYEBAcBAQAAAAABAAIRAwQFEiExBkFREyJhcYGRFDKh8EJSsdEHI2JyweHxkjP/xAAZAQACAwEAAAAAAAAAAAAAAAAAAQIDBAX/xAAhEQEBAAIDAAICAwAAAAAAAAAAAQIRAyExEkEEMhMiUf/aAAwDAQACEQMRAD8A8gThCatVlCaE0EUJpoTBgLKFiFkgBNCEyMJwsQs5QGJSKyKRQGgpLJySaRITQgG0rMLWF3UcNqODTlIa6YJ0Gm6Vsno0m8AuIhXmwryAqdgeDNIP88B4I7mQfKZ7+Zz2jLpv4hW2jYmi0OzNe3eWakf3BZc9baMXRidiKrDoqDdWpoVPCV6daOD2ZhBbtI5eahOIcIz7BRl0lZtFYbcghTlvWVRZSdRMFTdjcTCdRs0nzTDxBVaxzDwySArFbPWjF6GZqgeNUy3eu2m5czqGVy6aIUirpt9CpcMDm6qMpNUhRfoo0S6cde2grirNUpcuUdUaiDe3KAhdIYEKQedpoTWtmJNATQCThCaAE0Jpgk0IQRoQhAEoKEigNbkkykmkSE1uoM56acjzPLTmlbo432lZlL5g4vkaQ2ADEHXf6LddYs+oe4XMluVzWkmRIkb6DQeyjW3DpkR3ye9sTB68gp/hrBnXJLo7rPmdBLQeTR1PP0WfK/dWYzfUQwuiM0gjNzaZMDYHXaFLYPxDWs6hgksOuWTBPJxjmuvFMHq9rTFrSe8TBIYYedZI/pEgT1C9FwPganSo56tNj65EhrnHIDyB30UMsppbjhdqPS4iBrHem18GqwbjfvgR3SJmRymVerCv2jS14Ic0A6/iY75Xjzg+oK4LDgMtq1K1xkdUqSA1khjZ00J9Fg2m6xu2W1V0yw9m4iCWmIYOsFp/9eKjLL0eUs7RfE9GNlw4ZVVlx63zNKrNBmUplldxabN+i6LjUKNw96kX7JKlevaGq5qQ1UpfhRjX6pw5XaxbWvXEKy1uuUWHXZVqrkr1YWipXXNVeSjQD7nVC5y1CZ6VVOEBNamYoTTQgBCE0AIQmmRJwhCAAhEJwmBCxIWSCg2lCZQgyWq4uCxzI5d7zW5ceIOJcPBunlP+1DPxLFqpuc9wA3JXvHDAbbWNNu0jM47e68SwRn81vWQB5kr2vFLUvpCmzYBsjlAiR66rJy36aeGfaXs8ezn+WxxbGj4MHoR1HitR4yyvLLigaewBDg6epiBoq47EbkOLKTRtGZzXFgMflbqV3YLw9Ve3tLwkuBBBAyAOmdGjkoeRdZupPibikW1APiS/5J59NFT8exV95Ro1K1LsqlGqx9Ko1wIqCRnpuG4kajxarvxFYsrU6dRzQTTdAPTNGo6bRO4kqi1MBrfEmoXPewB9Qtc4vDQ0SInkE8NI8kullujmaq7cU4K7mX0hclzUBVjMzs7iCpT4kEKtOdC3Ubgo0enfdVQVCXJIOi7KrlzOM7pwpHPSr9VsK1upwVvpMTSYhqycxbgxYVFEtuchCRQgKeFkgIWpnCaE0AoTQmmQQnCIQCQmhACEJpgkiskIDUQsVm4LFCQWt1oar2Nbu5wbtMBx3jwWxbba5fReypSMPpua9p/qaZH6JZTcOerZhfCVAQ6jXe57CHFlWkaTiBsWA7jTdX21qEOE6yOf6Lsu61C9tmV7dzXOY1z5B2DgS9hbyM/oo60qSJ5rnZW310cMZPFiswwGcolduLVopGBmOUmBv6KEo1133OINZTJfoANT0CjtLXao1uKnU7d9J9vWFWSGMyEl42DhEjLvqpvEbgi3a4CHPpgOHSW95v6qFvuLKj6jmUrOrUaO7mMtbHUF0BY1cSc9jg5hblnQkH6gqevCyxsnao2leRC6i4qLEsq1GkQWvcCDyhxEKQa6Qr7GJnusdkApFyRtwMrXUbCdJy2lsoDkhbqSH04TphBtjUqrVsa1D9Aki5CxCxdW1TQFMCaE4WpQAmiEQgAJoCaZBCE0AkIhOEAk0JphimhCAxcFrK3QsHBBsEJoQbRmfRd2lF7mnc5SR+m69G4YxvtaTZOuxn/HgqAtmHGo2oexa50CSBtHiqObjmtr+HksunslvW6+6labRUaWnmInp7rz7B8a7oD5a7odx+6nqeNgCZ1HPYLFca2zOJq6waq8AfEvpt6UmtbI21Jn6QoDHrUW9s+HHSQZMk5uZPMqMxvjR9Iw0Zp5g6DwKrOIcTVbkZajT2be+9rTDi0aaGNImVbjj5tVnn6zvrjM6k8uBfUoU3VIMw+XM7x/MWsY49M8cl1W1RRmK4X2IZUolzqNQAgkd5h5tfGnrzRZ3S1ZY/cZMclgZqui2tA+o1rjlDjBO8eijresrJw1gT77tOzeGGm0ubOpc8CWtHTbdU1Oeui4whlncUXH+ZRf+cDRw0IdyO4P/EcUWzWV8zAA14mGwGzzgDQctFOXNFt7hzY/+mVr29e0aNR66j1XHdkXFkwxLgxrgR+YD/oUdrrjLLJFVeFqG6ymVqIUlMdBcuS4qrIgrAUpKQ05+zlCkW0EkJKKE0BOFqZRCaE0AgE00JkUJpohAJCaEAoTThEJgoSWSIQCWLgs4SQGkhJZVxpp1A99P8qTw3AK1ZodGRh/E/Qeg3KNpIynEidpE+Ss9C4a24DqTAynkAAy7kQTJHzHVdl/h7bCgezaHVHjKarh3ocNcg2bz8VF8O3TcwbV22B/L0PkquXuJ8eUmSzW7bap/wDXKTOwlseBCxvsPoxDZDegMmOitFLBKT2d5oMt3aBm8wVE3uDljSGjNGgEH9P8LFG7pQsWwrI3NTnTWCZ08Fp4PoF90XGMjKVR1SRILC0gtPnK9MwLh0ucHVvDux9Fq49qU7S3NOk1jH1oENAByA6uMe3urZ3dK71N1T7arUeWik7I1rtXDp0jp4KRvsFoVyTTPYuaJc4Nlj9QDLREHXcKKwWkSwnXc+qkBdNZUDdy4ERyaCJknmZAWph+2FPh94+SrTd5y391c+BrWvZEVarQGVXhjDmBzOaC46D8MaSqbWuS3QGArxh7n3eGtNEk1KEOayfmLJDmjxILvUhVci/h7vbutqYoXNWnBDHuNWn0AeSXMHk4n0IWrDKLqbq1MtOXOX0+kOMkDyMrtq1BUt2PI7zDM8xp3h+nssaWIsLTJEx/1UVrxip1MIJucmzXS/TkOYH3zWfEFYUYoUaTQ1wBc9zQXR0DjrMrrdiGe6ZkHygglxgEHTf72XVxXSa9rXaSABPrt9foiXtG4yS6VFrVsYwBMtScVNRCL01yl6aejUhNCa0sgTSTTATQAhACE0QgBCEJgIQhACE4RCAFM4dw6+pDqp7Jm+vzkeDOXqtdlVp0Gh0zX5S0xT00iRq7x5LswS2ur6oWUtdpe4kMb5nXXwCjctHJb4j69zSNU2lCkGufUbRNesc5GdwbnAGjQJB0ClcSo1rKpWt3VO0+FNODlyS2pTa8Q3oCSOeyvXD/APDm3t3dtdEVq0h0u0Y0iPlbzOg1P0XDxTbMuxUdbW5qENyms0BslmrQ1ziM4HQSFR/LNr/4MtKXi/EdK9bT7OW5ZzMcRIPKDzCgq9ZtLUmP1PkFz1sMa4mZaZ1A0156HZFPD2N5T/dqrO1OounB/wDEtls0U7pr3ME5XN+do6EcwvS8B4usL54FtWaakaU6gNN5/tDvm9F4I+3adcoPhG3kk23ZuGwRqC3QgjXlzVd4pe1uPLY+geK+I6OG0s1SC905acwXHqTyb4rwviLiL4uua1V2d7gBlYDlaBMMaOg/dcuJPq3NTPePqPdAaA4mQ0DQFY0qTW/KAE8MdDk5Pk2213XptyMrODeQytJHk4iV2YZ3RJJLiSS4mT6rgXVTrQIU1SSua2gUrwVxJ8NcmkXd18GOh+49lWqteWqv/HltftG6wR6gaKOc3E+O6u3vT7oguyk5Hbg+PRR9tQhxHL0hceAYm25ohwcdvUR1UpTe0wRuNCqG6VH4gcroaNT+64cWvnVHMYdAwBx8/wAI+k+imKz81QEDut16ElVa8vRUqVHAR3y2OYywIKMUOS6ja6utVSuuR1ZaKlaVORQ3GuhcRchM9oZOEBMLQyhNCEwAnCE0AkJoQCTQhMBJNCAFutmjVztm8up5D76LUtlxoAwct/7jv7beiVug0XDi4kk67z4r0f8Ah1ifZ28AAQSSeev2PZeZgq+8GQyjG86+4291n5fGn8f9noIvmXDgxugOpzbnz5LZito+MrHEMA17MDNHQE/sofD2TtAnVdl1jNSizu972HqeQCo9bK804s4bqWznVZzUnOEEuBeJGmYDlylV0OUxxHxA66IbMsb0/Eevl0UKtWG9dufya+V0aC/RIoB0+wpKyMlYhZNqLEoM0kpQgByr7mwYPJWAqLxKlBzDnv5qNSjr4cxl9tVbBOQkZm/5HivZ7GpTqUw9jtOf+14C10GRuNV6bhVar2LK1E6OaO0byd4joVVnGjiy+ltu75rBpznzK8/L8t1VadqxDmjkHRH1IPup97C+CSeuXkPRV/iSgQW1Bpl7p9dRr/6UcPUubvFuc2ViKa2UKudgf138+aasqiVh2SFuQomrYTQE1pZxCcIQgCE0ITAQmhAKELJBQCSTRCYZ0RrPTX9vrC0OkldDxlaB173py/z7rQoZHCpUi5waN3EAeZMBemWeH9mxobygT1PLRUrhS07S5b0ZL/UbffgvR6NeIkeumv8AtZuW96bfxserXRQecsAAeKqn8RMebRt3UmmX1Bk03AO6sPEuKNt7cu55ZAET1M9F4Xil+64qF79z9Alhj/qXLnqaduG1wWgTqOXgu2VE4VT1LumnupRaIxX0JkrGUJkxKc9UihAIpFNYpA1hWp5mkFZJSg0K9haYO69I4BuA+2LD+En2KpF9Sls8wpTgS9yVy2dHBV5Rbx3tfTTieQ91y4ha9qx1ONXDuz+YatJ6a6eqkS4HYa/f+knMIkmB9VT5Wi9zSm4Cxxa5pG8xtILeo36hdax4mtm06jbgiWk9+ATDxudNp385WfaNqAPpHMxwkHn4g+IMq/e5tm1q6OULHKhI1ezhMPChu3KYrlavio0mcwTDgob4grIXJR8CS8pyoj4ko+KKfwCYlEqI+LKYvCl8QlkKLF4UxeFP4UJRZUmZnAdfoOZ9lFfGKTw+qezc4NBzd0E8gIzEDzge6VxsmwK1TMfDkPDktcrOCTsP0W21tTVqNptBBcQOvmfQaqo4tXBtoG0nVCYL588o0ED3VgLXR3TpvJBC6LCzyMaxoADWwPMCN1suqTgNSJ8OXms1/tdujxz446ecceXBa2CXOLzBJOgG8NHoqK1smBzVu/iJdg1W02mS3vPP9R0AHgBPuq5htGXTyH6q2Rl5L2kqTA1oA+/FbClCblYpYpuThIoBFJZBCAxWKaSQJBKJWKDDly4RU7O4aejoXQSuN5y1Wu8Qo1LH16zRqZmAiJ/5/pNteN4UfhFeWBbqnza81RY1zxliNs2tTNOpo2oDJH4D+Fw8j9J6qBw/C3WjTTqHvZi4xqNQIynmIAM+Knqj5H0XLe1w9ne+anserOh8jt4Ep43SvOb7cBcmtPbN6oVmlaipoCa3SKSTQhS0QQhCQJNCAiQGhNCnIQW83lTKA15AaIDdIjw8VoQllhMpoSttLFHg96HeYg+4XqnAuDuDO3qtyl4GUH5mt316Tp9FFfw4wJuU1qzWkv8AkLhMNHMdCZ36AK/tdlEH6dAdCubnlq3Fr4+Ofs3uAGswZiP2UNiV1kBjoVI1a8jz+4VQ4pviGPjfYa6DTcqMXXqPMsXqmrcvPV0Lst6WVoAUdZavJOvP1PNSjSrsWLKswgJDZCkiyWKAENHNAIoJSKRKATkihCQAWJCZKRKDYuC1m27VwA03M+QWwp2z8r2n71Ef5SNP8N30sAO40VgNSRr0gLzvD7o03SPVW+2ug9unNQ5cPjlY08eW462vMfeyiMYucgcerSPcKdpAZSq9xdbFrA4bZoPhO0qPHN5SHyTUqt/Fv6oWhC6OoxEE0IShhCEJkEIQmAmhCIDCaEKyES22lHtKjGfmc1vuYQhLLqUT17LhdRrKbRyaABHIQI9oXRWuwD96jqmhcf7dGOa8vIbIMEcxPRUPiy6mkd5dufAnZJCnijyeKzYNhsrulCFdGO+glZNQhMiKTkIQGJKTihCQYgoJQhBlKRSQgEsqGrh6/okhAcYKlcFuSHZfZCFf+TjPjtLiv9lspVCBqq9xLiUt7IayQT5DUIQsvDN5Ro5brFW0IQtrI//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xQQEBQUDxQUFRQUFBQUFRUUFBUUFBQUFRQWFhQVFBQYHCggGBolHBQUITEhJSkrLi4uFx8zODMsNygtLisBCgoKDg0OFxAQFywcHCQsLCwsLCwsLCwsLCwsLCwsLCwsLCwsLCwsLCwsLCwsLCwsLCwsLCwsLCwsLCwsLCwsLP/AABEIALcBEwMBIgACEQEDEQH/xAAcAAACAgMBAQAAAAAAAAAAAAAAAQUGAgMEBwj/xAA3EAABAwIEAwYEBAcBAQAAAAABAAIRAwQFEiExBkFREyJhcYGRFDKh8EJSsdEHI2JyweHxkjP/xAAZAQACAwEAAAAAAAAAAAAAAAAAAQIDBAX/xAAhEQEBAAIDAAICAwAAAAAAAAAAAQIRAyExEkEEMhMiUf/aAAwDAQACEQMRAD8A8gThCatVlCaE0EUJpoTBgLKFiFkgBNCEyMJwsQs5QGJSKyKRQGgpLJySaRITQgG0rMLWF3UcNqODTlIa6YJ0Gm6Vsno0m8AuIhXmwryAqdgeDNIP88B4I7mQfKZ7+Zz2jLpv4hW2jYmi0OzNe3eWakf3BZc9baMXRidiKrDoqDdWpoVPCV6daOD2ZhBbtI5eahOIcIz7BRl0lZtFYbcghTlvWVRZSdRMFTdjcTCdRs0nzTDxBVaxzDwySArFbPWjF6GZqgeNUy3eu2m5czqGVy6aIUirpt9CpcMDm6qMpNUhRfoo0S6cde2grirNUpcuUdUaiDe3KAhdIYEKQedpoTWtmJNATQCThCaAE0Jpgk0IQRoQhAEoKEigNbkkykmkSE1uoM56acjzPLTmlbo432lZlL5g4vkaQ2ADEHXf6LddYs+oe4XMluVzWkmRIkb6DQeyjW3DpkR3ye9sTB68gp/hrBnXJLo7rPmdBLQeTR1PP0WfK/dWYzfUQwuiM0gjNzaZMDYHXaFLYPxDWs6hgksOuWTBPJxjmuvFMHq9rTFrSe8TBIYYedZI/pEgT1C9FwPganSo56tNj65EhrnHIDyB30UMsppbjhdqPS4iBrHem18GqwbjfvgR3SJmRymVerCv2jS14Ic0A6/iY75Xjzg+oK4LDgMtq1K1xkdUqSA1khjZ00J9Fg2m6xu2W1V0yw9m4iCWmIYOsFp/9eKjLL0eUs7RfE9GNlw4ZVVlx63zNKrNBmUplldxabN+i6LjUKNw96kX7JKlevaGq5qQ1UpfhRjX6pw5XaxbWvXEKy1uuUWHXZVqrkr1YWipXXNVeSjQD7nVC5y1CZ6VVOEBNamYoTTQgBCE0AIQmmRJwhCAAhEJwmBCxIWSCg2lCZQgyWq4uCxzI5d7zW5ceIOJcPBunlP+1DPxLFqpuc9wA3JXvHDAbbWNNu0jM47e68SwRn81vWQB5kr2vFLUvpCmzYBsjlAiR66rJy36aeGfaXs8ezn+WxxbGj4MHoR1HitR4yyvLLigaewBDg6epiBoq47EbkOLKTRtGZzXFgMflbqV3YLw9Ve3tLwkuBBBAyAOmdGjkoeRdZupPibikW1APiS/5J59NFT8exV95Ro1K1LsqlGqx9Ko1wIqCRnpuG4kajxarvxFYsrU6dRzQTTdAPTNGo6bRO4kqi1MBrfEmoXPewB9Qtc4vDQ0SInkE8NI8kullujmaq7cU4K7mX0hclzUBVjMzs7iCpT4kEKtOdC3Ubgo0enfdVQVCXJIOi7KrlzOM7pwpHPSr9VsK1upwVvpMTSYhqycxbgxYVFEtuchCRQgKeFkgIWpnCaE0AoTQmmQQnCIQCQmhACEJpgkiskIDUQsVm4LFCQWt1oar2Nbu5wbtMBx3jwWxbba5fReypSMPpua9p/qaZH6JZTcOerZhfCVAQ6jXe57CHFlWkaTiBsWA7jTdX21qEOE6yOf6Lsu61C9tmV7dzXOY1z5B2DgS9hbyM/oo60qSJ5rnZW310cMZPFiswwGcolduLVopGBmOUmBv6KEo1133OINZTJfoANT0CjtLXao1uKnU7d9J9vWFWSGMyEl42DhEjLvqpvEbgi3a4CHPpgOHSW95v6qFvuLKj6jmUrOrUaO7mMtbHUF0BY1cSc9jg5hblnQkH6gqevCyxsnao2leRC6i4qLEsq1GkQWvcCDyhxEKQa6Qr7GJnusdkApFyRtwMrXUbCdJy2lsoDkhbqSH04TphBtjUqrVsa1D9Aki5CxCxdW1TQFMCaE4WpQAmiEQgAJoCaZBCE0AkIhOEAk0JphimhCAxcFrK3QsHBBsEJoQbRmfRd2lF7mnc5SR+m69G4YxvtaTZOuxn/HgqAtmHGo2oexa50CSBtHiqObjmtr+HksunslvW6+6labRUaWnmInp7rz7B8a7oD5a7odx+6nqeNgCZ1HPYLFca2zOJq6waq8AfEvpt6UmtbI21Jn6QoDHrUW9s+HHSQZMk5uZPMqMxvjR9Iw0Zp5g6DwKrOIcTVbkZajT2be+9rTDi0aaGNImVbjj5tVnn6zvrjM6k8uBfUoU3VIMw+XM7x/MWsY49M8cl1W1RRmK4X2IZUolzqNQAgkd5h5tfGnrzRZ3S1ZY/cZMclgZqui2tA+o1rjlDjBO8eijresrJw1gT77tOzeGGm0ubOpc8CWtHTbdU1Oeui4whlncUXH+ZRf+cDRw0IdyO4P/EcUWzWV8zAA14mGwGzzgDQctFOXNFt7hzY/+mVr29e0aNR66j1XHdkXFkwxLgxrgR+YD/oUdrrjLLJFVeFqG6ymVqIUlMdBcuS4qrIgrAUpKQ05+zlCkW0EkJKKE0BOFqZRCaE0AgE00JkUJpohAJCaEAoTThEJgoSWSIQCWLgs4SQGkhJZVxpp1A99P8qTw3AK1ZodGRh/E/Qeg3KNpIynEidpE+Ss9C4a24DqTAynkAAy7kQTJHzHVdl/h7bCgezaHVHjKarh3ocNcg2bz8VF8O3TcwbV22B/L0PkquXuJ8eUmSzW7bap/wDXKTOwlseBCxvsPoxDZDegMmOitFLBKT2d5oMt3aBm8wVE3uDljSGjNGgEH9P8LFG7pQsWwrI3NTnTWCZ08Fp4PoF90XGMjKVR1SRILC0gtPnK9MwLh0ucHVvDux9Fq49qU7S3NOk1jH1oENAByA6uMe3urZ3dK71N1T7arUeWik7I1rtXDp0jp4KRvsFoVyTTPYuaJc4Nlj9QDLREHXcKKwWkSwnXc+qkBdNZUDdy4ERyaCJknmZAWph+2FPh94+SrTd5y391c+BrWvZEVarQGVXhjDmBzOaC46D8MaSqbWuS3QGArxh7n3eGtNEk1KEOayfmLJDmjxILvUhVci/h7vbutqYoXNWnBDHuNWn0AeSXMHk4n0IWrDKLqbq1MtOXOX0+kOMkDyMrtq1BUt2PI7zDM8xp3h+nssaWIsLTJEx/1UVrxip1MIJucmzXS/TkOYH3zWfEFYUYoUaTQ1wBc9zQXR0DjrMrrdiGe6ZkHygglxgEHTf72XVxXSa9rXaSABPrt9foiXtG4yS6VFrVsYwBMtScVNRCL01yl6aejUhNCa0sgTSTTATQAhACE0QgBCEJgIQhACE4RCAFM4dw6+pDqp7Jm+vzkeDOXqtdlVp0Gh0zX5S0xT00iRq7x5LswS2ur6oWUtdpe4kMb5nXXwCjctHJb4j69zSNU2lCkGufUbRNesc5GdwbnAGjQJB0ClcSo1rKpWt3VO0+FNODlyS2pTa8Q3oCSOeyvXD/APDm3t3dtdEVq0h0u0Y0iPlbzOg1P0XDxTbMuxUdbW5qENyms0BslmrQ1ziM4HQSFR/LNr/4MtKXi/EdK9bT7OW5ZzMcRIPKDzCgq9ZtLUmP1PkFz1sMa4mZaZ1A0156HZFPD2N5T/dqrO1OounB/wDEtls0U7pr3ME5XN+do6EcwvS8B4usL54FtWaakaU6gNN5/tDvm9F4I+3adcoPhG3kk23ZuGwRqC3QgjXlzVd4pe1uPLY+geK+I6OG0s1SC905acwXHqTyb4rwviLiL4uua1V2d7gBlYDlaBMMaOg/dcuJPq3NTPePqPdAaA4mQ0DQFY0qTW/KAE8MdDk5Pk2213XptyMrODeQytJHk4iV2YZ3RJJLiSS4mT6rgXVTrQIU1SSua2gUrwVxJ8NcmkXd18GOh+49lWqteWqv/HltftG6wR6gaKOc3E+O6u3vT7oguyk5Hbg+PRR9tQhxHL0hceAYm25ohwcdvUR1UpTe0wRuNCqG6VH4gcroaNT+64cWvnVHMYdAwBx8/wAI+k+imKz81QEDut16ElVa8vRUqVHAR3y2OYywIKMUOS6ja6utVSuuR1ZaKlaVORQ3GuhcRchM9oZOEBMLQyhNCEwAnCE0AkJoQCTQhMBJNCAFutmjVztm8up5D76LUtlxoAwct/7jv7beiVug0XDi4kk67z4r0f8Ah1ifZ28AAQSSeev2PZeZgq+8GQyjG86+4291n5fGn8f9noIvmXDgxugOpzbnz5LZito+MrHEMA17MDNHQE/sofD2TtAnVdl1jNSizu972HqeQCo9bK804s4bqWznVZzUnOEEuBeJGmYDlylV0OUxxHxA66IbMsb0/Eevl0UKtWG9dufya+V0aC/RIoB0+wpKyMlYhZNqLEoM0kpQgByr7mwYPJWAqLxKlBzDnv5qNSjr4cxl9tVbBOQkZm/5HivZ7GpTqUw9jtOf+14C10GRuNV6bhVar2LK1E6OaO0byd4joVVnGjiy+ltu75rBpznzK8/L8t1VadqxDmjkHRH1IPup97C+CSeuXkPRV/iSgQW1Bpl7p9dRr/6UcPUubvFuc2ViKa2UKudgf138+aasqiVh2SFuQomrYTQE1pZxCcIQgCE0ITAQmhAKELJBQCSTRCYZ0RrPTX9vrC0OkldDxlaB173py/z7rQoZHCpUi5waN3EAeZMBemWeH9mxobygT1PLRUrhS07S5b0ZL/UbffgvR6NeIkeumv8AtZuW96bfxserXRQecsAAeKqn8RMebRt3UmmX1Bk03AO6sPEuKNt7cu55ZAET1M9F4Xil+64qF79z9Alhj/qXLnqaduG1wWgTqOXgu2VE4VT1LumnupRaIxX0JkrGUJkxKc9UihAIpFNYpA1hWp5mkFZJSg0K9haYO69I4BuA+2LD+En2KpF9Sls8wpTgS9yVy2dHBV5Rbx3tfTTieQ91y4ha9qx1ONXDuz+YatJ6a6eqkS4HYa/f+knMIkmB9VT5Wi9zSm4Cxxa5pG8xtILeo36hdax4mtm06jbgiWk9+ATDxudNp385WfaNqAPpHMxwkHn4g+IMq/e5tm1q6OULHKhI1ezhMPChu3KYrlavio0mcwTDgob4grIXJR8CS8pyoj4ko+KKfwCYlEqI+LKYvCl8QlkKLF4UxeFP4UJRZUmZnAdfoOZ9lFfGKTw+qezc4NBzd0E8gIzEDzge6VxsmwK1TMfDkPDktcrOCTsP0W21tTVqNptBBcQOvmfQaqo4tXBtoG0nVCYL588o0ED3VgLXR3TpvJBC6LCzyMaxoADWwPMCN1suqTgNSJ8OXms1/tdujxz446ecceXBa2CXOLzBJOgG8NHoqK1smBzVu/iJdg1W02mS3vPP9R0AHgBPuq5htGXTyH6q2Rl5L2kqTA1oA+/FbClCblYpYpuThIoBFJZBCAxWKaSQJBKJWKDDly4RU7O4aejoXQSuN5y1Wu8Qo1LH16zRqZmAiJ/5/pNteN4UfhFeWBbqnza81RY1zxliNs2tTNOpo2oDJH4D+Fw8j9J6qBw/C3WjTTqHvZi4xqNQIynmIAM+Knqj5H0XLe1w9ne+anserOh8jt4Ep43SvOb7cBcmtPbN6oVmlaipoCa3SKSTQhS0QQhCQJNCAiQGhNCnIQW83lTKA15AaIDdIjw8VoQllhMpoSttLFHg96HeYg+4XqnAuDuDO3qtyl4GUH5mt316Tp9FFfw4wJuU1qzWkv8AkLhMNHMdCZ36AK/tdlEH6dAdCubnlq3Fr4+Ofs3uAGswZiP2UNiV1kBjoVI1a8jz+4VQ4pviGPjfYa6DTcqMXXqPMsXqmrcvPV0Lst6WVoAUdZavJOvP1PNSjSrsWLKswgJDZCkiyWKAENHNAIoJSKRKATkihCQAWJCZKRKDYuC1m27VwA03M+QWwp2z8r2n71Ef5SNP8N30sAO40VgNSRr0gLzvD7o03SPVW+2ug9unNQ5cPjlY08eW462vMfeyiMYucgcerSPcKdpAZSq9xdbFrA4bZoPhO0qPHN5SHyTUqt/Fv6oWhC6OoxEE0IShhCEJkEIQmAmhCIDCaEKyES22lHtKjGfmc1vuYQhLLqUT17LhdRrKbRyaABHIQI9oXRWuwD96jqmhcf7dGOa8vIbIMEcxPRUPiy6mkd5dufAnZJCnijyeKzYNhsrulCFdGO+glZNQhMiKTkIQGJKTihCQYgoJQhBlKRSQgEsqGrh6/okhAcYKlcFuSHZfZCFf+TjPjtLiv9lspVCBqq9xLiUt7IayQT5DUIQsvDN5Ro5brFW0IQtrI//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xQQEBQUDxQUFRQUFBQUFRUUFBUUFBQUFRQWFhQVFBQYHCggGBolHBQUITEhJSkrLi4uFx8zODMsNygtLisBCgoKDg0OFxAQFywcHCQsLCwsLCwsLCwsLCwsLCwsLCwsLCwsLCwsLCwsLCwsLCwsLCwsLCwsLCwsLCwsLCwsLP/AABEIALcBEwMBIgACEQEDEQH/xAAcAAACAgMBAQAAAAAAAAAAAAAAAQUGAgMEBwj/xAA3EAABAwIEAwYEBAcBAQAAAAABAAIRAwQFEiExBkFREyJhcYGRFDKh8EJSsdEHI2JyweHxkjP/xAAZAQACAwEAAAAAAAAAAAAAAAAAAQIDBAX/xAAhEQEBAAIDAAICAwAAAAAAAAAAAQIRAyExEkEEMhMiUf/aAAwDAQACEQMRAD8A8gThCatVlCaE0EUJpoTBgLKFiFkgBNCEyMJwsQs5QGJSKyKRQGgpLJySaRITQgG0rMLWF3UcNqODTlIa6YJ0Gm6Vsno0m8AuIhXmwryAqdgeDNIP88B4I7mQfKZ7+Zz2jLpv4hW2jYmi0OzNe3eWakf3BZc9baMXRidiKrDoqDdWpoVPCV6daOD2ZhBbtI5eahOIcIz7BRl0lZtFYbcghTlvWVRZSdRMFTdjcTCdRs0nzTDxBVaxzDwySArFbPWjF6GZqgeNUy3eu2m5czqGVy6aIUirpt9CpcMDm6qMpNUhRfoo0S6cde2grirNUpcuUdUaiDe3KAhdIYEKQedpoTWtmJNATQCThCaAE0Jpgk0IQRoQhAEoKEigNbkkykmkSE1uoM56acjzPLTmlbo432lZlL5g4vkaQ2ADEHXf6LddYs+oe4XMluVzWkmRIkb6DQeyjW3DpkR3ye9sTB68gp/hrBnXJLo7rPmdBLQeTR1PP0WfK/dWYzfUQwuiM0gjNzaZMDYHXaFLYPxDWs6hgksOuWTBPJxjmuvFMHq9rTFrSe8TBIYYedZI/pEgT1C9FwPganSo56tNj65EhrnHIDyB30UMsppbjhdqPS4iBrHem18GqwbjfvgR3SJmRymVerCv2jS14Ic0A6/iY75Xjzg+oK4LDgMtq1K1xkdUqSA1khjZ00J9Fg2m6xu2W1V0yw9m4iCWmIYOsFp/9eKjLL0eUs7RfE9GNlw4ZVVlx63zNKrNBmUplldxabN+i6LjUKNw96kX7JKlevaGq5qQ1UpfhRjX6pw5XaxbWvXEKy1uuUWHXZVqrkr1YWipXXNVeSjQD7nVC5y1CZ6VVOEBNamYoTTQgBCE0AIQmmRJwhCAAhEJwmBCxIWSCg2lCZQgyWq4uCxzI5d7zW5ceIOJcPBunlP+1DPxLFqpuc9wA3JXvHDAbbWNNu0jM47e68SwRn81vWQB5kr2vFLUvpCmzYBsjlAiR66rJy36aeGfaXs8ezn+WxxbGj4MHoR1HitR4yyvLLigaewBDg6epiBoq47EbkOLKTRtGZzXFgMflbqV3YLw9Ve3tLwkuBBBAyAOmdGjkoeRdZupPibikW1APiS/5J59NFT8exV95Ro1K1LsqlGqx9Ko1wIqCRnpuG4kajxarvxFYsrU6dRzQTTdAPTNGo6bRO4kqi1MBrfEmoXPewB9Qtc4vDQ0SInkE8NI8kullujmaq7cU4K7mX0hclzUBVjMzs7iCpT4kEKtOdC3Ubgo0enfdVQVCXJIOi7KrlzOM7pwpHPSr9VsK1upwVvpMTSYhqycxbgxYVFEtuchCRQgKeFkgIWpnCaE0AoTQmmQQnCIQCQmhACEJpgkiskIDUQsVm4LFCQWt1oar2Nbu5wbtMBx3jwWxbba5fReypSMPpua9p/qaZH6JZTcOerZhfCVAQ6jXe57CHFlWkaTiBsWA7jTdX21qEOE6yOf6Lsu61C9tmV7dzXOY1z5B2DgS9hbyM/oo60qSJ5rnZW310cMZPFiswwGcolduLVopGBmOUmBv6KEo1133OINZTJfoANT0CjtLXao1uKnU7d9J9vWFWSGMyEl42DhEjLvqpvEbgi3a4CHPpgOHSW95v6qFvuLKj6jmUrOrUaO7mMtbHUF0BY1cSc9jg5hblnQkH6gqevCyxsnao2leRC6i4qLEsq1GkQWvcCDyhxEKQa6Qr7GJnusdkApFyRtwMrXUbCdJy2lsoDkhbqSH04TphBtjUqrVsa1D9Aki5CxCxdW1TQFMCaE4WpQAmiEQgAJoCaZBCE0AkIhOEAk0JphimhCAxcFrK3QsHBBsEJoQbRmfRd2lF7mnc5SR+m69G4YxvtaTZOuxn/HgqAtmHGo2oexa50CSBtHiqObjmtr+HksunslvW6+6labRUaWnmInp7rz7B8a7oD5a7odx+6nqeNgCZ1HPYLFca2zOJq6waq8AfEvpt6UmtbI21Jn6QoDHrUW9s+HHSQZMk5uZPMqMxvjR9Iw0Zp5g6DwKrOIcTVbkZajT2be+9rTDi0aaGNImVbjj5tVnn6zvrjM6k8uBfUoU3VIMw+XM7x/MWsY49M8cl1W1RRmK4X2IZUolzqNQAgkd5h5tfGnrzRZ3S1ZY/cZMclgZqui2tA+o1rjlDjBO8eijresrJw1gT77tOzeGGm0ubOpc8CWtHTbdU1Oeui4whlncUXH+ZRf+cDRw0IdyO4P/EcUWzWV8zAA14mGwGzzgDQctFOXNFt7hzY/+mVr29e0aNR66j1XHdkXFkwxLgxrgR+YD/oUdrrjLLJFVeFqG6ymVqIUlMdBcuS4qrIgrAUpKQ05+zlCkW0EkJKKE0BOFqZRCaE0AgE00JkUJpohAJCaEAoTThEJgoSWSIQCWLgs4SQGkhJZVxpp1A99P8qTw3AK1ZodGRh/E/Qeg3KNpIynEidpE+Ss9C4a24DqTAynkAAy7kQTJHzHVdl/h7bCgezaHVHjKarh3ocNcg2bz8VF8O3TcwbV22B/L0PkquXuJ8eUmSzW7bap/wDXKTOwlseBCxvsPoxDZDegMmOitFLBKT2d5oMt3aBm8wVE3uDljSGjNGgEH9P8LFG7pQsWwrI3NTnTWCZ08Fp4PoF90XGMjKVR1SRILC0gtPnK9MwLh0ucHVvDux9Fq49qU7S3NOk1jH1oENAByA6uMe3urZ3dK71N1T7arUeWik7I1rtXDp0jp4KRvsFoVyTTPYuaJc4Nlj9QDLREHXcKKwWkSwnXc+qkBdNZUDdy4ERyaCJknmZAWph+2FPh94+SrTd5y391c+BrWvZEVarQGVXhjDmBzOaC46D8MaSqbWuS3QGArxh7n3eGtNEk1KEOayfmLJDmjxILvUhVci/h7vbutqYoXNWnBDHuNWn0AeSXMHk4n0IWrDKLqbq1MtOXOX0+kOMkDyMrtq1BUt2PI7zDM8xp3h+nssaWIsLTJEx/1UVrxip1MIJucmzXS/TkOYH3zWfEFYUYoUaTQ1wBc9zQXR0DjrMrrdiGe6ZkHygglxgEHTf72XVxXSa9rXaSABPrt9foiXtG4yS6VFrVsYwBMtScVNRCL01yl6aejUhNCa0sgTSTTATQAhACE0QgBCEJgIQhACE4RCAFM4dw6+pDqp7Jm+vzkeDOXqtdlVp0Gh0zX5S0xT00iRq7x5LswS2ur6oWUtdpe4kMb5nXXwCjctHJb4j69zSNU2lCkGufUbRNesc5GdwbnAGjQJB0ClcSo1rKpWt3VO0+FNODlyS2pTa8Q3oCSOeyvXD/APDm3t3dtdEVq0h0u0Y0iPlbzOg1P0XDxTbMuxUdbW5qENyms0BslmrQ1ziM4HQSFR/LNr/4MtKXi/EdK9bT7OW5ZzMcRIPKDzCgq9ZtLUmP1PkFz1sMa4mZaZ1A0156HZFPD2N5T/dqrO1OounB/wDEtls0U7pr3ME5XN+do6EcwvS8B4usL54FtWaakaU6gNN5/tDvm9F4I+3adcoPhG3kk23ZuGwRqC3QgjXlzVd4pe1uPLY+geK+I6OG0s1SC905acwXHqTyb4rwviLiL4uua1V2d7gBlYDlaBMMaOg/dcuJPq3NTPePqPdAaA4mQ0DQFY0qTW/KAE8MdDk5Pk2213XptyMrODeQytJHk4iV2YZ3RJJLiSS4mT6rgXVTrQIU1SSua2gUrwVxJ8NcmkXd18GOh+49lWqteWqv/HltftG6wR6gaKOc3E+O6u3vT7oguyk5Hbg+PRR9tQhxHL0hceAYm25ohwcdvUR1UpTe0wRuNCqG6VH4gcroaNT+64cWvnVHMYdAwBx8/wAI+k+imKz81QEDut16ElVa8vRUqVHAR3y2OYywIKMUOS6ja6utVSuuR1ZaKlaVORQ3GuhcRchM9oZOEBMLQyhNCEwAnCE0AkJoQCTQhMBJNCAFutmjVztm8up5D76LUtlxoAwct/7jv7beiVug0XDi4kk67z4r0f8Ah1ifZ28AAQSSeev2PZeZgq+8GQyjG86+4291n5fGn8f9noIvmXDgxugOpzbnz5LZito+MrHEMA17MDNHQE/sofD2TtAnVdl1jNSizu972HqeQCo9bK804s4bqWznVZzUnOEEuBeJGmYDlylV0OUxxHxA66IbMsb0/Eevl0UKtWG9dufya+V0aC/RIoB0+wpKyMlYhZNqLEoM0kpQgByr7mwYPJWAqLxKlBzDnv5qNSjr4cxl9tVbBOQkZm/5HivZ7GpTqUw9jtOf+14C10GRuNV6bhVar2LK1E6OaO0byd4joVVnGjiy+ltu75rBpznzK8/L8t1VadqxDmjkHRH1IPup97C+CSeuXkPRV/iSgQW1Bpl7p9dRr/6UcPUubvFuc2ViKa2UKudgf138+aasqiVh2SFuQomrYTQE1pZxCcIQgCE0ITAQmhAKELJBQCSTRCYZ0RrPTX9vrC0OkldDxlaB173py/z7rQoZHCpUi5waN3EAeZMBemWeH9mxobygT1PLRUrhS07S5b0ZL/UbffgvR6NeIkeumv8AtZuW96bfxserXRQecsAAeKqn8RMebRt3UmmX1Bk03AO6sPEuKNt7cu55ZAET1M9F4Xil+64qF79z9Alhj/qXLnqaduG1wWgTqOXgu2VE4VT1LumnupRaIxX0JkrGUJkxKc9UihAIpFNYpA1hWp5mkFZJSg0K9haYO69I4BuA+2LD+En2KpF9Sls8wpTgS9yVy2dHBV5Rbx3tfTTieQ91y4ha9qx1ONXDuz+YatJ6a6eqkS4HYa/f+knMIkmB9VT5Wi9zSm4Cxxa5pG8xtILeo36hdax4mtm06jbgiWk9+ATDxudNp385WfaNqAPpHMxwkHn4g+IMq/e5tm1q6OULHKhI1ezhMPChu3KYrlavio0mcwTDgob4grIXJR8CS8pyoj4ko+KKfwCYlEqI+LKYvCl8QlkKLF4UxeFP4UJRZUmZnAdfoOZ9lFfGKTw+qezc4NBzd0E8gIzEDzge6VxsmwK1TMfDkPDktcrOCTsP0W21tTVqNptBBcQOvmfQaqo4tXBtoG0nVCYL588o0ED3VgLXR3TpvJBC6LCzyMaxoADWwPMCN1suqTgNSJ8OXms1/tdujxz446ecceXBa2CXOLzBJOgG8NHoqK1smBzVu/iJdg1W02mS3vPP9R0AHgBPuq5htGXTyH6q2Rl5L2kqTA1oA+/FbClCblYpYpuThIoBFJZBCAxWKaSQJBKJWKDDly4RU7O4aejoXQSuN5y1Wu8Qo1LH16zRqZmAiJ/5/pNteN4UfhFeWBbqnza81RY1zxliNs2tTNOpo2oDJH4D+Fw8j9J6qBw/C3WjTTqHvZi4xqNQIynmIAM+Knqj5H0XLe1w9ne+anserOh8jt4Ep43SvOb7cBcmtPbN6oVmlaipoCa3SKSTQhS0QQhCQJNCAiQGhNCnIQW83lTKA15AaIDdIjw8VoQllhMpoSttLFHg96HeYg+4XqnAuDuDO3qtyl4GUH5mt316Tp9FFfw4wJuU1qzWkv8AkLhMNHMdCZ36AK/tdlEH6dAdCubnlq3Fr4+Ofs3uAGswZiP2UNiV1kBjoVI1a8jz+4VQ4pviGPjfYa6DTcqMXXqPMsXqmrcvPV0Lst6WVoAUdZavJOvP1PNSjSrsWLKswgJDZCkiyWKAENHNAIoJSKRKATkihCQAWJCZKRKDYuC1m27VwA03M+QWwp2z8r2n71Ef5SNP8N30sAO40VgNSRr0gLzvD7o03SPVW+2ug9unNQ5cPjlY08eW462vMfeyiMYucgcerSPcKdpAZSq9xdbFrA4bZoPhO0qPHN5SHyTUqt/Fv6oWhC6OoxEE0IShhCEJkEIQmAmhCIDCaEKyES22lHtKjGfmc1vuYQhLLqUT17LhdRrKbRyaABHIQI9oXRWuwD96jqmhcf7dGOa8vIbIMEcxPRUPiy6mkd5dufAnZJCnijyeKzYNhsrulCFdGO+glZNQhMiKTkIQGJKTihCQYgoJQhBlKRSQgEsqGrh6/okhAcYKlcFuSHZfZCFf+TjPjtLiv9lspVCBqq9xLiUt7IayQT5DUIQsvDN5Ro5brFW0IQtrI//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96" name="Picture 12" descr="http://b.vimeocdn.com/ts/433/415/433415365_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923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Deals with the Devil</a:t>
            </a:r>
            <a:endParaRPr lang="en-US" dirty="0"/>
          </a:p>
        </p:txBody>
      </p:sp>
      <p:sp>
        <p:nvSpPr>
          <p:cNvPr id="3" name="Content Placeholder 2"/>
          <p:cNvSpPr>
            <a:spLocks noGrp="1"/>
          </p:cNvSpPr>
          <p:nvPr>
            <p:ph sz="quarter" idx="1"/>
          </p:nvPr>
        </p:nvSpPr>
        <p:spPr/>
        <p:txBody>
          <a:bodyPr/>
          <a:lstStyle/>
          <a:p>
            <a:r>
              <a:rPr lang="en-US" dirty="0" smtClean="0"/>
              <a:t>There are lots of tales with the Devil tempting people</a:t>
            </a:r>
          </a:p>
          <a:p>
            <a:pPr lvl="1"/>
            <a:r>
              <a:rPr lang="en-US" dirty="0" smtClean="0"/>
              <a:t>Damn Yankees</a:t>
            </a:r>
          </a:p>
          <a:p>
            <a:pPr lvl="1"/>
            <a:r>
              <a:rPr lang="en-US" dirty="0" smtClean="0"/>
              <a:t>Devil Went Down To Georgia</a:t>
            </a:r>
          </a:p>
          <a:p>
            <a:pPr lvl="1"/>
            <a:r>
              <a:rPr lang="en-US" dirty="0" smtClean="0"/>
              <a:t>Faust</a:t>
            </a:r>
          </a:p>
          <a:p>
            <a:pPr lvl="1"/>
            <a:r>
              <a:rPr lang="en-US" dirty="0" err="1" smtClean="0"/>
              <a:t>Futurama</a:t>
            </a:r>
            <a:r>
              <a:rPr lang="en-US" dirty="0" smtClean="0"/>
              <a:t>- Bender in Robot </a:t>
            </a:r>
            <a:r>
              <a:rPr lang="en-US" dirty="0" smtClean="0"/>
              <a:t>Hell</a:t>
            </a:r>
            <a:endParaRPr lang="en-US" dirty="0" smtClean="0"/>
          </a:p>
        </p:txBody>
      </p:sp>
      <p:pic>
        <p:nvPicPr>
          <p:cNvPr id="19460" name="Picture 4" descr="http://www.gunbodhi.com/wp-content/uploads/2014/02/Deal-with-the-Dev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0517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all go to the movies!</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8" y="1295400"/>
            <a:ext cx="8947512"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204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figure out our own story</a:t>
            </a:r>
            <a:endParaRPr lang="en-US" dirty="0"/>
          </a:p>
        </p:txBody>
      </p:sp>
      <p:sp>
        <p:nvSpPr>
          <p:cNvPr id="3" name="Content Placeholder 2"/>
          <p:cNvSpPr>
            <a:spLocks noGrp="1"/>
          </p:cNvSpPr>
          <p:nvPr>
            <p:ph sz="quarter" idx="1"/>
          </p:nvPr>
        </p:nvSpPr>
        <p:spPr/>
        <p:txBody>
          <a:bodyPr/>
          <a:lstStyle/>
          <a:p>
            <a:r>
              <a:rPr lang="en-US" dirty="0" smtClean="0"/>
              <a:t>What would we be trying to do?</a:t>
            </a:r>
          </a:p>
          <a:p>
            <a:r>
              <a:rPr lang="en-US" dirty="0" smtClean="0"/>
              <a:t>What would tempt us away from our path?</a:t>
            </a:r>
          </a:p>
          <a:p>
            <a:r>
              <a:rPr lang="en-US" dirty="0" smtClean="0"/>
              <a:t>Who would be the tempter?</a:t>
            </a:r>
          </a:p>
          <a:p>
            <a:r>
              <a:rPr lang="en-US" dirty="0" smtClean="0"/>
              <a:t>Why would you not take the temptation?</a:t>
            </a:r>
          </a:p>
          <a:p>
            <a:r>
              <a:rPr lang="en-US" dirty="0" smtClean="0"/>
              <a:t>What about a different spin like the temptation ends up harming the individual?</a:t>
            </a:r>
          </a:p>
          <a:p>
            <a:pPr lvl="1"/>
            <a:r>
              <a:rPr lang="en-US" dirty="0" smtClean="0"/>
              <a:t>Ironic </a:t>
            </a:r>
            <a:r>
              <a:rPr lang="en-US" dirty="0" smtClean="0"/>
              <a:t>Genie</a:t>
            </a:r>
          </a:p>
        </p:txBody>
      </p:sp>
      <p:pic>
        <p:nvPicPr>
          <p:cNvPr id="20482" name="Picture 2" descr="http://www.sandraandwoo.com/comics/2009-06-25-%5b0071%5d-how-not-to-deal-with-the-dev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00600"/>
            <a:ext cx="9334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77000" y="5105400"/>
            <a:ext cx="1219200" cy="369332"/>
          </a:xfrm>
          <a:prstGeom prst="rect">
            <a:avLst/>
          </a:prstGeom>
          <a:solidFill>
            <a:schemeClr val="accent2"/>
          </a:solidFill>
          <a:ln>
            <a:solidFill>
              <a:schemeClr val="accent1"/>
            </a:solidFill>
          </a:ln>
        </p:spPr>
        <p:txBody>
          <a:bodyPr wrap="square" rtlCol="0">
            <a:spAutoFit/>
          </a:bodyPr>
          <a:lstStyle/>
          <a:p>
            <a:r>
              <a:rPr lang="en-US" b="1" dirty="0" smtClean="0"/>
              <a:t>..darn</a:t>
            </a:r>
            <a:endParaRPr lang="en-US" b="1" dirty="0"/>
          </a:p>
        </p:txBody>
      </p:sp>
    </p:spTree>
    <p:extLst>
      <p:ext uri="{BB962C8B-B14F-4D97-AF65-F5344CB8AC3E}">
        <p14:creationId xmlns:p14="http://schemas.microsoft.com/office/powerpoint/2010/main" val="280834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Marshmallows for everyone!</a:t>
            </a:r>
            <a:endParaRPr lang="en-US" dirty="0"/>
          </a:p>
        </p:txBody>
      </p:sp>
      <p:sp>
        <p:nvSpPr>
          <p:cNvPr id="3" name="Content Placeholder 2"/>
          <p:cNvSpPr>
            <a:spLocks noGrp="1"/>
          </p:cNvSpPr>
          <p:nvPr>
            <p:ph sz="quarter" idx="1"/>
          </p:nvPr>
        </p:nvSpPr>
        <p:spPr/>
        <p:txBody>
          <a:bodyPr/>
          <a:lstStyle/>
          <a:p>
            <a:endParaRPr lang="en-US" dirty="0"/>
          </a:p>
        </p:txBody>
      </p:sp>
      <p:pic>
        <p:nvPicPr>
          <p:cNvPr id="21506" name="Picture 2" descr="http://1.bp.blogspot.com/-tItlMhQkrGM/UTvX_GFwvBI/AAAAAAAACL8/c7cx0Rit7oU/s1600/ghostbusters-stay-puft-marshmallow-man-bank-x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524000"/>
            <a:ext cx="501967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656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Matthew 4:1-11</a:t>
            </a:r>
            <a:endParaRPr lang="en-US" dirty="0"/>
          </a:p>
        </p:txBody>
      </p:sp>
      <p:pic>
        <p:nvPicPr>
          <p:cNvPr id="4" name="Picture 2" descr="http://entropy2.com/wp-content/uploads/2013/11/jesus-vs-the-dev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
            <a:ext cx="11094720" cy="6934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7480" y="5918200"/>
            <a:ext cx="8534400" cy="758952"/>
          </a:xfrm>
        </p:spPr>
        <p:txBody>
          <a:bodyPr>
            <a:noAutofit/>
          </a:bodyPr>
          <a:lstStyle/>
          <a:p>
            <a:r>
              <a:rPr lang="en-US" sz="8000" dirty="0" smtClean="0">
                <a:solidFill>
                  <a:schemeClr val="bg1"/>
                </a:solidFill>
              </a:rPr>
              <a:t>Matthew 4:1-11</a:t>
            </a:r>
            <a:endParaRPr lang="en-US" sz="8000" dirty="0">
              <a:solidFill>
                <a:schemeClr val="bg1"/>
              </a:solidFill>
            </a:endParaRPr>
          </a:p>
        </p:txBody>
      </p:sp>
    </p:spTree>
    <p:extLst>
      <p:ext uri="{BB962C8B-B14F-4D97-AF65-F5344CB8AC3E}">
        <p14:creationId xmlns:p14="http://schemas.microsoft.com/office/powerpoint/2010/main" val="1944439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What is Jesus doing and why?</a:t>
            </a:r>
            <a:endParaRPr lang="en-US" dirty="0"/>
          </a:p>
        </p:txBody>
      </p:sp>
      <p:pic>
        <p:nvPicPr>
          <p:cNvPr id="4098" name="Picture 2" descr="http://www.keadventure.com/images/content/Explore%20More%20RGB%20(large).jp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667000" y="1905000"/>
            <a:ext cx="3810000" cy="381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897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a:t>
            </a:r>
            <a:r>
              <a:rPr lang="en-US" baseline="0" dirty="0" smtClean="0"/>
              <a:t> word on the number 40</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descr="http://wildomarmagazine.files.wordpress.com/2010/06/gazill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31235"/>
            <a:ext cx="56388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930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Why is Jesus in the desert?</a:t>
            </a:r>
            <a:endParaRPr lang="en-US" dirty="0"/>
          </a:p>
        </p:txBody>
      </p:sp>
      <p:sp>
        <p:nvSpPr>
          <p:cNvPr id="3" name="Content Placeholder 2"/>
          <p:cNvSpPr>
            <a:spLocks noGrp="1"/>
          </p:cNvSpPr>
          <p:nvPr>
            <p:ph sz="quarter" idx="1"/>
          </p:nvPr>
        </p:nvSpPr>
        <p:spPr/>
        <p:txBody>
          <a:bodyPr/>
          <a:lstStyle/>
          <a:p>
            <a:endParaRPr lang="en-US" dirty="0" smtClean="0"/>
          </a:p>
        </p:txBody>
      </p:sp>
      <p:pic>
        <p:nvPicPr>
          <p:cNvPr id="6146" name="Picture 2" descr="http://123parades.com/wp-content/uploads/2014/03/jesus-in-the-desert_13938061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6961342" cy="391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305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Is he trying to better himself?</a:t>
            </a:r>
            <a:endParaRPr lang="en-US" dirty="0"/>
          </a:p>
        </p:txBody>
      </p:sp>
      <p:sp>
        <p:nvSpPr>
          <p:cNvPr id="3" name="Content Placeholder 2"/>
          <p:cNvSpPr>
            <a:spLocks noGrp="1"/>
          </p:cNvSpPr>
          <p:nvPr>
            <p:ph sz="quarter" idx="1"/>
          </p:nvPr>
        </p:nvSpPr>
        <p:spPr/>
        <p:txBody>
          <a:bodyPr/>
          <a:lstStyle/>
          <a:p>
            <a:endParaRPr lang="en-US" dirty="0"/>
          </a:p>
        </p:txBody>
      </p:sp>
      <p:pic>
        <p:nvPicPr>
          <p:cNvPr id="7170" name="Picture 2" descr="http://www.peterhaas.org/wp-content/uploads/2013/01/Fasting-Tips2013-490x2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556621"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874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temptation?</a:t>
            </a:r>
            <a:endParaRPr lang="en-US" dirty="0"/>
          </a:p>
        </p:txBody>
      </p:sp>
      <p:sp>
        <p:nvSpPr>
          <p:cNvPr id="3" name="Content Placeholder 2"/>
          <p:cNvSpPr>
            <a:spLocks noGrp="1"/>
          </p:cNvSpPr>
          <p:nvPr>
            <p:ph sz="quarter" idx="1"/>
          </p:nvPr>
        </p:nvSpPr>
        <p:spPr/>
        <p:txBody>
          <a:bodyPr/>
          <a:lstStyle/>
          <a:p>
            <a:pPr lvl="0"/>
            <a:r>
              <a:rPr lang="en-US" dirty="0" smtClean="0"/>
              <a:t>Choice between 2 things</a:t>
            </a:r>
          </a:p>
        </p:txBody>
      </p:sp>
      <p:pic>
        <p:nvPicPr>
          <p:cNvPr id="13314" name="Picture 2" descr="http://images.sodahead.com/polls/002580033/decision-74156303001_xlarg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6019800" cy="399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02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It is your choice</a:t>
            </a:r>
            <a:endParaRPr lang="en-US" dirty="0"/>
          </a:p>
        </p:txBody>
      </p:sp>
      <p:sp>
        <p:nvSpPr>
          <p:cNvPr id="3" name="Content Placeholder 2"/>
          <p:cNvSpPr>
            <a:spLocks noGrp="1"/>
          </p:cNvSpPr>
          <p:nvPr>
            <p:ph sz="quarter" idx="1"/>
          </p:nvPr>
        </p:nvSpPr>
        <p:spPr/>
        <p:txBody>
          <a:bodyPr/>
          <a:lstStyle/>
          <a:p>
            <a:pPr marL="274320" lvl="1" indent="0">
              <a:buNone/>
            </a:pPr>
            <a:endParaRPr lang="en-US" dirty="0" smtClean="0"/>
          </a:p>
        </p:txBody>
      </p:sp>
      <p:pic>
        <p:nvPicPr>
          <p:cNvPr id="14338" name="Picture 2" descr="http://www.bubblews.com/assets/images/news/895039348_13670613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257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776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4478</TotalTime>
  <Words>974</Words>
  <Application>Microsoft Office PowerPoint</Application>
  <PresentationFormat>On-screen Show (4:3)</PresentationFormat>
  <Paragraphs>90</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PowerPoint Presentation</vt:lpstr>
      <vt:lpstr>Let’s all go to the movies!</vt:lpstr>
      <vt:lpstr>Matthew 4:1-11</vt:lpstr>
      <vt:lpstr>What is Jesus doing and why?</vt:lpstr>
      <vt:lpstr>A quick word on the number 40</vt:lpstr>
      <vt:lpstr>Why is Jesus in the desert?</vt:lpstr>
      <vt:lpstr>Is he trying to better himself?</vt:lpstr>
      <vt:lpstr>What is temptation?</vt:lpstr>
      <vt:lpstr>It is your choice</vt:lpstr>
      <vt:lpstr>Examples</vt:lpstr>
      <vt:lpstr>Is Jesus trying to acquire a long term good?</vt:lpstr>
      <vt:lpstr>Let’s look at what the devil tempts Jesus with</vt:lpstr>
      <vt:lpstr>Turns stones to bread</vt:lpstr>
      <vt:lpstr>Throw yourself down from the temple</vt:lpstr>
      <vt:lpstr>Give him all the kingdoms of the world</vt:lpstr>
      <vt:lpstr>Can Science help us solve temptation?</vt:lpstr>
      <vt:lpstr>Science says…</vt:lpstr>
      <vt:lpstr>Science says…</vt:lpstr>
      <vt:lpstr>Deals with the Devil</vt:lpstr>
      <vt:lpstr>Let’s figure out our own story</vt:lpstr>
      <vt:lpstr>Marshmallows for everyone!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Devil and Jesus</dc:title>
  <dc:creator>don-E Merson</dc:creator>
  <cp:lastModifiedBy>don-E Merson</cp:lastModifiedBy>
  <cp:revision>36</cp:revision>
  <dcterms:created xsi:type="dcterms:W3CDTF">2014-03-02T02:06:40Z</dcterms:created>
  <dcterms:modified xsi:type="dcterms:W3CDTF">2014-03-08T18:38:22Z</dcterms:modified>
</cp:coreProperties>
</file>