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9"/>
  </p:notesMasterIdLst>
  <p:sldIdLst>
    <p:sldId id="256" r:id="rId2"/>
    <p:sldId id="260" r:id="rId3"/>
    <p:sldId id="261" r:id="rId4"/>
    <p:sldId id="257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8" r:id="rId13"/>
    <p:sldId id="271" r:id="rId14"/>
    <p:sldId id="272" r:id="rId15"/>
    <p:sldId id="273" r:id="rId16"/>
    <p:sldId id="274" r:id="rId17"/>
    <p:sldId id="262" r:id="rId18"/>
    <p:sldId id="275" r:id="rId19"/>
    <p:sldId id="276" r:id="rId20"/>
    <p:sldId id="277" r:id="rId21"/>
    <p:sldId id="278" r:id="rId22"/>
    <p:sldId id="259" r:id="rId23"/>
    <p:sldId id="279" r:id="rId24"/>
    <p:sldId id="280" r:id="rId25"/>
    <p:sldId id="281" r:id="rId26"/>
    <p:sldId id="263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58" autoAdjust="0"/>
  </p:normalViewPr>
  <p:slideViewPr>
    <p:cSldViewPr>
      <p:cViewPr>
        <p:scale>
          <a:sx n="100" d="100"/>
          <a:sy n="100" d="100"/>
        </p:scale>
        <p:origin x="-77" y="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086" y="-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5CD12-9D4D-4106-B01F-E3B2191EBF45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E31D8-7CC3-4548-82C7-3C8D46110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9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3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 just shows up and is NOT from noble background.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70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 gives people salvation in the Bible which they can’t get for themselves.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89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gift</a:t>
            </a:r>
            <a:r>
              <a:rPr lang="en-US" baseline="0" dirty="0" smtClean="0"/>
              <a:t> and the death are usually closely linked, the Christ figure’s death is usually what transforms people.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88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always are different after the Christ figure has</a:t>
            </a:r>
            <a:r>
              <a:rPr lang="en-US" baseline="0" dirty="0" smtClean="0"/>
              <a:t> accomplished his mission.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26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</a:t>
            </a:r>
            <a:r>
              <a:rPr lang="en-US" baseline="0" dirty="0" smtClean="0"/>
              <a:t> many figures in literature but let’s use a movie for an easy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16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 is living isolated in a cave on</a:t>
            </a:r>
            <a:r>
              <a:rPr lang="en-US" baseline="0" dirty="0" smtClean="0"/>
              <a:t> a no where planet.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6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necessary for Ben to teach</a:t>
            </a:r>
            <a:r>
              <a:rPr lang="en-US" baseline="0" dirty="0" smtClean="0"/>
              <a:t> Luke how to use his gift, he doesn’t even know he has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3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 dies in front of Luke inspiring his resolve and transforming</a:t>
            </a:r>
            <a:r>
              <a:rPr lang="en-US" baseline="0" dirty="0" smtClean="0"/>
              <a:t> him into the hero.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02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ending scene is no accident and supposed to be a transfiguration</a:t>
            </a:r>
            <a:r>
              <a:rPr lang="en-US" baseline="0" dirty="0" smtClean="0"/>
              <a:t> of his father and the two grand Jedi figures.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0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does Jesus have glittering things? What is trying to be communicated?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after six days Jesus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him Peter, and James, and John his brother,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bringeth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 up into a high mountain apart: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he was transfigured before them; and his face did shine as the sun, and his garments became white as the light.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behold, there appeared unto them Moses and Elijah talking with him.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Peter answered, and said unto Jesus, Lord, it is good for us to be here: if thou wilt, I will make here three tabernacles; one for thee, and one for Moses, and one for Elijah.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While he was yet speaking, behold, a bright cloud overshadowed them: and behold, a voice out of the cloud, saying, This is my beloved Son, in whom I am well pleased; hear ye him.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when the disciples heard it, they fell on their face, and were sore afraid.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Jesus came and touched them and said, Arise, and be not afraid.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lifting up their eyes, they saw no one, save Jesus only.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as they were coming down from the mountain, Jesus commanded them, saying, Tell the vision to no man, until the Son of man be risen from the dead.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after six days Jesus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him Peter, and James, and John,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bringeth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 up into a high mountain apart by themselves: and he was transfigured before them;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his garments became glistering, exceeding white, so as no fuller on earth can whiten them.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there appeared unto them Elijah with Moses: and they were talking with Jesus.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Peter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answereth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Jesus, Rabbi, it is good for us to be here: and let us make three tabernacles; one for thee, and one for Moses, and one for Elijah.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he knew not what to answer; for they became sore afraid.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there came a cloud overshadowing them: and there came a voice out of the cloud, This is my beloved Son: hear ye him.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suddenly looking round about, they saw no one any more, save Jesus only with themselves.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 came to pass about eight days after these sayings, that he took with him Peter and John and James, and went up into the mountain to pray.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as he was praying, the fashion of his countenance was altered, and his raiment [became] white [and] dazzling.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behold, there talked with him two men, who were Moses and Elijah;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who appeared in glory,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spake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his decease which he was about to accomplish at Jerusalem.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Now Peter and they that were with him were heavy with sleep: but when they were fully awake, they saw his glory, and the two men that stood with him.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 came to pass, as they were parting from him, Peter said unto Jesus, Master, it is good for us to be here: and let us make three tabernacles; one for thee, and one for Moses, and one for Elijah: not knowing what he said.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while he said these things, there came a cloud, and overshadowed them: and they feared as they entered into the cloud.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 voice came out of the cloud, saying, This is my Son, my chosen: hear ye him.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when the voice came, Jesus was found alone. And they held their peace, and told no man in those days any of the things which they had seen.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we did not follow cunningly devised fables, when we made known unto you the power and coming of our Lord Jesus Christ, but we were eyewitnesses of his majesty.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he received from God the Father honor and glory, when there was borne such a voice to him by the Majestic Glory, This is my beloved Son, in whom I am well pleased:</a:t>
            </a:r>
          </a:p>
          <a:p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this voice we [ourselves] heard borne out of heaven, when we were with him in the holy mount.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80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are Elijah and Moses picked? Elijah disappeared into the clouds and Moses is the main figure of transformation in the Hebrew faith. (In fact is a Christ figure too in literary terms.)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18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author</a:t>
            </a:r>
            <a:r>
              <a:rPr lang="en-US" baseline="0" dirty="0" smtClean="0"/>
              <a:t> never says who is talking, how do we know who it 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52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does Peter want to set up tents for everyone?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19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</a:t>
            </a:r>
            <a:r>
              <a:rPr lang="en-US" baseline="0" dirty="0" smtClean="0"/>
              <a:t> a true story leaves out parts and puts in other to allow the reader to “look” at the right parts.</a:t>
            </a:r>
          </a:p>
          <a:p>
            <a:r>
              <a:rPr lang="en-US" baseline="0" dirty="0" smtClean="0"/>
              <a:t>Peter doesn’t mention the tents in his story.</a:t>
            </a:r>
          </a:p>
          <a:p>
            <a:r>
              <a:rPr lang="en-US" baseline="0" dirty="0" smtClean="0"/>
              <a:t>What parts are important to you in this story?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23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you communicate</a:t>
            </a:r>
            <a:r>
              <a:rPr lang="en-US" baseline="0" dirty="0" smtClean="0"/>
              <a:t> the points of the story in your cultural context?</a:t>
            </a:r>
          </a:p>
          <a:p>
            <a:r>
              <a:rPr lang="en-US" baseline="0" dirty="0" smtClean="0"/>
              <a:t>Would your parents use different elements than you? How about other people that you know?</a:t>
            </a:r>
          </a:p>
          <a:p>
            <a:r>
              <a:rPr lang="en-US" baseline="0" dirty="0" smtClean="0"/>
              <a:t>Explain the idea of a Rincon Fire Blog, Rincon Fire Skits, and other ways we will be putting these stories in our own cultural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7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 following divinely inspired</a:t>
            </a:r>
            <a:r>
              <a:rPr lang="en-US" baseline="0" dirty="0" smtClean="0"/>
              <a:t> (You might notice it from Apple commercial)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 ME! O LIFE!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 ME! O life! of the questions of these recurring,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endless trains of the faithless, of cities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fill'd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foolish,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myself forever reproaching myself, (for who more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foolish than I, and who more faithless?)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eyes that vainly crave the light, of the objects mean,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struggle ever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renew'd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poor results of all, of the plodding and sordid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crowds I see around me,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140</a:t>
            </a:r>
            <a:r>
              <a:rPr lang="en-US" i="1" dirty="0" smtClean="0">
                <a:effectLst/>
              </a:rPr>
              <a:t>LEAVES OF GRASS.</a:t>
            </a:r>
            <a:r>
              <a:rPr lang="en-US" dirty="0" smtClean="0">
                <a:effectLst/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empty and useless years of the rest, with the rest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 intertwined,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question, O me! so sad, recurring—What good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amid these, O me, O life?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Answer.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are here—that life exists and identity,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powerful play goes on, and you may contribute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verse.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5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Mother Teresa</a:t>
            </a:r>
          </a:p>
          <a:p>
            <a:r>
              <a:rPr lang="en-US" dirty="0" smtClean="0"/>
              <a:t>Martin</a:t>
            </a:r>
            <a:r>
              <a:rPr lang="en-US" baseline="0" dirty="0" smtClean="0"/>
              <a:t> Luther King, Jr.</a:t>
            </a:r>
          </a:p>
          <a:p>
            <a:r>
              <a:rPr lang="en-US" baseline="0" dirty="0" smtClean="0"/>
              <a:t>Our justice and witness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97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God is in charge what are the good sides of this premise? What are the down sides? (God wanted me to have x disease)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8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God speaking to clergy throughout</a:t>
            </a:r>
            <a:r>
              <a:rPr lang="en-US" baseline="0" dirty="0" smtClean="0"/>
              <a:t> the world? How do we know this is from God?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5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you believe it when people say they heard it from God?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the Bible still hold lessons</a:t>
            </a:r>
            <a:r>
              <a:rPr lang="en-US" baseline="0" dirty="0" smtClean="0"/>
              <a:t> that speak to us? How do we know what part of the story we are supposed to learn? Example- </a:t>
            </a:r>
            <a:r>
              <a:rPr lang="en-US" baseline="0" dirty="0" err="1" smtClean="0"/>
              <a:t>Isreal</a:t>
            </a:r>
            <a:r>
              <a:rPr lang="en-US" baseline="0" dirty="0" smtClean="0"/>
              <a:t> would probably be considered a con artist, is that what God wants since he is one of the heroes of our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1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</a:t>
            </a:r>
            <a:r>
              <a:rPr lang="en-US" baseline="0" dirty="0" smtClean="0"/>
              <a:t> the most famous literary device is the use of a Christ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31D8-7CC3-4548-82C7-3C8D46110E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0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February 28,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February 28,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February 28,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February 28,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February 28,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February 28,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February 28,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February 28,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February 28,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February 28,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February 28,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February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://en.wikipedia.org/wiki/Synoptic_Gospels" TargetMode="External"/><Relationship Id="rId7" Type="http://schemas.openxmlformats.org/officeDocument/2006/relationships/hyperlink" Target="http://en.wikisource.org/wiki/Bible_(American_Standard)/2_Peter#1:1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source.org/wiki/Bible_(American_Standard)/Luke#9:28" TargetMode="External"/><Relationship Id="rId5" Type="http://schemas.openxmlformats.org/officeDocument/2006/relationships/hyperlink" Target="http://en.wikisource.org/wiki/Bible_(American_Standard)/Mark#9:2" TargetMode="External"/><Relationship Id="rId4" Type="http://schemas.openxmlformats.org/officeDocument/2006/relationships/hyperlink" Target="http://en.wikisource.org/wiki/Bible_(American_Standard)/Matthew#17: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848600" cy="1927225"/>
          </a:xfrm>
        </p:spPr>
        <p:txBody>
          <a:bodyPr/>
          <a:lstStyle/>
          <a:p>
            <a:r>
              <a:rPr lang="en-US" dirty="0" smtClean="0">
                <a:latin typeface="Lucida Handwriting" panose="03010101010101010101" pitchFamily="66" charset="0"/>
              </a:rPr>
              <a:t>Transfiguration</a:t>
            </a:r>
            <a:br>
              <a:rPr lang="en-US" dirty="0" smtClean="0">
                <a:latin typeface="Lucida Handwriting" panose="03010101010101010101" pitchFamily="66" charset="0"/>
              </a:rPr>
            </a:br>
            <a:r>
              <a:rPr lang="en-US" dirty="0" smtClean="0">
                <a:latin typeface="Lucida Handwriting" panose="03010101010101010101" pitchFamily="66" charset="0"/>
              </a:rPr>
              <a:t> </a:t>
            </a:r>
            <a:r>
              <a:rPr lang="en-US" dirty="0">
                <a:latin typeface="Lucida Handwriting" panose="03010101010101010101" pitchFamily="66" charset="0"/>
              </a:rPr>
              <a:t>of Jesus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2, 2014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599"/>
            <a:ext cx="3479454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4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God is speaking directly to people?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pic>
        <p:nvPicPr>
          <p:cNvPr id="9218" name="Picture 2" descr="http://www.thegardenworshipcenter.com/images/god-talking-300x2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" y="9906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2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The Bible is still speaking to us</a:t>
            </a:r>
            <a:endParaRPr lang="en-US" dirty="0"/>
          </a:p>
        </p:txBody>
      </p:sp>
      <p:pic>
        <p:nvPicPr>
          <p:cNvPr id="10242" name="Picture 2" descr="http://biblicalproof.files.wordpress.com/2012/02/itt-time-to-let-god-speak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38200"/>
            <a:ext cx="377353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9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Christ Figure in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literature, a Christ figure needs to:</a:t>
            </a:r>
          </a:p>
        </p:txBody>
      </p:sp>
      <p:pic>
        <p:nvPicPr>
          <p:cNvPr id="11266" name="Picture 2" descr="http://media.salemwebnetwork.com/worshiphousemedia/resource/images/main/collections/fre-stickfigurejes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395287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Come out of nowhere</a:t>
            </a:r>
            <a:endParaRPr lang="en-US" dirty="0"/>
          </a:p>
        </p:txBody>
      </p:sp>
      <p:sp>
        <p:nvSpPr>
          <p:cNvPr id="4" name="AutoShape 2" descr="data:image/jpeg;base64,/9j/4AAQSkZJRgABAQAAAQABAAD/2wCEAAkGBxQSEhQUEhQVFBUVFxQUFBQWFRcWFBQUFBQXFhUWFxcYHCggGBolHBQUITEhJSksLi4uGB8zODMsNygtLisBCgoKDg0OGhAQGiwlHyQsLCwsLC4sLjQsLCwsLCwsLCwsLCwsLCwsLCwsLCwsLCwsLCwsLCwsLCwsLCwsLCwsLP/AABEIALEBHAMBIgACEQEDEQH/xAAcAAACAwEBAQEAAAAAAAAAAAACAwEEBQAGBwj/xABJEAABAwIDBAYGBgcGBQUAAAABAAIRAyEEMUESUWFxBSKBkbHwBhMUMqHBQlJi0eHxI0NygpKywhYzNFNUogcVc9LiF0Rkg6P/xAAaAQADAQEBAQAAAAAAAAAAAAAAAQIDBAUG/8QAKhEAAgEDAwMDBQADAAAAAAAAAAECAxESEzFRBBQhBUFhQlKRsdEVIsH/2gAMAwEAAhEDEQA/APlWyo2U7ZUbK9Ox5mQnZUQnFqgtUtDyEkKITdlRspWHcVCiE3ZUbKViri4UQmbK7ZSsFxcLoRwuhFh3AhTCKFMJWC4EKQEUIgE7CuCAiAUgIgE7EtkAIgFICIBNIhs4BG0LgEbQqSIbJARtC5oTGhWjJsloTGhQ0JrWqkjKTJa1WKTUNNis0mJsmIdNqs02oabFZpsUmyJptVqm1BTarNNqTNEMptVuk1LpNVmm1Zs2RYoBaNPJUqQVprlm0aJnxDZUbCs7CEsXVY48yuWIS1WSxCWJWGplctQ7KslqEsU2KUivsqNlPLFBYlYrIRsqNlPLVBapsVkI2V2ynbKjZRYeQrZXbKbsrtlKwZC4U7KZsqQ1FhZCwEQajDUQanYlyADUYCINRBqqxLkQAjDVIamBqaRm5ENamNapa1Ma1UjJyOa1OYxcymrNOmqItc6kxWabFNOmrFOmpNUjqbFZpsXU2KzTYkzRI5jFZpsUU2KwxiRoiabFZptQsansaoZaQymE8BAxqcAoZqj48aagsVv1ag013WPI1CmWKCxWzTUGmk0UqhTLEJYrZpqDTU2KUymWKCxWzTQmmpaKUyoWKNlWjTQliVilMrbCjYVksUbCVisyvsLtlP8AVrthKw8xGwpDU/YXbCLCzEhqINTgxSGIsJzFBiIMTQxGGJ2IcxQamBqa2mnMoqiLtiGsT2U05lFWGUUXGotiqdNWGU01lFWGUUrlqItlNWKdNMp0lZp0lNzRIXTpqxTpplOmnsppXLSAYxWGMRspp7KalstIBjE9jETKaexilstIBjE0NRtYmhilss+WHCoThluHCoThl3Znk6JhHDoDhyt04ZCcKlmLSMI0CgNFbpwqWcKjIWmzDNJCaS23YVLOESyQYSMY00JprYOFQHCpXQ8ZGSaaE01rHCoThUroq0jL9Wo9WtT2Vd7KldDtIzPVqRTWn7MpGGRceLMwUkYorSGHRjDpXGoGa2gmtoLRbh0xuHSuUoFBtBNZQV9uHTW4dGRagUmUE9lFXWYdOZh0silEqMop7KKtsoJ7KCnIpRKrKKsU6SssoJ7KKWRSiVmUk9lJWWUU9lFS5FqJWZST2UlYZSTWUUnItREMppraasNpJraShyKUSu2mmerVhtJGKSnIvE+fYbFMcSD1SN9p48FcOGXg6VVzHB23taXsQe3Rer6N6QLRL3Qb9R0Qdxntz5Ly6Hq0oWjW8/K/6j0a/pMZf7UvHx/GXzhUJwivUsY12zDTBtP0dr6odkTwUjFUySL9XO0wTpAuvTj19F7TR5j6CsvpZmnCoDhFqCq05NeRqYFu88Eb9gRLhfv7lcerpS2kvyZy6OrHeL/BinCIDhFutptORCk4VWq8Xs0Zvp5R3TPPOwiA4ReiOEQHBqtQjTPOnCIThF6I4NCcGjUHpnnvZFHsi9D7Go9jS1A0zz/sikYRb/sa72NGoPTMIYVGMItwYNEMGlmPTMRuFTBhVtDBpjcGlmVpmK3CprMKtgYRNbhEtQemZDcMnMwy1W4VNbhUtQrAy2YdOZh1ptwya3DJag1AzWYdPZh1oNw6a2gpdQpQM9tBOZQV9tBG2ipzLUCk2imtoq42imCklmUoFNtJMFJHicRTpCaj2MG9zg3xK890h6c4anIp7VUifdGy3+J2fYEJt7BZLc9CKSP1a+XdJeneIeeo4UhuaAT2udJ8Fmf2pxP+oqXv75VYMWaM5jiQZZMZ7hIjLI/ktHD13w0FgIiQDYgcBNx54La/s9mJAmJjabPxKW70Y+q8iMjOXwXyDkmfVWMl7wWw9jgcyWnZG0DPugeYWhhDSe0ue7ZIdDXuJBnmIERvKa7oGpo+YEQcrWmIhV8V6P1HiOrH2XBpPE2vmpTVw8ln2ynS2TTrOJHvQ+Q8GLbLpA1XV/SQOeXtdTDGyNl4d6w3JFhc5DJYjvQ+oD1T4eId8k1voxUzc4dlr9vNaNw+4lX4NSh6WUnOhwcwDOGBwkW90mfmrr/SPDOB2ntJAMdSo2/xjuWTT9GGH32idHNJDieOncEDvRgD3XOEfW2SPwT1ICxZ6rCCWAsrNIjIPaTloXhZ2M6ZewiHUCDpJc/WxDTAsBrqst3QQMWAgXIkg9hdZSehyBs7UtkkNIyJ3R2K4dbOP1Mzl0tOW8V+DSw3pMP1rBsyYcw7srOz71qYPpfDVWlwqBoGe31SJyzz7F5R3QVPMg9jn/el1ehKcZP3WJXTD1Rrfyc0/TactvB76i1j/dc107iCmeyL5s3okN901xxDyD2HNW4ri4xOLB/6xOXAiFvH1WHuc8vTH9LPfeyLvZF4il0pim/r6ro+sKZ74YCVcp+kuJG4825q16nS5I/x1Q9aMIpGEXmP7W1/qDu/BZXpJ6dYylSBoUwXl7We6XAT9kAEkmB2rSHXU5yUUyZdDOKu0e/GERDCrxdH0yxGy31jNl8Dbbbqui4ytdMHptUH0PiP+1HfUvu/f8DsqnH6PZjDIxhl49n/ABAcM6AP78f0pn/qN/8AG/8A1/8ABHe0+f2HZz4PXjDIxh14ev8A8SHR1MOAd7nlw7g0LBxfpniXyDUcAdG7LI5ECfiqXVQfv+xPpZr2PqWIrU6f949jP2nAeJWVjfSjDU7BxqEaMFv4jAPYvktTHEmSXHmbrn9JHQfH5xKvuKXJPbVOD6n/AGwpkSym479ogR3Sq9f0ydkyk2d5cSI5CPFfLX9IvmZNjMSNntCDEY3aMxHDb6vcfvVLqKXIdvUPp59O3CJp0wMjLjfle3xVLG+nzyeq9jODG7c8yRHgvmprD6o71HtMfRb3n71XcUie3qHsMb6a1qmb3RunYHcxZ9X0iruB/TVANwc4ADmsNnSEfq2ntI8Fz+mDpTp/7z/Un3UPZB2svdlj2touXd1yq7+kZyCR7fvpUz2P/wC5Ldjzoxg5B3zKfdxDtGNfXedD3Lg+ppKFvSkfq2HntT/MmDpxw/VUv4AfFLuvgfa/J9h2uA8VDXCLgKuzpRhcAHNvfO+QdlpYgq3TqNNwc9D8b65r5dxPoFJMjaG4d8ZqQ/gbcfvRSPtd0ZfHRSY8+clNiri6r+c21HdcriQN6gVRIktvMcYzjf2KSQDl8bDQa3JSxC4LSOE+eCGq9uuzfjKP1o7OG7fySS6YIgGc/PzUNDuSXsA0MCYBvrp2JFLF03TeCLbJN+4c1WxHQralX1pe8GWkBpaGy0W+jOXHUqzV6LY7O5BmZIM823P5KsIkZSFGoza6zmZCBrfUGb24JZxNPbDL5xkYJic9dN+avno4GDsNkQJIMxpcmdSq4oMEEBljYhtwcjci2vcoaS3K8imFrhI2gOPVIjgQhexsgEwTkCRJ+HJPfiWNkkEnSNc/Nt6p18S0kEU2CMi4AkXzvkkog5E1WS7Z60ESXW2RpszmCkOgEy8ngNN3NVekukW0xNV0TcM+keTZy4mAdCvLdIdPVH9Wn+jbvB65/e07I5ldFPpZT+EYzrKJv9IdNU6Egy52jZl3IgWA5r53036QVnVw+nUc0NLXsa13VY9sGdxIOpCuupxzWR0pg4Y0tFgXTrnF/Fev0fT06b8K75OHqKs5I+m9OdOUMTg2YnDsZTxDDQOKY2Gtd69tTaOyDE7bGmQJ691kYLpqm6A5pB5yewH5SVWpdHnDYSnTq0nUqtalXLw8EOc2l6jEYepBysKrI/a1WERKdejCUndBTqSilZnt6dSm6YOugvxkTM9iWXsLo+J6o4AcfgvJUsc5sbXWAykkOA+y4XHIyOC0sPjy73SHn6j+q/sOT+y53Ljl0jWzOhdRfc0jiac7uei5z6cWLT238VnOxDCSHAsdMEOmx3cCuc2Po7XIpaS+StQt+tYSR8pQ1C2dD2fgqL67XNLTDSREgua4QReZPigLncCI5/EaLRUUS5lx1Ubhu3fJA18kgCI7fAKma9gA1oPeTuzSHViNSDuIIEditUSXM0iz61t15n4pciJiOwlURiJgQ3s/GCpp1r5iOOvLvVaTJzRac/hmgdadO4qBUZaSCQdJnhYdqScQ4kxBEnW8a8UKDByHnKxk8/GxVcuM3EbzEjnnkl+tAn6O8AZHeO5DtSLEnlc92fwVqFiXIZ6sOvOXZPZkg9XxPcT4IbamYzt1mpbmzfbb2n7wrUSGz67S9FDFP1ldxewbJeymxk2gEbTHQQJGsydwj0OFpbLdkaAXJEkjMnZA52CaKp0HzPxRFrjoOC8qUr7neopbC3tG8aToeyckLnG+7URndMLPxUnZy13C34rNssrwN2/4oQLZE+YTamIaMmzvIAtmZJ0yWB0tUxPrQ+kWvpmOoXEbMZlsAgz5zUN8bgbQA1tz8eCCtVp07ucIgEwBEDeVnVi97RB2ZBnay5WM+PxUVLta1zi+CBcRmcp13XUZSY/Bao9LUXGGOac4M2tmLIf+aP0bu0gXzPWz0+KpkMzAbreCJmxG0Bu04JNeuw+8RFpvnAta54pqLuFyycS83JAnIZniJ7Bu0SMQ4xJnX6UaWl0JVqbNohtCm64c8Q5+kspgbT+BysLhY2M9IWt/uAZ/zakF4P2W+7T+J4roh07fkxlVSNeviAxodUIpgiRIO0+fqsnacOJhvFeb6Q9IjcUhs/bN6nMRZnZf7RWRi8S57iXEuJuSTJJOpJzSA2V2Qoxj5MJVGwXS4km8ySSc+JU7ICPZhJrVFqkZi6xWP0jhnuf1AT1JIGcA38Vpkyt/0NwrHVMS5/6vC1HC8CBPrARr1bjdC2jLTvIhxz8GCa1X1eHdUdf1Tms3+qLqjBtHWdp/YAktKs9JO6uHF5bh6bXA6HrGOFnBUtFT8koe4SkOCY1y5w870kNjqXSRgNqAVGiwDidpo3MeOs0cLt4K5Qbtf3FST/lVIa/913u1Owgn6qxiEMpuCYlJo2TjdkltSnDhmCCCDxabgrv0bjLeqZzkqtR6UMBlVorMAgNfO0wbqdQdZnKS3gU0YBlX/D1Ot/k1S1lXd1KlmVP9p+yVGml8GmbYyo8jWRxulVHDcJ3+TJVR5fTcWvDmubZzXghwneDcIm1xrbun8UabQZpjHBpzG7s/BJfRGfbYnOb2z/JOBB171L6fA+KE2gtcp1WkDgLAkgCdOIsClvfbMRF7kRzWiwu0PPRIrNkQ5oO6OB8LlWpolxK9LFOjeI1uOH5rm1cpHbkfhmnPgtgNYSMtoRa8gkXIy1S61ITMBtsg4m8CQJvrqq8C8jfabQYMZSUVINcJcyTrl8iqJff6vZHaukb/AI/ejDgMj9F+ugHh2XM5dyr1sY5uQmDBBIBy89yoOxDTsscSNqCDeHBpsNoiBOXehq7eyXNaNokWhvVvewMO1NjNl8/5uencuGrtQWmc8j1Tpeflx0VW7nmHQRmQ1sgg2aZFwT23soxNCqZFOAIbAJhsg+6QBYa8crBdXoXku90l2yGznvM2gzJ4puLAh9GTtXaTao3ag7NyRDZE8u9RRpiTAdYxnInThFxouezZEk5kF0S4AWGcgkW5aqniekAD1Tx3tmItOVgMtU1BsTaRdLAXEvcXN3CwAjXjIO5ZuPxzBAaOrfaFszNtocd05cU+n0ZUc0VMS9uHpm4c8wXD7FMXcctyp4n0jo0LYSntO/z6wDnDiyn7rdbm91vGhyZSq8Fo0X7G1UIoUz9KoNmd/q6YG07u1zWN0h09Tpgtwwdt/wCoqBjnz9imQ5reZ2jxCxOkOkn1HF1R7nuObnGTGY5cgqD387+YXTCmlsjGU2yrjquLdULzX9aTmanvHmQFXfia4/VA8neSr/PzvnVEGajmexdGXKRljwzLp4usf1H+6E5uLqn9Qf42rQboY3xnMIH1YtHnzKeS+0LPko1MXUj+5Mftt+Sov6SMw5hb+0SPktOo68JLjPJXG3BLvyVm4icg08nj7la6NxjmVRMAVGVcO/8ASOb1a9M05JDTkbxByyVd+FYT7onlnwRAbBBZ1TJhzeqRY5Eb7q/HsT59y305W2qz3cQ3S5Y0MJta5bNlngo6rpknO/wzPFJJ8lJR8Db8hgwUzaSXFSw+eKLCuG4JLgmT58VBCaAUVG0icEs8FVhGth+mXbIp1WivTFgypMs/6dQdanyBjgmjo2nW/wANU63+RXLWv/8ArqWZU0z2TwWIEQM5qceB35LGIY+m4se1zHDNrwQR2HSylmKIGW/KRyCuYXpx4aKdZrcRSFgyrJLbR+jqDrsPIxwTm9F0cR/hauw//T4hwa6d1Ot7r+AdslLx7jXwU/amnO3MTyv2pgEjqweX3clSxuEqUXFlVjqb491wgxvG8cclXJ3HuJHA5ZI017BnyaezbMaSPdPcUstgbp3ZX5WVajXOpEZwZOdjG5M9pby4d/GyWDQ8kyXs4DdETp55Jb8G2btKc2CN05C8xvkDs1XbJMxtESdx+KLtB4PtOKwJLLDbMNB2obtaEzFrE/FFagxrB1osIiTN2wBzGQsox1ZtvWG0iANfjZZbsaYinJke9m5x0Ja0ROk55Lx1Bs9BySZqVsU4EBwDRmXSco5AEzFiZ1GoVSv0oGktA2txNhuneU5vQT49biajcPTN5qXed+xTse+OSqYj0koYeRg6Uu1r1Yc/m1mTfNltGhbyzJ1eCz/y2o5vrMQ8UKW+pYn9hmbvN1QxHT9Ch1cLT2nj9fVAJ5sp+628wTJXmukulH1nF1R7nuOZcZPL7IysAqL6u8nXIrZRS2Mm29y10n0m+s4vqPc9x1JJMcNAOSoTP3boQ1Hfh+SAutGWf4/NWok3JquFrcc/M5pbmEmynZ1seZvr+SMG9uzv0Heq2Ec1sDz8lzXbhluM+dVAH9OuvzU1HRkeYm4gWH4J2GC6JtE+MDd2KvUqSe4ee5TUO+bX5TvSXTr4aa5Zq0iWwHv1tx89yEHdxv3KTGQ0ve1tEEjOOU7ons17laRIbRpu+fn4JFYjabkJvHLLs+5NG8Te8eR9yRUzFucxM2P3q0iWHUH4pHbOSdUzOX45fckO1188E0JkyuaoJXOGRHagQQPwXE/l4hCD8vOa6Y0RYYRE80s5efgmjNC5MQpcuiZ8+c/go7fwA/NMRLXKZzlDqpn5fgkM2cF6QVGsFOqG4iiMqVYSG/sP96meIKeejMNiP8LV9RUP/tsQ7qk7qdbXgHX4rAGWnz8wp0U48DvyO6QwNSg/ZrU3U3bnCARvacnC+YlVSbrbwPpBWps9W7Zr0rfoaw22AHPZm7c8wVaPR2ExMHD1PZaht6quS6kSdG1c256z2J5W3C19jzhfuJ5HvuhDicwf9x8AVd6W6Iq4ZwFamWg+67Nj/wBl4lru9UAxUrMl3PvdP0eLG+sxlUYdhvBINV0aBg/Pgqdb0qo4cFuBpgO1r1etUJOoGnmy8r0j0lUqOL6jnPcYu921r8Bms41t0xwyPauBeNjqfncu9IdJPqu2qr3PJmXOMngBuHBUS/Lsz4cNMskl1SM+Ge433ebJb3TnbQTkEWFcaXkyIiRn3kZc/OiHVBNj8h5tCiqTeJGmc8BxlC1oJGoHZMnOO9WkK5LG77ZzJ7+3PiidT11kEbgTwy/KdFNM2FiOBN7DnMwbLi2O0xE79ZjPPuTAiJt25nznHwUfZ46mNcwjg6XF9bWPLhF+KgDIjid9xGZ5QgDg4tziYiJtBteOfzVd1QxbO3M2KOoCNwzcM4+OWiruJ7de/KLhUkS2c820nmOJ04gpNQlwy/HLLcYI7kTnSMrX455ds27EtwjTxnOLdq0SJZzd4HbZFMTJ56GchG5Lc3TPfvJyUzOmcCL7s/HNUIl7hnOknO19dUqoJzG4Ddc/DLXuTKrTbSLHSTByISC02tHuwY43gTe3m6pITGkab78d+SrWG8jd+adF8/uEDl5hJiJ5xkMtIQhMkb4jxCGO9D28O355lQ0p2EEO7w3eKnanzlpCEi2/nbn810Tf4cJzQAYG7yVwyt8rIbSO7tRAeH3/ACQMh41H3fklgbtPjnZHvJ+8/BRn8N89/YUxAMHH8VLe/hlko38l0/lv3+eaBBtOmqMAiT+EE/KyX55omW+/mkMNrrcd/PiuLPu4cPELmU54x3HQR51RNJ+ekWt3ZpDNTo30hr0G7AcH0zZ1GoBUpObA0dkIGivet6NqS59PEUXHNlGow0+bdsSOWi884ePeTEg6jS6YGjeR2D4WsOClxHc135Dt8UOv8XiuXLE0FV9O3xUnM/sj+QrlypCYka8j4FHS93z9VcuT9hAs+/wUPzd+/wDyrlyAZfHut5/MrOq/R5/IrlyIgwdW/tJQyb2fyqVysROGyPNvg9JrZ9/guXJ+4nsKdmef9RXVPo/s/wBK5crIGYj6PZ/Kq2o/dUrkLYGFU/qHg1Bu7P5Vy5CEC33z2/0qGe6ezxXLlQHD5nwUlcuSABvujzoFLfPwXLkwGH3h2+BS6Pvs5jxC5cgBbsj51RPXLkCZGp87k0e8P3fmpXIYwT/V8iid9LmP5FK5IBx93v8A5mptbTkf5ioXKGUj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hQUEhQVFBUVFxQUFBQWFRcWFBQUFBQXFhUWFxcYHCggGBolHBQUITEhJSksLi4uGB8zODMsNygtLisBCgoKDg0OGhAQGiwlHyQsLCwsLC4sLjQsLCwsLCwsLCwsLCwsLCwsLCwsLCwsLCwsLCwsLCwsLCwsLCwsLCwsLP/AABEIALEBHAMBIgACEQEDEQH/xAAcAAACAwEBAQEAAAAAAAAAAAACAwEEBQAGBwj/xABJEAABAwIDBAYGBgcGBQUAAAABAAIRAyEEMUESUWFxBSKBkbHwBhMUMqHBQlJi0eHxI0NygpKywhYzNFNUogcVc9LiF0Rkg6P/xAAaAQADAQEBAQAAAAAAAAAAAAAAAQIDBAUG/8QAKhEAAgEDAwMDBQADAAAAAAAAAAECAxESEzFRBBQhBUFhQlKRsdEVIsH/2gAMAwEAAhEDEQA/APlWyo2U7ZUbK9Ox5mQnZUQnFqgtUtDyEkKITdlRspWHcVCiE3ZUbKViri4UQmbK7ZSsFxcLoRwuhFh3AhTCKFMJWC4EKQEUIgE7CuCAiAUgIgE7EtkAIgFICIBNIhs4BG0LgEbQqSIbJARtC5oTGhWjJsloTGhQ0JrWqkjKTJa1WKTUNNis0mJsmIdNqs02oabFZpsUmyJptVqm1BTarNNqTNEMptVuk1LpNVmm1Zs2RYoBaNPJUqQVprlm0aJnxDZUbCs7CEsXVY48yuWIS1WSxCWJWGplctQ7KslqEsU2KUivsqNlPLFBYlYrIRsqNlPLVBapsVkI2V2ynbKjZRYeQrZXbKbsrtlKwZC4U7KZsqQ1FhZCwEQajDUQanYlyADUYCINRBqqxLkQAjDVIamBqaRm5ENamNapa1Ma1UjJyOa1OYxcymrNOmqItc6kxWabFNOmrFOmpNUjqbFZpsXU2KzTYkzRI5jFZpsUU2KwxiRoiabFZptQsansaoZaQymE8BAxqcAoZqj48aagsVv1ag013WPI1CmWKCxWzTUGmk0UqhTLEJYrZpqDTU2KUymWKCxWzTQmmpaKUyoWKNlWjTQliVilMrbCjYVksUbCVisyvsLtlP8AVrthKw8xGwpDU/YXbCLCzEhqINTgxSGIsJzFBiIMTQxGGJ2IcxQamBqa2mnMoqiLtiGsT2U05lFWGUUXGotiqdNWGU01lFWGUUrlqItlNWKdNMp0lZp0lNzRIXTpqxTpplOmnsppXLSAYxWGMRspp7KalstIBjE9jETKaexilstIBjE0NRtYmhilss+WHCoThluHCoThl3Znk6JhHDoDhyt04ZCcKlmLSMI0CgNFbpwqWcKjIWmzDNJCaS23YVLOESyQYSMY00JprYOFQHCpXQ8ZGSaaE01rHCoThUroq0jL9Wo9WtT2Vd7KldDtIzPVqRTWn7MpGGRceLMwUkYorSGHRjDpXGoGa2gmtoLRbh0xuHSuUoFBtBNZQV9uHTW4dGRagUmUE9lFXWYdOZh0silEqMop7KKtsoJ7KCnIpRKrKKsU6SssoJ7KKWRSiVmUk9lJWWUU9lFS5FqJWZST2UlYZSTWUUnItREMppraasNpJraShyKUSu2mmerVhtJGKSnIvE+fYbFMcSD1SN9p48FcOGXg6VVzHB23taXsQe3Rer6N6QLRL3Qb9R0Qdxntz5Ly6Hq0oWjW8/K/6j0a/pMZf7UvHx/GXzhUJwivUsY12zDTBtP0dr6odkTwUjFUySL9XO0wTpAuvTj19F7TR5j6CsvpZmnCoDhFqCq05NeRqYFu88Eb9gRLhfv7lcerpS2kvyZy6OrHeL/BinCIDhFutptORCk4VWq8Xs0Zvp5R3TPPOwiA4ReiOEQHBqtQjTPOnCIThF6I4NCcGjUHpnnvZFHsi9D7Go9jS1A0zz/sikYRb/sa72NGoPTMIYVGMItwYNEMGlmPTMRuFTBhVtDBpjcGlmVpmK3CprMKtgYRNbhEtQemZDcMnMwy1W4VNbhUtQrAy2YdOZh1ptwya3DJag1AzWYdPZh1oNw6a2gpdQpQM9tBOZQV9tBG2ipzLUCk2imtoq42imCklmUoFNtJMFJHicRTpCaj2MG9zg3xK890h6c4anIp7VUifdGy3+J2fYEJt7BZLc9CKSP1a+XdJeneIeeo4UhuaAT2udJ8Fmf2pxP+oqXv75VYMWaM5jiQZZMZ7hIjLI/ktHD13w0FgIiQDYgcBNx54La/s9mJAmJjabPxKW70Y+q8iMjOXwXyDkmfVWMl7wWw9jgcyWnZG0DPugeYWhhDSe0ue7ZIdDXuJBnmIERvKa7oGpo+YEQcrWmIhV8V6P1HiOrH2XBpPE2vmpTVw8ln2ynS2TTrOJHvQ+Q8GLbLpA1XV/SQOeXtdTDGyNl4d6w3JFhc5DJYjvQ+oD1T4eId8k1voxUzc4dlr9vNaNw+4lX4NSh6WUnOhwcwDOGBwkW90mfmrr/SPDOB2ntJAMdSo2/xjuWTT9GGH32idHNJDieOncEDvRgD3XOEfW2SPwT1ICxZ6rCCWAsrNIjIPaTloXhZ2M6ZewiHUCDpJc/WxDTAsBrqst3QQMWAgXIkg9hdZSehyBs7UtkkNIyJ3R2K4dbOP1Mzl0tOW8V+DSw3pMP1rBsyYcw7srOz71qYPpfDVWlwqBoGe31SJyzz7F5R3QVPMg9jn/el1ehKcZP3WJXTD1Rrfyc0/TactvB76i1j/dc107iCmeyL5s3okN901xxDyD2HNW4ri4xOLB/6xOXAiFvH1WHuc8vTH9LPfeyLvZF4il0pim/r6ro+sKZ74YCVcp+kuJG4825q16nS5I/x1Q9aMIpGEXmP7W1/qDu/BZXpJ6dYylSBoUwXl7We6XAT9kAEkmB2rSHXU5yUUyZdDOKu0e/GERDCrxdH0yxGy31jNl8Dbbbqui4ytdMHptUH0PiP+1HfUvu/f8DsqnH6PZjDIxhl49n/ABAcM6AP78f0pn/qN/8AG/8A1/8ABHe0+f2HZz4PXjDIxh14ev8A8SHR1MOAd7nlw7g0LBxfpniXyDUcAdG7LI5ECfiqXVQfv+xPpZr2PqWIrU6f949jP2nAeJWVjfSjDU7BxqEaMFv4jAPYvktTHEmSXHmbrn9JHQfH5xKvuKXJPbVOD6n/AGwpkSym479ogR3Sq9f0ydkyk2d5cSI5CPFfLX9IvmZNjMSNntCDEY3aMxHDb6vcfvVLqKXIdvUPp59O3CJp0wMjLjfle3xVLG+nzyeq9jODG7c8yRHgvmprD6o71HtMfRb3n71XcUie3qHsMb6a1qmb3RunYHcxZ9X0iruB/TVANwc4ADmsNnSEfq2ntI8Fz+mDpTp/7z/Un3UPZB2svdlj2touXd1yq7+kZyCR7fvpUz2P/wC5Ldjzoxg5B3zKfdxDtGNfXedD3Lg+ppKFvSkfq2HntT/MmDpxw/VUv4AfFLuvgfa/J9h2uA8VDXCLgKuzpRhcAHNvfO+QdlpYgq3TqNNwc9D8b65r5dxPoFJMjaG4d8ZqQ/gbcfvRSPtd0ZfHRSY8+clNiri6r+c21HdcriQN6gVRIktvMcYzjf2KSQDl8bDQa3JSxC4LSOE+eCGq9uuzfjKP1o7OG7fySS6YIgGc/PzUNDuSXsA0MCYBvrp2JFLF03TeCLbJN+4c1WxHQralX1pe8GWkBpaGy0W+jOXHUqzV6LY7O5BmZIM823P5KsIkZSFGoza6zmZCBrfUGb24JZxNPbDL5xkYJic9dN+avno4GDsNkQJIMxpcmdSq4oMEEBljYhtwcjci2vcoaS3K8imFrhI2gOPVIjgQhexsgEwTkCRJ+HJPfiWNkkEnSNc/Nt6p18S0kEU2CMi4AkXzvkkog5E1WS7Z60ESXW2RpszmCkOgEy8ngNN3NVekukW0xNV0TcM+keTZy4mAdCvLdIdPVH9Wn+jbvB65/e07I5ldFPpZT+EYzrKJv9IdNU6Egy52jZl3IgWA5r53036QVnVw+nUc0NLXsa13VY9sGdxIOpCuupxzWR0pg4Y0tFgXTrnF/Fev0fT06b8K75OHqKs5I+m9OdOUMTg2YnDsZTxDDQOKY2Gtd69tTaOyDE7bGmQJ691kYLpqm6A5pB5yewH5SVWpdHnDYSnTq0nUqtalXLw8EOc2l6jEYepBysKrI/a1WERKdejCUndBTqSilZnt6dSm6YOugvxkTM9iWXsLo+J6o4AcfgvJUsc5sbXWAykkOA+y4XHIyOC0sPjy73SHn6j+q/sOT+y53Ljl0jWzOhdRfc0jiac7uei5z6cWLT238VnOxDCSHAsdMEOmx3cCuc2Po7XIpaS+StQt+tYSR8pQ1C2dD2fgqL67XNLTDSREgua4QReZPigLncCI5/EaLRUUS5lx1Ubhu3fJA18kgCI7fAKma9gA1oPeTuzSHViNSDuIIEditUSXM0iz61t15n4pciJiOwlURiJgQ3s/GCpp1r5iOOvLvVaTJzRac/hmgdadO4qBUZaSCQdJnhYdqScQ4kxBEnW8a8UKDByHnKxk8/GxVcuM3EbzEjnnkl+tAn6O8AZHeO5DtSLEnlc92fwVqFiXIZ6sOvOXZPZkg9XxPcT4IbamYzt1mpbmzfbb2n7wrUSGz67S9FDFP1ldxewbJeymxk2gEbTHQQJGsydwj0OFpbLdkaAXJEkjMnZA52CaKp0HzPxRFrjoOC8qUr7neopbC3tG8aToeyckLnG+7URndMLPxUnZy13C34rNssrwN2/4oQLZE+YTamIaMmzvIAtmZJ0yWB0tUxPrQ+kWvpmOoXEbMZlsAgz5zUN8bgbQA1tz8eCCtVp07ucIgEwBEDeVnVi97RB2ZBnay5WM+PxUVLta1zi+CBcRmcp13XUZSY/Bao9LUXGGOac4M2tmLIf+aP0bu0gXzPWz0+KpkMzAbreCJmxG0Bu04JNeuw+8RFpvnAta54pqLuFyycS83JAnIZniJ7Bu0SMQ4xJnX6UaWl0JVqbNohtCm64c8Q5+kspgbT+BysLhY2M9IWt/uAZ/zakF4P2W+7T+J4roh07fkxlVSNeviAxodUIpgiRIO0+fqsnacOJhvFeb6Q9IjcUhs/bN6nMRZnZf7RWRi8S57iXEuJuSTJJOpJzSA2V2Qoxj5MJVGwXS4km8ySSc+JU7ICPZhJrVFqkZi6xWP0jhnuf1AT1JIGcA38Vpkyt/0NwrHVMS5/6vC1HC8CBPrARr1bjdC2jLTvIhxz8GCa1X1eHdUdf1Tms3+qLqjBtHWdp/YAktKs9JO6uHF5bh6bXA6HrGOFnBUtFT8koe4SkOCY1y5w870kNjqXSRgNqAVGiwDidpo3MeOs0cLt4K5Qbtf3FST/lVIa/913u1Owgn6qxiEMpuCYlJo2TjdkltSnDhmCCCDxabgrv0bjLeqZzkqtR6UMBlVorMAgNfO0wbqdQdZnKS3gU0YBlX/D1Ot/k1S1lXd1KlmVP9p+yVGml8GmbYyo8jWRxulVHDcJ3+TJVR5fTcWvDmubZzXghwneDcIm1xrbun8UabQZpjHBpzG7s/BJfRGfbYnOb2z/JOBB171L6fA+KE2gtcp1WkDgLAkgCdOIsClvfbMRF7kRzWiwu0PPRIrNkQ5oO6OB8LlWpolxK9LFOjeI1uOH5rm1cpHbkfhmnPgtgNYSMtoRa8gkXIy1S61ITMBtsg4m8CQJvrqq8C8jfabQYMZSUVINcJcyTrl8iqJff6vZHaukb/AI/ejDgMj9F+ugHh2XM5dyr1sY5uQmDBBIBy89yoOxDTsscSNqCDeHBpsNoiBOXehq7eyXNaNokWhvVvewMO1NjNl8/5uencuGrtQWmc8j1Tpeflx0VW7nmHQRmQ1sgg2aZFwT23soxNCqZFOAIbAJhsg+6QBYa8crBdXoXku90l2yGznvM2gzJ4puLAh9GTtXaTao3ag7NyRDZE8u9RRpiTAdYxnInThFxouezZEk5kF0S4AWGcgkW5aqniekAD1Tx3tmItOVgMtU1BsTaRdLAXEvcXN3CwAjXjIO5ZuPxzBAaOrfaFszNtocd05cU+n0ZUc0VMS9uHpm4c8wXD7FMXcctyp4n0jo0LYSntO/z6wDnDiyn7rdbm91vGhyZSq8Fo0X7G1UIoUz9KoNmd/q6YG07u1zWN0h09Tpgtwwdt/wCoqBjnz9imQ5reZ2jxCxOkOkn1HF1R7nuObnGTGY5cgqD387+YXTCmlsjGU2yrjquLdULzX9aTmanvHmQFXfia4/VA8neSr/PzvnVEGajmexdGXKRljwzLp4usf1H+6E5uLqn9Qf42rQboY3xnMIH1YtHnzKeS+0LPko1MXUj+5Mftt+Sov6SMw5hb+0SPktOo68JLjPJXG3BLvyVm4icg08nj7la6NxjmVRMAVGVcO/8ASOb1a9M05JDTkbxByyVd+FYT7onlnwRAbBBZ1TJhzeqRY5Eb7q/HsT59y305W2qz3cQ3S5Y0MJta5bNlngo6rpknO/wzPFJJ8lJR8Db8hgwUzaSXFSw+eKLCuG4JLgmT58VBCaAUVG0icEs8FVhGth+mXbIp1WivTFgypMs/6dQdanyBjgmjo2nW/wANU63+RXLWv/8ArqWZU0z2TwWIEQM5qceB35LGIY+m4se1zHDNrwQR2HSylmKIGW/KRyCuYXpx4aKdZrcRSFgyrJLbR+jqDrsPIxwTm9F0cR/hauw//T4hwa6d1Ot7r+AdslLx7jXwU/amnO3MTyv2pgEjqweX3clSxuEqUXFlVjqb491wgxvG8cclXJ3HuJHA5ZI017BnyaezbMaSPdPcUstgbp3ZX5WVajXOpEZwZOdjG5M9pby4d/GyWDQ8kyXs4DdETp55Jb8G2btKc2CN05C8xvkDs1XbJMxtESdx+KLtB4PtOKwJLLDbMNB2obtaEzFrE/FFagxrB1osIiTN2wBzGQsox1ZtvWG0iANfjZZbsaYinJke9m5x0Ja0ROk55Lx1Bs9BySZqVsU4EBwDRmXSco5AEzFiZ1GoVSv0oGktA2txNhuneU5vQT49biajcPTN5qXed+xTse+OSqYj0koYeRg6Uu1r1Yc/m1mTfNltGhbyzJ1eCz/y2o5vrMQ8UKW+pYn9hmbvN1QxHT9Ch1cLT2nj9fVAJ5sp+628wTJXmukulH1nF1R7nuOZcZPL7IysAqL6u8nXIrZRS2Mm29y10n0m+s4vqPc9x1JJMcNAOSoTP3boQ1Hfh+SAutGWf4/NWok3JquFrcc/M5pbmEmynZ1seZvr+SMG9uzv0Heq2Ec1sDz8lzXbhluM+dVAH9OuvzU1HRkeYm4gWH4J2GC6JtE+MDd2KvUqSe4ee5TUO+bX5TvSXTr4aa5Zq0iWwHv1tx89yEHdxv3KTGQ0ve1tEEjOOU7ons17laRIbRpu+fn4JFYjabkJvHLLs+5NG8Te8eR9yRUzFucxM2P3q0iWHUH4pHbOSdUzOX45fckO1188E0JkyuaoJXOGRHagQQPwXE/l4hCD8vOa6Y0RYYRE80s5efgmjNC5MQpcuiZ8+c/go7fwA/NMRLXKZzlDqpn5fgkM2cF6QVGsFOqG4iiMqVYSG/sP96meIKeejMNiP8LV9RUP/tsQ7qk7qdbXgHX4rAGWnz8wp0U48DvyO6QwNSg/ZrU3U3bnCARvacnC+YlVSbrbwPpBWps9W7Zr0rfoaw22AHPZm7c8wVaPR2ExMHD1PZaht6quS6kSdG1c256z2J5W3C19jzhfuJ5HvuhDicwf9x8AVd6W6Iq4ZwFamWg+67Nj/wBl4lru9UAxUrMl3PvdP0eLG+sxlUYdhvBINV0aBg/Pgqdb0qo4cFuBpgO1r1etUJOoGnmy8r0j0lUqOL6jnPcYu921r8Bms41t0xwyPauBeNjqfncu9IdJPqu2qr3PJmXOMngBuHBUS/Lsz4cNMskl1SM+Ge433ebJb3TnbQTkEWFcaXkyIiRn3kZc/OiHVBNj8h5tCiqTeJGmc8BxlC1oJGoHZMnOO9WkK5LG77ZzJ7+3PiidT11kEbgTwy/KdFNM2FiOBN7DnMwbLi2O0xE79ZjPPuTAiJt25nznHwUfZ46mNcwjg6XF9bWPLhF+KgDIjid9xGZ5QgDg4tziYiJtBteOfzVd1QxbO3M2KOoCNwzcM4+OWiruJ7de/KLhUkS2c820nmOJ04gpNQlwy/HLLcYI7kTnSMrX455ds27EtwjTxnOLdq0SJZzd4HbZFMTJ56GchG5Lc3TPfvJyUzOmcCL7s/HNUIl7hnOknO19dUqoJzG4Ddc/DLXuTKrTbSLHSTByISC02tHuwY43gTe3m6pITGkab78d+SrWG8jd+adF8/uEDl5hJiJ5xkMtIQhMkb4jxCGO9D28O355lQ0p2EEO7w3eKnanzlpCEi2/nbn810Tf4cJzQAYG7yVwyt8rIbSO7tRAeH3/ACQMh41H3fklgbtPjnZHvJ+8/BRn8N89/YUxAMHH8VLe/hlko38l0/lv3+eaBBtOmqMAiT+EE/KyX55omW+/mkMNrrcd/PiuLPu4cPELmU54x3HQR51RNJ+ekWt3ZpDNTo30hr0G7AcH0zZ1GoBUpObA0dkIGivet6NqS59PEUXHNlGow0+bdsSOWi884ePeTEg6jS6YGjeR2D4WsOClxHc135Dt8UOv8XiuXLE0FV9O3xUnM/sj+QrlypCYka8j4FHS93z9VcuT9hAs+/wUPzd+/wDyrlyAZfHut5/MrOq/R5/IrlyIgwdW/tJQyb2fyqVysROGyPNvg9JrZ9/guXJ+4nsKdmef9RXVPo/s/wBK5crIGYj6PZ/Kq2o/dUrkLYGFU/qHg1Bu7P5Vy5CEC33z2/0qGe6ezxXLlQHD5nwUlcuSABvujzoFLfPwXLkwGH3h2+BS6Pvs5jxC5cgBbsj51RPXLkCZGp87k0e8P3fmpXIYwT/V8iid9LmP5FK5IBx93v8A5mptbTkf5ioXKGUj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SEhQUEhQVFBUVFxQUFBQWFRcWFBQUFBQXFhUWFxcYHCggGBolHBQUITEhJSksLi4uGB8zODMsNygtLisBCgoKDg0OGhAQGiwlHyQsLCwsLC4sLjQsLCwsLCwsLCwsLCwsLCwsLCwsLCwsLCwsLCwsLCwsLCwsLCwsLCwsLP/AABEIALEBHAMBIgACEQEDEQH/xAAcAAACAwEBAQEAAAAAAAAAAAACAwEEBQAGBwj/xABJEAABAwIDBAYGBgcGBQUAAAABAAIRAyEEMUESUWFxBSKBkbHwBhMUMqHBQlJi0eHxI0NygpKywhYzNFNUogcVc9LiF0Rkg6P/xAAaAQADAQEBAQAAAAAAAAAAAAAAAQIDBAUG/8QAKhEAAgEDAwMDBQADAAAAAAAAAAECAxESEzFRBBQhBUFhQlKRsdEVIsH/2gAMAwEAAhEDEQA/APlWyo2U7ZUbK9Ox5mQnZUQnFqgtUtDyEkKITdlRspWHcVCiE3ZUbKViri4UQmbK7ZSsFxcLoRwuhFh3AhTCKFMJWC4EKQEUIgE7CuCAiAUgIgE7EtkAIgFICIBNIhs4BG0LgEbQqSIbJARtC5oTGhWjJsloTGhQ0JrWqkjKTJa1WKTUNNis0mJsmIdNqs02oabFZpsUmyJptVqm1BTarNNqTNEMptVuk1LpNVmm1Zs2RYoBaNPJUqQVprlm0aJnxDZUbCs7CEsXVY48yuWIS1WSxCWJWGplctQ7KslqEsU2KUivsqNlPLFBYlYrIRsqNlPLVBapsVkI2V2ynbKjZRYeQrZXbKbsrtlKwZC4U7KZsqQ1FhZCwEQajDUQanYlyADUYCINRBqqxLkQAjDVIamBqaRm5ENamNapa1Ma1UjJyOa1OYxcymrNOmqItc6kxWabFNOmrFOmpNUjqbFZpsXU2KzTYkzRI5jFZpsUU2KwxiRoiabFZptQsansaoZaQymE8BAxqcAoZqj48aagsVv1ag013WPI1CmWKCxWzTUGmk0UqhTLEJYrZpqDTU2KUymWKCxWzTQmmpaKUyoWKNlWjTQliVilMrbCjYVksUbCVisyvsLtlP8AVrthKw8xGwpDU/YXbCLCzEhqINTgxSGIsJzFBiIMTQxGGJ2IcxQamBqa2mnMoqiLtiGsT2U05lFWGUUXGotiqdNWGU01lFWGUUrlqItlNWKdNMp0lZp0lNzRIXTpqxTpplOmnsppXLSAYxWGMRspp7KalstIBjE9jETKaexilstIBjE0NRtYmhilss+WHCoThluHCoThl3Znk6JhHDoDhyt04ZCcKlmLSMI0CgNFbpwqWcKjIWmzDNJCaS23YVLOESyQYSMY00JprYOFQHCpXQ8ZGSaaE01rHCoThUroq0jL9Wo9WtT2Vd7KldDtIzPVqRTWn7MpGGRceLMwUkYorSGHRjDpXGoGa2gmtoLRbh0xuHSuUoFBtBNZQV9uHTW4dGRagUmUE9lFXWYdOZh0silEqMop7KKtsoJ7KCnIpRKrKKsU6SssoJ7KKWRSiVmUk9lJWWUU9lFS5FqJWZST2UlYZSTWUUnItREMppraasNpJraShyKUSu2mmerVhtJGKSnIvE+fYbFMcSD1SN9p48FcOGXg6VVzHB23taXsQe3Rer6N6QLRL3Qb9R0Qdxntz5Ly6Hq0oWjW8/K/6j0a/pMZf7UvHx/GXzhUJwivUsY12zDTBtP0dr6odkTwUjFUySL9XO0wTpAuvTj19F7TR5j6CsvpZmnCoDhFqCq05NeRqYFu88Eb9gRLhfv7lcerpS2kvyZy6OrHeL/BinCIDhFutptORCk4VWq8Xs0Zvp5R3TPPOwiA4ReiOEQHBqtQjTPOnCIThF6I4NCcGjUHpnnvZFHsi9D7Go9jS1A0zz/sikYRb/sa72NGoPTMIYVGMItwYNEMGlmPTMRuFTBhVtDBpjcGlmVpmK3CprMKtgYRNbhEtQemZDcMnMwy1W4VNbhUtQrAy2YdOZh1ptwya3DJag1AzWYdPZh1oNw6a2gpdQpQM9tBOZQV9tBG2ipzLUCk2imtoq42imCklmUoFNtJMFJHicRTpCaj2MG9zg3xK890h6c4anIp7VUifdGy3+J2fYEJt7BZLc9CKSP1a+XdJeneIeeo4UhuaAT2udJ8Fmf2pxP+oqXv75VYMWaM5jiQZZMZ7hIjLI/ktHD13w0FgIiQDYgcBNx54La/s9mJAmJjabPxKW70Y+q8iMjOXwXyDkmfVWMl7wWw9jgcyWnZG0DPugeYWhhDSe0ue7ZIdDXuJBnmIERvKa7oGpo+YEQcrWmIhV8V6P1HiOrH2XBpPE2vmpTVw8ln2ynS2TTrOJHvQ+Q8GLbLpA1XV/SQOeXtdTDGyNl4d6w3JFhc5DJYjvQ+oD1T4eId8k1voxUzc4dlr9vNaNw+4lX4NSh6WUnOhwcwDOGBwkW90mfmrr/SPDOB2ntJAMdSo2/xjuWTT9GGH32idHNJDieOncEDvRgD3XOEfW2SPwT1ICxZ6rCCWAsrNIjIPaTloXhZ2M6ZewiHUCDpJc/WxDTAsBrqst3QQMWAgXIkg9hdZSehyBs7UtkkNIyJ3R2K4dbOP1Mzl0tOW8V+DSw3pMP1rBsyYcw7srOz71qYPpfDVWlwqBoGe31SJyzz7F5R3QVPMg9jn/el1ehKcZP3WJXTD1Rrfyc0/TactvB76i1j/dc107iCmeyL5s3okN901xxDyD2HNW4ri4xOLB/6xOXAiFvH1WHuc8vTH9LPfeyLvZF4il0pim/r6ro+sKZ74YCVcp+kuJG4825q16nS5I/x1Q9aMIpGEXmP7W1/qDu/BZXpJ6dYylSBoUwXl7We6XAT9kAEkmB2rSHXU5yUUyZdDOKu0e/GERDCrxdH0yxGy31jNl8Dbbbqui4ytdMHptUH0PiP+1HfUvu/f8DsqnH6PZjDIxhl49n/ABAcM6AP78f0pn/qN/8AG/8A1/8ABHe0+f2HZz4PXjDIxh14ev8A8SHR1MOAd7nlw7g0LBxfpniXyDUcAdG7LI5ECfiqXVQfv+xPpZr2PqWIrU6f949jP2nAeJWVjfSjDU7BxqEaMFv4jAPYvktTHEmSXHmbrn9JHQfH5xKvuKXJPbVOD6n/AGwpkSym479ogR3Sq9f0ydkyk2d5cSI5CPFfLX9IvmZNjMSNntCDEY3aMxHDb6vcfvVLqKXIdvUPp59O3CJp0wMjLjfle3xVLG+nzyeq9jODG7c8yRHgvmprD6o71HtMfRb3n71XcUie3qHsMb6a1qmb3RunYHcxZ9X0iruB/TVANwc4ADmsNnSEfq2ntI8Fz+mDpTp/7z/Un3UPZB2svdlj2touXd1yq7+kZyCR7fvpUz2P/wC5Ldjzoxg5B3zKfdxDtGNfXedD3Lg+ppKFvSkfq2HntT/MmDpxw/VUv4AfFLuvgfa/J9h2uA8VDXCLgKuzpRhcAHNvfO+QdlpYgq3TqNNwc9D8b65r5dxPoFJMjaG4d8ZqQ/gbcfvRSPtd0ZfHRSY8+clNiri6r+c21HdcriQN6gVRIktvMcYzjf2KSQDl8bDQa3JSxC4LSOE+eCGq9uuzfjKP1o7OG7fySS6YIgGc/PzUNDuSXsA0MCYBvrp2JFLF03TeCLbJN+4c1WxHQralX1pe8GWkBpaGy0W+jOXHUqzV6LY7O5BmZIM823P5KsIkZSFGoza6zmZCBrfUGb24JZxNPbDL5xkYJic9dN+avno4GDsNkQJIMxpcmdSq4oMEEBljYhtwcjci2vcoaS3K8imFrhI2gOPVIjgQhexsgEwTkCRJ+HJPfiWNkkEnSNc/Nt6p18S0kEU2CMi4AkXzvkkog5E1WS7Z60ESXW2RpszmCkOgEy8ngNN3NVekukW0xNV0TcM+keTZy4mAdCvLdIdPVH9Wn+jbvB65/e07I5ldFPpZT+EYzrKJv9IdNU6Egy52jZl3IgWA5r53036QVnVw+nUc0NLXsa13VY9sGdxIOpCuupxzWR0pg4Y0tFgXTrnF/Fev0fT06b8K75OHqKs5I+m9OdOUMTg2YnDsZTxDDQOKY2Gtd69tTaOyDE7bGmQJ691kYLpqm6A5pB5yewH5SVWpdHnDYSnTq0nUqtalXLw8EOc2l6jEYepBysKrI/a1WERKdejCUndBTqSilZnt6dSm6YOugvxkTM9iWXsLo+J6o4AcfgvJUsc5sbXWAykkOA+y4XHIyOC0sPjy73SHn6j+q/sOT+y53Ljl0jWzOhdRfc0jiac7uei5z6cWLT238VnOxDCSHAsdMEOmx3cCuc2Po7XIpaS+StQt+tYSR8pQ1C2dD2fgqL67XNLTDSREgua4QReZPigLncCI5/EaLRUUS5lx1Ubhu3fJA18kgCI7fAKma9gA1oPeTuzSHViNSDuIIEditUSXM0iz61t15n4pciJiOwlURiJgQ3s/GCpp1r5iOOvLvVaTJzRac/hmgdadO4qBUZaSCQdJnhYdqScQ4kxBEnW8a8UKDByHnKxk8/GxVcuM3EbzEjnnkl+tAn6O8AZHeO5DtSLEnlc92fwVqFiXIZ6sOvOXZPZkg9XxPcT4IbamYzt1mpbmzfbb2n7wrUSGz67S9FDFP1ldxewbJeymxk2gEbTHQQJGsydwj0OFpbLdkaAXJEkjMnZA52CaKp0HzPxRFrjoOC8qUr7neopbC3tG8aToeyckLnG+7URndMLPxUnZy13C34rNssrwN2/4oQLZE+YTamIaMmzvIAtmZJ0yWB0tUxPrQ+kWvpmOoXEbMZlsAgz5zUN8bgbQA1tz8eCCtVp07ucIgEwBEDeVnVi97RB2ZBnay5WM+PxUVLta1zi+CBcRmcp13XUZSY/Bao9LUXGGOac4M2tmLIf+aP0bu0gXzPWz0+KpkMzAbreCJmxG0Bu04JNeuw+8RFpvnAta54pqLuFyycS83JAnIZniJ7Bu0SMQ4xJnX6UaWl0JVqbNohtCm64c8Q5+kspgbT+BysLhY2M9IWt/uAZ/zakF4P2W+7T+J4roh07fkxlVSNeviAxodUIpgiRIO0+fqsnacOJhvFeb6Q9IjcUhs/bN6nMRZnZf7RWRi8S57iXEuJuSTJJOpJzSA2V2Qoxj5MJVGwXS4km8ySSc+JU7ICPZhJrVFqkZi6xWP0jhnuf1AT1JIGcA38Vpkyt/0NwrHVMS5/6vC1HC8CBPrARr1bjdC2jLTvIhxz8GCa1X1eHdUdf1Tms3+qLqjBtHWdp/YAktKs9JO6uHF5bh6bXA6HrGOFnBUtFT8koe4SkOCY1y5w870kNjqXSRgNqAVGiwDidpo3MeOs0cLt4K5Qbtf3FST/lVIa/913u1Owgn6qxiEMpuCYlJo2TjdkltSnDhmCCCDxabgrv0bjLeqZzkqtR6UMBlVorMAgNfO0wbqdQdZnKS3gU0YBlX/D1Ot/k1S1lXd1KlmVP9p+yVGml8GmbYyo8jWRxulVHDcJ3+TJVR5fTcWvDmubZzXghwneDcIm1xrbun8UabQZpjHBpzG7s/BJfRGfbYnOb2z/JOBB171L6fA+KE2gtcp1WkDgLAkgCdOIsClvfbMRF7kRzWiwu0PPRIrNkQ5oO6OB8LlWpolxK9LFOjeI1uOH5rm1cpHbkfhmnPgtgNYSMtoRa8gkXIy1S61ITMBtsg4m8CQJvrqq8C8jfabQYMZSUVINcJcyTrl8iqJff6vZHaukb/AI/ejDgMj9F+ugHh2XM5dyr1sY5uQmDBBIBy89yoOxDTsscSNqCDeHBpsNoiBOXehq7eyXNaNokWhvVvewMO1NjNl8/5uencuGrtQWmc8j1Tpeflx0VW7nmHQRmQ1sgg2aZFwT23soxNCqZFOAIbAJhsg+6QBYa8crBdXoXku90l2yGznvM2gzJ4puLAh9GTtXaTao3ag7NyRDZE8u9RRpiTAdYxnInThFxouezZEk5kF0S4AWGcgkW5aqniekAD1Tx3tmItOVgMtU1BsTaRdLAXEvcXN3CwAjXjIO5ZuPxzBAaOrfaFszNtocd05cU+n0ZUc0VMS9uHpm4c8wXD7FMXcctyp4n0jo0LYSntO/z6wDnDiyn7rdbm91vGhyZSq8Fo0X7G1UIoUz9KoNmd/q6YG07u1zWN0h09Tpgtwwdt/wCoqBjnz9imQ5reZ2jxCxOkOkn1HF1R7nuObnGTGY5cgqD387+YXTCmlsjGU2yrjquLdULzX9aTmanvHmQFXfia4/VA8neSr/PzvnVEGajmexdGXKRljwzLp4usf1H+6E5uLqn9Qf42rQboY3xnMIH1YtHnzKeS+0LPko1MXUj+5Mftt+Sov6SMw5hb+0SPktOo68JLjPJXG3BLvyVm4icg08nj7la6NxjmVRMAVGVcO/8ASOb1a9M05JDTkbxByyVd+FYT7onlnwRAbBBZ1TJhzeqRY5Eb7q/HsT59y305W2qz3cQ3S5Y0MJta5bNlngo6rpknO/wzPFJJ8lJR8Db8hgwUzaSXFSw+eKLCuG4JLgmT58VBCaAUVG0icEs8FVhGth+mXbIp1WivTFgypMs/6dQdanyBjgmjo2nW/wANU63+RXLWv/8ArqWZU0z2TwWIEQM5qceB35LGIY+m4se1zHDNrwQR2HSylmKIGW/KRyCuYXpx4aKdZrcRSFgyrJLbR+jqDrsPIxwTm9F0cR/hauw//T4hwa6d1Ot7r+AdslLx7jXwU/amnO3MTyv2pgEjqweX3clSxuEqUXFlVjqb491wgxvG8cclXJ3HuJHA5ZI017BnyaezbMaSPdPcUstgbp3ZX5WVajXOpEZwZOdjG5M9pby4d/GyWDQ8kyXs4DdETp55Jb8G2btKc2CN05C8xvkDs1XbJMxtESdx+KLtB4PtOKwJLLDbMNB2obtaEzFrE/FFagxrB1osIiTN2wBzGQsox1ZtvWG0iANfjZZbsaYinJke9m5x0Ja0ROk55Lx1Bs9BySZqVsU4EBwDRmXSco5AEzFiZ1GoVSv0oGktA2txNhuneU5vQT49biajcPTN5qXed+xTse+OSqYj0koYeRg6Uu1r1Yc/m1mTfNltGhbyzJ1eCz/y2o5vrMQ8UKW+pYn9hmbvN1QxHT9Ch1cLT2nj9fVAJ5sp+628wTJXmukulH1nF1R7nuOZcZPL7IysAqL6u8nXIrZRS2Mm29y10n0m+s4vqPc9x1JJMcNAOSoTP3boQ1Hfh+SAutGWf4/NWok3JquFrcc/M5pbmEmynZ1seZvr+SMG9uzv0Heq2Ec1sDz8lzXbhluM+dVAH9OuvzU1HRkeYm4gWH4J2GC6JtE+MDd2KvUqSe4ee5TUO+bX5TvSXTr4aa5Zq0iWwHv1tx89yEHdxv3KTGQ0ve1tEEjOOU7ons17laRIbRpu+fn4JFYjabkJvHLLs+5NG8Te8eR9yRUzFucxM2P3q0iWHUH4pHbOSdUzOX45fckO1188E0JkyuaoJXOGRHagQQPwXE/l4hCD8vOa6Y0RYYRE80s5efgmjNC5MQpcuiZ8+c/go7fwA/NMRLXKZzlDqpn5fgkM2cF6QVGsFOqG4iiMqVYSG/sP96meIKeejMNiP8LV9RUP/tsQ7qk7qdbXgHX4rAGWnz8wp0U48DvyO6QwNSg/ZrU3U3bnCARvacnC+YlVSbrbwPpBWps9W7Zr0rfoaw22AHPZm7c8wVaPR2ExMHD1PZaht6quS6kSdG1c256z2J5W3C19jzhfuJ5HvuhDicwf9x8AVd6W6Iq4ZwFamWg+67Nj/wBl4lru9UAxUrMl3PvdP0eLG+sxlUYdhvBINV0aBg/Pgqdb0qo4cFuBpgO1r1etUJOoGnmy8r0j0lUqOL6jnPcYu921r8Bms41t0xwyPauBeNjqfncu9IdJPqu2qr3PJmXOMngBuHBUS/Lsz4cNMskl1SM+Ge433ebJb3TnbQTkEWFcaXkyIiRn3kZc/OiHVBNj8h5tCiqTeJGmc8BxlC1oJGoHZMnOO9WkK5LG77ZzJ7+3PiidT11kEbgTwy/KdFNM2FiOBN7DnMwbLi2O0xE79ZjPPuTAiJt25nznHwUfZ46mNcwjg6XF9bWPLhF+KgDIjid9xGZ5QgDg4tziYiJtBteOfzVd1QxbO3M2KOoCNwzcM4+OWiruJ7de/KLhUkS2c820nmOJ04gpNQlwy/HLLcYI7kTnSMrX455ds27EtwjTxnOLdq0SJZzd4HbZFMTJ56GchG5Lc3TPfvJyUzOmcCL7s/HNUIl7hnOknO19dUqoJzG4Ddc/DLXuTKrTbSLHSTByISC02tHuwY43gTe3m6pITGkab78d+SrWG8jd+adF8/uEDl5hJiJ5xkMtIQhMkb4jxCGO9D28O355lQ0p2EEO7w3eKnanzlpCEi2/nbn810Tf4cJzQAYG7yVwyt8rIbSO7tRAeH3/ACQMh41H3fklgbtPjnZHvJ+8/BRn8N89/YUxAMHH8VLe/hlko38l0/lv3+eaBBtOmqMAiT+EE/KyX55omW+/mkMNrrcd/PiuLPu4cPELmU54x3HQR51RNJ+ekWt3ZpDNTo30hr0G7AcH0zZ1GoBUpObA0dkIGivet6NqS59PEUXHNlGow0+bdsSOWi884ePeTEg6jS6YGjeR2D4WsOClxHc135Dt8UOv8XiuXLE0FV9O3xUnM/sj+QrlypCYka8j4FHS93z9VcuT9hAs+/wUPzd+/wDyrlyAZfHut5/MrOq/R5/IrlyIgwdW/tJQyb2fyqVysROGyPNvg9JrZ9/guXJ+4nsKdmef9RXVPo/s/wBK5crIGYj6PZ/Kq2o/dUrkLYGFU/qHg1Bu7P5Vy5CEC33z2/0qGe6ezxXLlQHD5nwUlcuSABvujzoFLfPwXLkwGH3h2+BS6Pvs5jxC5cgBbsj51RPXLkCZGp87k0e8P3fmpXIYwT/V8iid9LmP5FK5IBx93v8A5mptbTkf5ioXKGUj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6" name="Picture 8" descr="http://i1.trekearth.com/photos/99644/udo_road_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" y="914400"/>
            <a:ext cx="54102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Do something for someone they can’t do for themselves</a:t>
            </a:r>
            <a:endParaRPr lang="en-US" dirty="0"/>
          </a:p>
        </p:txBody>
      </p:sp>
      <p:pic>
        <p:nvPicPr>
          <p:cNvPr id="13316" name="Picture 4" descr="http://iquim.org/wp-content/uploads/2013/05/Pay-It-Forward-New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840" y="1295400"/>
            <a:ext cx="5295900" cy="358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5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Goes away-usually dies</a:t>
            </a:r>
            <a:endParaRPr lang="en-US" dirty="0"/>
          </a:p>
        </p:txBody>
      </p:sp>
      <p:pic>
        <p:nvPicPr>
          <p:cNvPr id="14338" name="Picture 2" descr="http://31.media.tumblr.com/tumblr_lk1f3sz00m1qczz8mo1_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5829300" cy="342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3.bp.blogspot.com/_e26qGJKCD2s/S8GquuaNtsI/AAAAAAAABFI/iCFf-UdJPHQ/s1600/The+Matrix+Revolutions%5B(163527)16-19-48%5D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7000"/>
            <a:ext cx="3421767" cy="19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1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Leaves everyone transformed</a:t>
            </a:r>
            <a:endParaRPr lang="en-US" dirty="0"/>
          </a:p>
        </p:txBody>
      </p:sp>
      <p:pic>
        <p:nvPicPr>
          <p:cNvPr id="15362" name="Picture 2" descr="http://www.forgivenessministries.com/pdshop/images/Metamorphosi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6303041" cy="419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2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Example-Star Wars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 Kenobi</a:t>
            </a:r>
          </a:p>
        </p:txBody>
      </p:sp>
      <p:pic>
        <p:nvPicPr>
          <p:cNvPr id="16386" name="Picture 2" descr="http://www.millionaireplayboy.com/mpb/wp-content/uploads/2011/04/seven_kenobi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715" y="1600200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Living in no where planet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</p:txBody>
      </p:sp>
      <p:pic>
        <p:nvPicPr>
          <p:cNvPr id="17410" name="Picture 2" descr="http://www.dvdactive.com/images/editorial/screenshot/2009/8/benshouse19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66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2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Teaches Luke to use his Jedi powers</a:t>
            </a:r>
            <a:endParaRPr lang="en-US" dirty="0"/>
          </a:p>
        </p:txBody>
      </p:sp>
      <p:pic>
        <p:nvPicPr>
          <p:cNvPr id="27650" name="Picture 2" descr="http://www.novodantis.com/wp-content/uploads/2011/03/jedi-training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5192712" cy="294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://asiasociety.org/files/assessment-gameplan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8000"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8620" y="160338"/>
            <a:ext cx="10616809" cy="646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>
                <a:latin typeface="Adobe Heiti Std R" pitchFamily="34" charset="-128"/>
                <a:ea typeface="Adobe Heiti Std R" pitchFamily="34" charset="-128"/>
              </a:rPr>
              <a:t>Read the transfiguration of Jesus</a:t>
            </a:r>
          </a:p>
          <a:p>
            <a:r>
              <a:rPr lang="en-US" sz="2800" b="1" dirty="0" smtClean="0">
                <a:latin typeface="Adobe Heiti Std R" pitchFamily="34" charset="-128"/>
                <a:ea typeface="Adobe Heiti Std R" pitchFamily="34" charset="-128"/>
              </a:rPr>
              <a:t>Talk about what God Is Still Speaking means</a:t>
            </a:r>
          </a:p>
          <a:p>
            <a:r>
              <a:rPr lang="en-US" sz="2800" b="1" dirty="0" smtClean="0">
                <a:latin typeface="Adobe Heiti Std R" pitchFamily="34" charset="-128"/>
                <a:ea typeface="Adobe Heiti Std R" pitchFamily="34" charset="-128"/>
              </a:rPr>
              <a:t>Learn about the Christ figure in Literature</a:t>
            </a:r>
          </a:p>
          <a:p>
            <a:r>
              <a:rPr lang="en-US" sz="2800" b="1" dirty="0" smtClean="0">
                <a:latin typeface="Adobe Heiti Std R" pitchFamily="34" charset="-128"/>
                <a:ea typeface="Adobe Heiti Std R" pitchFamily="34" charset="-128"/>
              </a:rPr>
              <a:t>Talk about what the authors are trying to communicate</a:t>
            </a:r>
          </a:p>
          <a:p>
            <a:r>
              <a:rPr lang="en-US" sz="2800" b="1" dirty="0" smtClean="0">
                <a:latin typeface="Adobe Heiti Std R" pitchFamily="34" charset="-128"/>
                <a:ea typeface="Adobe Heiti Std R" pitchFamily="34" charset="-128"/>
              </a:rPr>
              <a:t>Talk about what you would write</a:t>
            </a:r>
          </a:p>
          <a:p>
            <a:r>
              <a:rPr lang="en-US" sz="2800" b="1" dirty="0" smtClean="0">
                <a:latin typeface="Adobe Heiti Std R" pitchFamily="34" charset="-128"/>
                <a:ea typeface="Adobe Heiti Std R" pitchFamily="34" charset="-128"/>
              </a:rPr>
              <a:t>Talk about future plans</a:t>
            </a:r>
            <a:endParaRPr lang="en-US" sz="2800" b="1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4" name="AutoShape 2" descr="data:image/jpeg;base64,/9j/4AAQSkZJRgABAQAAAQABAAD/2wCEAAkGBxQSEhUUEhQWFBUVFBQUFBUYFRUVFxQYFxUWFxQXFBQYHCggGBwlHBQUITEhJSkrLi4uFx8zODMsNygtLiwBCgoKDg0OFxAQGiwkHyQsLCwsLCwsLCwsLCwsLCwsLCwsLCwsLCwsLCwsLCwsLCwsLCwsLCwsLDQsLCwsLCwsLP/AABEIAMIBAwMBIgACEQEDEQH/xAAcAAACAwEBAQEAAAAAAAAAAAACAwABBAUGBwj/xABAEAACAQIDAwkFBgUEAgMAAAABAgADEQQSITFBUQUTIjJSYXGRsUKBkqHRBhRicrLBI4Ki0vAzQ8LhU/EHY+L/xAAaAQEBAQEBAQEAAAAAAAAAAAAAAQIEAwUG/8QAJBEBAQACAgICAQUBAAAAAAAAAAECESExAwQSQUIyM0OBkQX/2gAMAwEAAhEDEQA/AMxgmHa/+cNYIUnYJzvgBtKIjvur9hvhMs4Kp2G+EwuqzGVeafudTsN8Jizhn7LeRg1STKvHGg/ZPkYs0zwPlAWZUO0mWEBIRDyyWEAAJYWGLQgRChAktDuJARCIBCCSs0sHuMCZDJlhdLgZZpv2W8jCl5ZYWMNJxtRvIwuYferfCZFhIWTLNIwz9lvhMn3Z+y3lCs2WQLNIwz9k+UMYV+yYGTLKtNv3R+yZX3J+w3kYVjtBM2/c37DeRgnAv2G+EwrHCjzgan/jf4W+kCrh3UdJSviCL6gaX8RIpUkG8kGm2jVIvY20b0MnPufbb4iIFE6n8rehggzTy2NqhO1ifEmAT4yXlGEVeUDLkI0lFc93nzMpsW25m8zEkSrSBn3l+03nL+9P2vSKEMCUEcS3H5D6QDiG7vhX6S2WARICGIb8PwJ9JYrt3fCv0lnCuFz5GydvKcvxWtCw2FqVDamjOeCqWt42GkLysYhu74V+kNcS3H5L9IeJ5Pq0xeohUE21sDfw2xlTk5lUtnomwuQK1It7lDa+6F1QNiGsOkdb77d37QOfbtt8R+s10OS61VFamgYa7GTNt7N7/KY69FqbFXUqw2qwII9xgsvaGqeJ8zKNQ8T5wfdIIZXmMl5VpJFFKkBlQJKBlyWgWKks1TBC3ms0Ka0gxbNUcnKgIsgBsWqd53Lw17oakZRrsEdVwzquZkZV3EgqDfgTt90Oryg5pimoVEFswUWNQj2qjbWPdsG4TPXxDubuzMeLMWPmYa4dvD8n1WoNT6IcOKqLzlMtU6JVkChr5gLEC3a7pxQ2jX22/wCQiVNtRoRqCNCO8GdSrygtVH51L1QulZTlL6rbnVtZjs6QseN9sLxXKMkq8kiba6Y19zfpMXeFSbX3H0MCnNPIQhASiCNx8oJJ75QRialSW198VAq814aiObeo2oVlRV2As1z0ra2AU7O6ZS06fJJV6daizBGfI9NmNlzpfoljoLqzC53wuPaUaSV7qic3VCkqASUqZQSRrqr2Gm423Tmzq8m0DQqCpV6HN9IKSMztboKo3i9rnZaYcRhGQAspy7MwsVPcGFxf3wtnBBMtGsQSL2INjsNjsMG8rNDLsYh2esatOohDMSoqOgyA+wyOdQAbaAiw0mXHVFzuKR/hk7BmCnTWwO697X1tMQMIMOMNb2MCXaDnEvnJGTXUZV8W/aMwuKam2ZTrbL0lVwRwIYEWii3RHi37QbwrcTTrOoypQvfMwLmne3R6GpTXTS413ReO5PqUWy1FtcXUggqw3MrDQiZg02YVw4yMbafwyTorXvlO4K2y+42Oy8NdsgQyyk6B5OZaZqVDzYNxTUjp1GBsbLuUb2PgLzIINa7IKyrTRaCwEiEQlBOg1O4Qis18n1+aDvlJLI1Om3ZY5cxB4hCR/MIWQNDGBKTqq/xHIBfhTtqq8CTtPAWmO4jMsWVhdqyyWkyy1kUBEZSGj/lH61gtGU+q/wDKPnf9pRmkkIkkGqh1hB55uJ8zLo9YRU28x863aPmYWdrdY+Zi4NR4Q04lu23xGVz7dozMTKvBunms3EeQ+krn27vhX6RQYywYDnqkoL26x2ADYBuHjF0MU1M3Rit9DbYRwZTow7jGOt6a/mY/JInmxC8tiolfqgU6u5RpTqngl+o53LsO62gnPZSCQQQRoQRYgjaCIwidGsefpmp/u0wOc41E0Aqd7C4B9x4wvbk5TDCwlWM0H4j8h9f82wzoASFk4y+ebjbw09Ja12HtHzMKNlGVde1+0ECMqVTlW9je+0Anbx90AMDtHl9JBBOnybUoU1NSoOcqBrU6RHQ2A56h3jdl3zmFN41HHh48IIgl06+OxRxC85VIFQXCnQCooIJQAbCucW4jTaNecGipd4W5bO2wTABhB5BYm58QHVFK6U1YCx2lmLFj36qP5ZgzTZicVzj1alrZrtbhd108jK1CiF/F8jAfLxbyH1g54J1kTY1C8T5f9wbLxPkPrAUWlEQ1tHy9/wAhHCxpta/WXbbg8ytHg2peL+i//qBnkkzyQNGGPSErOu9fJreoMlDrCLUTTzGSnFh7gfncReRe35q37XguIBEBhpL2x8LfvGYfC52CqwzG9r2QEgXtmY2udgmUCdjDcmimymuxVswtRUZqh10DDZTvpt17oXGbZ8RyTWprmamwXtCzL8S3ExtpO5i8YtBTTp01SpYhrEtzYIIKs/tvYm+xRwuLjhEymUk6MqN0F8X/AOMTmjqg6Cfzeo+kSYRc04TENRqBiOqbMpG0bGVgeIuJiJM7AqJi7CoRSr2CiodKdWwsOc7DWAGYaHfaFhGMwmSpkTXOVNM8UexT3m4v4TPiqIR3QHNlZluNhyki48p2j/CCu4y1cMKlLKRrmuDhyeNg7nwpieeVYMpowSwIIWWBIydU2L4H9RggQ29m/ZGnHUn951KXInOdOk4NEXLs3Xoi1yKiDUnhl0PdDUxtcpNP82+MNk3jYdndxEPG1ELfw1KqBYXN2bU9J91zfYNALDvi1bQjhY/sfUeUgmWTLKzSFoFFZULNJeEaOTKypVps4uqupYWBuARfQ7YCdV/AfqELB0A9RFLZQzqpPZBIF/deGmGa7oBdh0bAXJIcA2ENaumSWoJnXwWAZNK6Uwh2io603Heh642cCDwi+UOTRRIZHDo6MyHY1r5dR7zqNDrGl+N1tg5luyT4C/pI1Fuy3kYDpbbBvwkTajSbgfIw6qEIoItqx/SP2lGoe0fMwq56Kb+if1NDcZJUMyQH4Y9IeMumNIOHHSHjNmAw+ZXZtFQAkjaSTZVF9519ymbec5ZzTjMNgC9zcKq9Z20VeFzvJ3AXJjatNQFdbshNiD0SCLEi4vtB0PjppAxFZ6xVVXQdSmgNlvwHE7ydTvMLoTYtaVxh7g2sax/1DxyD/bHh0u/dMWCch1IJuDmvex01vf3TXU5IZNazpR7mOZ9tuotzJRbDIxsKtWytqSKanom9t8Lq/bJh8M1TqAE9m6hj+VSbt7rxVWkyGzgqd4YEHyM69M0nQsaCUadrCoWqO7H/AOsXAZvkN8ycoY3Mi00BFNTcBmzud1yx2ablAEJcZplquLL4H9TRLNG1U0TZ1f8Ak0BUhmlRtLee4/PT94QAmujgXKFwvROgbQZiCLhb9Y+F4NUirjajotNnLInVUm9t2ncNw3XiQIyQtAG8fgMM1WoqAgFja52DeSfcDESisDrcu8nnDlLsHDLpoQRlA2qdm31hYflSobc3anzKF1VfaItzjG/WJFyb6WFpysQpzH3fICHg0cuBTF2IZQNNQykMNeKkj3w1vnhs5RxtOrlZUyOb84FtkJ0syjdfW47plpMLnwb0J/aIh0bX/lb9JkS3dXLtFWhAkSIKSWhLEAC5JAAGpJOgAE6tSqML0UscRseptFHilPdn4tu2DeYakAuBSlriGIbQiiv+oeGdtlMeZ7ppxOMqItlC0kamlRObvcq5Fs1Q9JjtB12gzhtx231vx8Zv5Kw7VyaQcA2tTDbL3LZb+zc398rUv1GjkzDU1U4ivqgYhKd+lWfh3KDa590z18W9V3qObkr7gAVsANwHCVyxQVKhWnmZFyrnN7MwAzlTwLZrTJQbrflPqJC8cITBWFthYfDtUbKtt5JJsFA2sxOwCEgIeI1Cfl/5NDXChiQjhyBcABhmtqwW41IGtiBe3HSDWHRQ9x9f+5F6ZCJIZEkB2GbpDxmnA4teaNJ8wBcPmWxNwpUAgkXGp37zMOGPSG+JSpNsS6dh8VRGVQrugJZ7kIzsRYC4vlUWHE6nusnE8tORlphaKdmmMt/F+sfOctqkANC/KmsI7BVMrXsrWVjZrkHonQgWvMrNGYdut+RvSRBYrGNUbM5udgGwKNyqNwHCUpB/aZTcwgbSm27EAAL+QfMk/vM/OS8YxuPyJ+kGIEKcak7WKNSqytRuyLTSmgQ9KnlQXBUaqc1zffcm85/ImFWo7B7kLRrvobapTZlOneBOcWg6jq8sN0lv1zTU1fz63vb2suS/fffeYAZKfS7r6fzbvP8Ac8Itu+Et2eBCt3zMGh5oRqxHWMmHxBRlddqsGHiDcekDFN028TFQrZjKJRyrAA6HTZZgGFu6xEBALE91vM39AZeIrGoVNrEIqX7WQZQT7gB7ouo24bB8zvP+cJC9hKRuHwrPfLayjMxJsFHEnxsLb7xQM69AXwdTLtWsjVLbcuUhCe4MT5wSB5OR6a1KiKHdV6LKyk0gbh6hUG9wNAbWFydwnKnV+z5y1RVOiU7lzuOhATvJJtb6TmEw1eomadjk3lZ6dCoFd8xyovSOWmpvmK69Y7O7XjOMWBjEHQbxX95DG6NxGNqPpUqO44M7MPImLojrflPqItdJop+1bsn1EBSx+FrBHBYXUhlcDaVYWNu/W47xMxMhOloI3YKkqVEqGquRGD6XztlN7BLXBNra6d535na6LYW6T+7Zp6RMMHoD8zeghSiJJV5INLoHpLbiJmDR2GfppoOsOPGK50D2Bt3lvrNPNRMG8I1+CqPdf1vK+9tuIH8q/SASa7rzVRp5LlgQCpAvpt2abZjONftN5/SBmv3wp5qCAXHGJKxTLCN+MPSt+FP0LMxaXjP9Q27vQQCYV2eQmy0sVUOxcOaY/NWYKPkGnG5ydnlNeYw1PD7HqH7xWG9QRakh91zbvnDtKuXGoatSM5wN1tva/u+sQohyMmBDuF/DX0kQG4FjqYqPw1RsyjMbZgNp4wG1UJZrAkZm1t38ZQUDaQO4an5afOLdrnU314yhaRXRq4omiqZbKtRyGudbhMynwsD/ADTJeaVrL92KX6Qrq6j8JRg3zCTHeFpqtHYfFuhujFTxBsflMl5IRux9esyo9V2YMWC3PZsCbbBtHlMWadSgOcwrqOtQfnLcabgK9vBgpPjOVYQtEDNNM/w2/MvoYhQI9LZG03qfX6yJC0j6PtW7LekzO8KjWUXvfUEbRv2w1EBlwc6fi8h9ZYZeLeQ+sNCqS/YH5z79B9fnFll4nyH1hNbJcdu39P8A1IuiyZIJMkpommekv5h6wK3WPifWQH1EKvS6bajrN7SjfNPHRN4JjOa71+ISCn+Jf6vpBoCpxhiWFHaHk30kBHaHkfpC6CRBCkkDjpGEr2vkZ0cJg0WjzzttrIlLb7PSqtbeLZR4nuhZjtzMQ12Y/iPrOryVQWigxVYXUE8xTP8Au1BvP4FOpO+1oPJ3Jyqn3jFXFK/Qp7HrnXReC3tdv/cwcqcotXfM1gBoiDq01GxVG4SrrXJeJxDVGZ3N2Ykk959BFrFXtJmkZOzSy0QGhCA3NG4U9NfzD1meNw3XXbtECM2ssNAfadN5mynTWmqvUXPnBZKdyNLkZnI1tcGwG3bcb4SJRrqKdRSLsxTIbDo5Sc2u64NogPNFbI9N6ipzZplS4W5BRmykqrk9McL2Pdad/lf7OUX5qrgKoehVQt0iSyEELa/eSbg2KkHwC9beuHhz8nGPLzGeWHjMbydUpmxAN9RY62voSDs2TE7kbQR4iZmUv21l6/kw7xrrclcoc1UD7Rqrr2kbRh5fMCM5WwXMsLHNTcZ6T9pTs942ETjCvOpyXyomU0a4LUWNwR16LHTOm4943ysa+qSrTQrAIe828rGDj8C1GxuHRhdKi6qw7juPERFViE17XoIT46A5lXkqUioUnY65l8AzKb+9TBzCF0LNCBis0maA4tH3/h/z/wDGYM0e5tTHe5+QH1hqFmpLis8kKNdsvFjpt+Y+slMajxEmO67eJmnOQTKSQiWggQwSYxxE5bQCnp6b06jUWFTD83RphVoVnqU7NtcucmV7sSTY66X4Ty814LkmtW/0qbOBtIFlHi50HvMreNrr8o4LnnL1cbhSx0ADuQoA0CjJoNJx8fgeasRUpVAd9N81vEWBHlKfk9UqinWrIq2zM9P+MBoSFGU2LGwG3S4ja1fBoCKdGrVOoD1agQDgRTpD5FoW8ueI8YSoWCim+Yi4UIxYjiFtciTAcsVqKlaTmnmNyyhQ57uctmA7gYupj6rMWao7MRlLF2JI22JJ1HdIzwfWwFVCoenUUsbKGVlzHTQXHeIVXk1lDF2pLl2rztNmJ7IVCTeYQZM0HDcaVIJc1SXIuEWmbKdwd2I/pBjsBXojKDSao5IuTUKKuugVVFzpbUn3Tmho/BEZ18YU6ljcjPlSm2YmxdBUyC56oa437SDsms4ulWVOfLo6DJmpohVkzFlGQFQhGYi4BBFtNNeUdu2Q3gm2rlTlVeb5ukuSmGuQdXcgWDVG95so0Gs4HJH2hqYTEg0rtTqOA9JTtJsLpfQNs26Gw7iFcq1jrOZyDQeriBl0y9IsfZ1Av43Ii9Xbs9TG3PcfUcZUrPVzoobet+i2mwMuoGlxa/fJXxFEmxUo/YIvbw2gjwmuniCiWZGLbmXW+u+9iJ0uTuTFrPZiy3Hdt758+3b9BJpxcP8AYw11Z0YJ2QRt8eE81yjgKmHfJUFju4Hwn2OlhDSFl3Tzf2nwAqqb7Rqp3zWPluN56c/m9PHyS2dvEcncrPTBWwem+j026p7x2T3idRcIKwJwja7fu7f6g7kJ648NbTzNYFWKnaJq5Moo+ZqtYUkSxNhmqOTsFJLi502kgCdcu3xssNXVdjFu4oUi2hFSuhuBuFJt4/GZz2rngvwiaOVvtE1dUpAFaVM3UM3OVGNrZqlQ6k23CwHCcznZXnlGnnu5fhEE1j3e5R9IpagkziGdGPVPE+cZWNqad7Of0j9jEHujMR1Kez2/1b/KDRBaSDJCttDrDx/wy8Wt3a3E+sLCHpDu1ECpfMSOJ9d805yLSo0mKMI0UHUMCwDAEFluVuN4uNnjO7jeQKdFOfcsaVUBaCsrKys4NmxBA6KrYkW69hawvODgcRzdRXKq+U3Ct1SbHLmG8A2Nu6PTlqsHqOzZzWBWqHGZXG667rbrbJW8bNcpyguGQZaL1Krg6uVVKZ45VN2PvtM2J5Uq1FVGclFAVUvZQANOiNCe86zIywQphnazAywiJVpEVaQSESQLtKl2hqIXQVWaMHo1+APpEDvmigtr+HrI1CQYuvUsI0GJxVO4hXm+VMSZ6X/4+5FDg1ucs2ihdCrXsdRt4TzXKWHl/Z7lx8JUBtmS/SX37ozluOo+n6WWE7fWRimWsKbqQxBII6Sm22x9++xntuScIuQN7R2zyHIWNo40irSex9DwI3T0lDPSazDo8RODq8vsTmcOtU2W3zj42hcbP84TqrVBAMVXpXEmU3Gsbp8w+1nJtumo1G3wnlbz6pyphwQQd9/8JnzHlDD81VZDxuveJ6ev5Pxrh/6Hg/kx/sCPHAzMDDDzqfJsaAZd4tWhXlY0YGtNVY3pp4sPneYs0a1TogcL/MwKvKi+dkhHRoPYk8BFCpbUSwIJWacuzkxzDePeAfUQjjG4L70WZgJC8HyO+9cUQ/ykehlCqu+mPcxERngsxg+TSaidkjwYehEW7odzj3r9JmLkmGRC7Gcn4/IHw3yrJ22+Af3RRWVlg2dlTt/0nhKyL2x8LfSKtLtBsZRf/Ivk/wDbLCDtr5P/AGxVpLSKeEB9tP6v7Y6hS29JTpxPz0mRVjka0LDOYHaXzP0gPQv7S+f/AFBLXkAkbc3G4G/tL8U4GNwVt6/EJ6utTuJyMZhJqVvx5/Csf2U5YOCxAc6odHAI1G4gX2ifeuSeVaddFemwYEXFtZ+d8ThTN/2Y+0dXA1Lr0kJ6SX+a8DMeXx/Pmdvr+v7E6vT9G0tNm+E9S1+E8l9m/t3hsRoHytvVtCPr7p6DE4oFRY6nZaceUs4r6GN30yYx1PHj/gnkuX+TqdXvO47LeE9LjqJ37d9pz6mHInjZZdvfizVfPMVg2pnXUcdlvGLFM8R8S/We+q4QNoR5zyvK/IbUzdNV7PDw+k6fH5/rJ8z2fR/Lx/45yr3r5xmUdpfn9JlAhATpfKsaLDtr/V/bKf8AMD4Zv3AigZcM6QmXKklTTqmAZUk04aGLkkhmK4wllSQRYgmSSGg3/aVeSSES8kkkKglSSSNjWXKkhYYkKSSZen0szLXEkkqONixORiBJJNR7+uxFypuCQRsI0I8DPtX2fqsadIliT0dSSd0kk8vZ6j7Xq/b07sc0RXGskk4cnfOmasNJkrb/AAkknnWniOVBapp3zJJJO7w/oj4Pu/vVUISST1cYpckko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hUUEhQWFBUVFBQUFBUYFRUVFxQYFxUWFxQXFBQYHCggGBwlHBQUITEhJSkrLi4uFx8zODMsNygtLiwBCgoKDg0OFxAQGiwkHyQsLCwsLCwsLCwsLCwsLCwsLCwsLCwsLCwsLCwsLCwsLCwsLCwsLCwsLDQsLCwsLCwsLP/AABEIAMIBAwMBIgACEQEDEQH/xAAcAAACAwEBAQEAAAAAAAAAAAACAwABBAUGBwj/xABAEAACAQIDAwkFBgUEAgMAAAABAgADEQQSITFBUQUTIjJSYXGRsUKBkqHRBhRicrLBI4Ki0vAzQ8LhU/EHY+L/xAAaAQEBAQEBAQEAAAAAAAAAAAAAAQIEAwUG/8QAJBEBAQACAgICAQUBAAAAAAAAAAECESExAwQSQUIyM0OBkQX/2gAMAwEAAhEDEQA/AMxgmHa/+cNYIUnYJzvgBtKIjvur9hvhMs4Kp2G+EwuqzGVeafudTsN8Jizhn7LeRg1STKvHGg/ZPkYs0zwPlAWZUO0mWEBIRDyyWEAAJYWGLQgRChAktDuJARCIBCCSs0sHuMCZDJlhdLgZZpv2W8jCl5ZYWMNJxtRvIwuYferfCZFhIWTLNIwz9lvhMn3Z+y3lCs2WQLNIwz9k+UMYV+yYGTLKtNv3R+yZX3J+w3kYVjtBM2/c37DeRgnAv2G+EwrHCjzgan/jf4W+kCrh3UdJSviCL6gaX8RIpUkG8kGm2jVIvY20b0MnPufbb4iIFE6n8rehggzTy2NqhO1ifEmAT4yXlGEVeUDLkI0lFc93nzMpsW25m8zEkSrSBn3l+03nL+9P2vSKEMCUEcS3H5D6QDiG7vhX6S2WARICGIb8PwJ9JYrt3fCv0lnCuFz5GydvKcvxWtCw2FqVDamjOeCqWt42GkLysYhu74V+kNcS3H5L9IeJ5Pq0xeohUE21sDfw2xlTk5lUtnomwuQK1It7lDa+6F1QNiGsOkdb77d37QOfbtt8R+s10OS61VFamgYa7GTNt7N7/KY69FqbFXUqw2qwII9xgsvaGqeJ8zKNQ8T5wfdIIZXmMl5VpJFFKkBlQJKBlyWgWKks1TBC3ms0Ka0gxbNUcnKgIsgBsWqd53Lw17oakZRrsEdVwzquZkZV3EgqDfgTt90Oryg5pimoVEFswUWNQj2qjbWPdsG4TPXxDubuzMeLMWPmYa4dvD8n1WoNT6IcOKqLzlMtU6JVkChr5gLEC3a7pxQ2jX22/wCQiVNtRoRqCNCO8GdSrygtVH51L1QulZTlL6rbnVtZjs6QseN9sLxXKMkq8kiba6Y19zfpMXeFSbX3H0MCnNPIQhASiCNx8oJJ75QRialSW198VAq814aiObeo2oVlRV2As1z0ra2AU7O6ZS06fJJV6daizBGfI9NmNlzpfoljoLqzC53wuPaUaSV7qic3VCkqASUqZQSRrqr2Gm423Tmzq8m0DQqCpV6HN9IKSMztboKo3i9rnZaYcRhGQAspy7MwsVPcGFxf3wtnBBMtGsQSL2INjsNjsMG8rNDLsYh2esatOohDMSoqOgyA+wyOdQAbaAiw0mXHVFzuKR/hk7BmCnTWwO697X1tMQMIMOMNb2MCXaDnEvnJGTXUZV8W/aMwuKam2ZTrbL0lVwRwIYEWii3RHi37QbwrcTTrOoypQvfMwLmne3R6GpTXTS413ReO5PqUWy1FtcXUggqw3MrDQiZg02YVw4yMbafwyTorXvlO4K2y+42Oy8NdsgQyyk6B5OZaZqVDzYNxTUjp1GBsbLuUb2PgLzIINa7IKyrTRaCwEiEQlBOg1O4Qis18n1+aDvlJLI1Om3ZY5cxB4hCR/MIWQNDGBKTqq/xHIBfhTtqq8CTtPAWmO4jMsWVhdqyyWkyy1kUBEZSGj/lH61gtGU+q/wDKPnf9pRmkkIkkGqh1hB55uJ8zLo9YRU28x863aPmYWdrdY+Zi4NR4Q04lu23xGVz7dozMTKvBunms3EeQ+krn27vhX6RQYywYDnqkoL26x2ADYBuHjF0MU1M3Rit9DbYRwZTow7jGOt6a/mY/JInmxC8tiolfqgU6u5RpTqngl+o53LsO62gnPZSCQQQRoQRYgjaCIwidGsefpmp/u0wOc41E0Aqd7C4B9x4wvbk5TDCwlWM0H4j8h9f82wzoASFk4y+ebjbw09Ja12HtHzMKNlGVde1+0ECMqVTlW9je+0Anbx90AMDtHl9JBBOnybUoU1NSoOcqBrU6RHQ2A56h3jdl3zmFN41HHh48IIgl06+OxRxC85VIFQXCnQCooIJQAbCucW4jTaNecGipd4W5bO2wTABhB5BYm58QHVFK6U1YCx2lmLFj36qP5ZgzTZicVzj1alrZrtbhd108jK1CiF/F8jAfLxbyH1g54J1kTY1C8T5f9wbLxPkPrAUWlEQ1tHy9/wAhHCxpta/WXbbg8ytHg2peL+i//qBnkkzyQNGGPSErOu9fJreoMlDrCLUTTzGSnFh7gfncReRe35q37XguIBEBhpL2x8LfvGYfC52CqwzG9r2QEgXtmY2udgmUCdjDcmimymuxVswtRUZqh10DDZTvpt17oXGbZ8RyTWprmamwXtCzL8S3ExtpO5i8YtBTTp01SpYhrEtzYIIKs/tvYm+xRwuLjhEymUk6MqN0F8X/AOMTmjqg6Cfzeo+kSYRc04TENRqBiOqbMpG0bGVgeIuJiJM7AqJi7CoRSr2CiodKdWwsOc7DWAGYaHfaFhGMwmSpkTXOVNM8UexT3m4v4TPiqIR3QHNlZluNhyki48p2j/CCu4y1cMKlLKRrmuDhyeNg7nwpieeVYMpowSwIIWWBIydU2L4H9RggQ29m/ZGnHUn951KXInOdOk4NEXLs3Xoi1yKiDUnhl0PdDUxtcpNP82+MNk3jYdndxEPG1ELfw1KqBYXN2bU9J91zfYNALDvi1bQjhY/sfUeUgmWTLKzSFoFFZULNJeEaOTKypVps4uqupYWBuARfQ7YCdV/AfqELB0A9RFLZQzqpPZBIF/deGmGa7oBdh0bAXJIcA2ENaumSWoJnXwWAZNK6Uwh2io603Heh642cCDwi+UOTRRIZHDo6MyHY1r5dR7zqNDrGl+N1tg5luyT4C/pI1Fuy3kYDpbbBvwkTajSbgfIw6qEIoItqx/SP2lGoe0fMwq56Kb+if1NDcZJUMyQH4Y9IeMumNIOHHSHjNmAw+ZXZtFQAkjaSTZVF9519ymbec5ZzTjMNgC9zcKq9Z20VeFzvJ3AXJjatNQFdbshNiD0SCLEi4vtB0PjppAxFZ6xVVXQdSmgNlvwHE7ydTvMLoTYtaVxh7g2sax/1DxyD/bHh0u/dMWCch1IJuDmvex01vf3TXU5IZNazpR7mOZ9tuotzJRbDIxsKtWytqSKanom9t8Lq/bJh8M1TqAE9m6hj+VSbt7rxVWkyGzgqd4YEHyM69M0nQsaCUadrCoWqO7H/AOsXAZvkN8ycoY3Mi00BFNTcBmzud1yx2ablAEJcZplquLL4H9TRLNG1U0TZ1f8Ak0BUhmlRtLee4/PT94QAmujgXKFwvROgbQZiCLhb9Y+F4NUirjajotNnLInVUm9t2ncNw3XiQIyQtAG8fgMM1WoqAgFja52DeSfcDESisDrcu8nnDlLsHDLpoQRlA2qdm31hYflSobc3anzKF1VfaItzjG/WJFyb6WFpysQpzH3fICHg0cuBTF2IZQNNQykMNeKkj3w1vnhs5RxtOrlZUyOb84FtkJ0syjdfW47plpMLnwb0J/aIh0bX/lb9JkS3dXLtFWhAkSIKSWhLEAC5JAAGpJOgAE6tSqML0UscRseptFHilPdn4tu2DeYakAuBSlriGIbQiiv+oeGdtlMeZ7ppxOMqItlC0kamlRObvcq5Fs1Q9JjtB12gzhtx231vx8Zv5Kw7VyaQcA2tTDbL3LZb+zc398rUv1GjkzDU1U4ivqgYhKd+lWfh3KDa590z18W9V3qObkr7gAVsANwHCVyxQVKhWnmZFyrnN7MwAzlTwLZrTJQbrflPqJC8cITBWFthYfDtUbKtt5JJsFA2sxOwCEgIeI1Cfl/5NDXChiQjhyBcABhmtqwW41IGtiBe3HSDWHRQ9x9f+5F6ZCJIZEkB2GbpDxmnA4teaNJ8wBcPmWxNwpUAgkXGp37zMOGPSG+JSpNsS6dh8VRGVQrugJZ7kIzsRYC4vlUWHE6nusnE8tORlphaKdmmMt/F+sfOctqkANC/KmsI7BVMrXsrWVjZrkHonQgWvMrNGYdut+RvSRBYrGNUbM5udgGwKNyqNwHCUpB/aZTcwgbSm27EAAL+QfMk/vM/OS8YxuPyJ+kGIEKcak7WKNSqytRuyLTSmgQ9KnlQXBUaqc1zffcm85/ImFWo7B7kLRrvobapTZlOneBOcWg6jq8sN0lv1zTU1fz63vb2suS/fffeYAZKfS7r6fzbvP8Ac8Itu+Et2eBCt3zMGh5oRqxHWMmHxBRlddqsGHiDcekDFN028TFQrZjKJRyrAA6HTZZgGFu6xEBALE91vM39AZeIrGoVNrEIqX7WQZQT7gB7ouo24bB8zvP+cJC9hKRuHwrPfLayjMxJsFHEnxsLb7xQM69AXwdTLtWsjVLbcuUhCe4MT5wSB5OR6a1KiKHdV6LKyk0gbh6hUG9wNAbWFydwnKnV+z5y1RVOiU7lzuOhATvJJtb6TmEw1eomadjk3lZ6dCoFd8xyovSOWmpvmK69Y7O7XjOMWBjEHQbxX95DG6NxGNqPpUqO44M7MPImLojrflPqItdJop+1bsn1EBSx+FrBHBYXUhlcDaVYWNu/W47xMxMhOloI3YKkqVEqGquRGD6XztlN7BLXBNra6d535na6LYW6T+7Zp6RMMHoD8zeghSiJJV5INLoHpLbiJmDR2GfppoOsOPGK50D2Bt3lvrNPNRMG8I1+CqPdf1vK+9tuIH8q/SASa7rzVRp5LlgQCpAvpt2abZjONftN5/SBmv3wp5qCAXHGJKxTLCN+MPSt+FP0LMxaXjP9Q27vQQCYV2eQmy0sVUOxcOaY/NWYKPkGnG5ydnlNeYw1PD7HqH7xWG9QRakh91zbvnDtKuXGoatSM5wN1tva/u+sQohyMmBDuF/DX0kQG4FjqYqPw1RsyjMbZgNp4wG1UJZrAkZm1t38ZQUDaQO4an5afOLdrnU314yhaRXRq4omiqZbKtRyGudbhMynwsD/ADTJeaVrL92KX6Qrq6j8JRg3zCTHeFpqtHYfFuhujFTxBsflMl5IRux9esyo9V2YMWC3PZsCbbBtHlMWadSgOcwrqOtQfnLcabgK9vBgpPjOVYQtEDNNM/w2/MvoYhQI9LZG03qfX6yJC0j6PtW7LekzO8KjWUXvfUEbRv2w1EBlwc6fi8h9ZYZeLeQ+sNCqS/YH5z79B9fnFll4nyH1hNbJcdu39P8A1IuiyZIJMkpommekv5h6wK3WPifWQH1EKvS6bajrN7SjfNPHRN4JjOa71+ISCn+Jf6vpBoCpxhiWFHaHk30kBHaHkfpC6CRBCkkDjpGEr2vkZ0cJg0WjzzttrIlLb7PSqtbeLZR4nuhZjtzMQ12Y/iPrOryVQWigxVYXUE8xTP8Au1BvP4FOpO+1oPJ3Jyqn3jFXFK/Qp7HrnXReC3tdv/cwcqcotXfM1gBoiDq01GxVG4SrrXJeJxDVGZ3N2Ykk959BFrFXtJmkZOzSy0QGhCA3NG4U9NfzD1meNw3XXbtECM2ssNAfadN5mynTWmqvUXPnBZKdyNLkZnI1tcGwG3bcb4SJRrqKdRSLsxTIbDo5Sc2u64NogPNFbI9N6ipzZplS4W5BRmykqrk9McL2Pdad/lf7OUX5qrgKoehVQt0iSyEELa/eSbg2KkHwC9beuHhz8nGPLzGeWHjMbydUpmxAN9RY62voSDs2TE7kbQR4iZmUv21l6/kw7xrrclcoc1UD7Rqrr2kbRh5fMCM5WwXMsLHNTcZ6T9pTs942ETjCvOpyXyomU0a4LUWNwR16LHTOm4943ysa+qSrTQrAIe828rGDj8C1GxuHRhdKi6qw7juPERFViE17XoIT46A5lXkqUioUnY65l8AzKb+9TBzCF0LNCBis0maA4tH3/h/z/wDGYM0e5tTHe5+QH1hqFmpLis8kKNdsvFjpt+Y+slMajxEmO67eJmnOQTKSQiWggQwSYxxE5bQCnp6b06jUWFTD83RphVoVnqU7NtcucmV7sSTY66X4Ty814LkmtW/0qbOBtIFlHi50HvMreNrr8o4LnnL1cbhSx0ADuQoA0CjJoNJx8fgeasRUpVAd9N81vEWBHlKfk9UqinWrIq2zM9P+MBoSFGU2LGwG3S4ja1fBoCKdGrVOoD1agQDgRTpD5FoW8ueI8YSoWCim+Yi4UIxYjiFtciTAcsVqKlaTmnmNyyhQ57uctmA7gYupj6rMWao7MRlLF2JI22JJ1HdIzwfWwFVCoenUUsbKGVlzHTQXHeIVXk1lDF2pLl2rztNmJ7IVCTeYQZM0HDcaVIJc1SXIuEWmbKdwd2I/pBjsBXojKDSao5IuTUKKuugVVFzpbUn3Tmho/BEZ18YU6ljcjPlSm2YmxdBUyC56oa437SDsms4ulWVOfLo6DJmpohVkzFlGQFQhGYi4BBFtNNeUdu2Q3gm2rlTlVeb5ukuSmGuQdXcgWDVG95so0Gs4HJH2hqYTEg0rtTqOA9JTtJsLpfQNs26Gw7iFcq1jrOZyDQeriBl0y9IsfZ1Av43Ii9Xbs9TG3PcfUcZUrPVzoobet+i2mwMuoGlxa/fJXxFEmxUo/YIvbw2gjwmuniCiWZGLbmXW+u+9iJ0uTuTFrPZiy3Hdt758+3b9BJpxcP8AYw11Z0YJ2QRt8eE81yjgKmHfJUFju4Hwn2OlhDSFl3Tzf2nwAqqb7Rqp3zWPluN56c/m9PHyS2dvEcncrPTBWwem+j026p7x2T3idRcIKwJwja7fu7f6g7kJ648NbTzNYFWKnaJq5Moo+ZqtYUkSxNhmqOTsFJLi502kgCdcu3xssNXVdjFu4oUi2hFSuhuBuFJt4/GZz2rngvwiaOVvtE1dUpAFaVM3UM3OVGNrZqlQ6k23CwHCcznZXnlGnnu5fhEE1j3e5R9IpagkziGdGPVPE+cZWNqad7Of0j9jEHujMR1Kez2/1b/KDRBaSDJCttDrDx/wy8Wt3a3E+sLCHpDu1ECpfMSOJ9d805yLSo0mKMI0UHUMCwDAEFluVuN4uNnjO7jeQKdFOfcsaVUBaCsrKys4NmxBA6KrYkW69hawvODgcRzdRXKq+U3Ct1SbHLmG8A2Nu6PTlqsHqOzZzWBWqHGZXG667rbrbJW8bNcpyguGQZaL1Krg6uVVKZ45VN2PvtM2J5Uq1FVGclFAVUvZQANOiNCe86zIywQphnazAywiJVpEVaQSESQLtKl2hqIXQVWaMHo1+APpEDvmigtr+HrI1CQYuvUsI0GJxVO4hXm+VMSZ6X/4+5FDg1ucs2ihdCrXsdRt4TzXKWHl/Z7lx8JUBtmS/SX37ozluOo+n6WWE7fWRimWsKbqQxBII6Sm22x9++xntuScIuQN7R2zyHIWNo40irSex9DwI3T0lDPSazDo8RODq8vsTmcOtU2W3zj42hcbP84TqrVBAMVXpXEmU3Gsbp8w+1nJtumo1G3wnlbz6pyphwQQd9/8JnzHlDD81VZDxuveJ6ev5Pxrh/6Hg/kx/sCPHAzMDDDzqfJsaAZd4tWhXlY0YGtNVY3pp4sPneYs0a1TogcL/MwKvKi+dkhHRoPYk8BFCpbUSwIJWacuzkxzDePeAfUQjjG4L70WZgJC8HyO+9cUQ/ykehlCqu+mPcxERngsxg+TSaidkjwYehEW7odzj3r9JmLkmGRC7Gcn4/IHw3yrJ22+Af3RRWVlg2dlTt/0nhKyL2x8LfSKtLtBsZRf/Ivk/wDbLCDtr5P/AGxVpLSKeEB9tP6v7Y6hS29JTpxPz0mRVjka0LDOYHaXzP0gPQv7S+f/AFBLXkAkbc3G4G/tL8U4GNwVt6/EJ6utTuJyMZhJqVvx5/Csf2U5YOCxAc6odHAI1G4gX2ifeuSeVaddFemwYEXFtZ+d8ThTN/2Y+0dXA1Lr0kJ6SX+a8DMeXx/Pmdvr+v7E6vT9G0tNm+E9S1+E8l9m/t3hsRoHytvVtCPr7p6DE4oFRY6nZaceUs4r6GN30yYx1PHj/gnkuX+TqdXvO47LeE9LjqJ37d9pz6mHInjZZdvfizVfPMVg2pnXUcdlvGLFM8R8S/We+q4QNoR5zyvK/IbUzdNV7PDw+k6fH5/rJ8z2fR/Lx/45yr3r5xmUdpfn9JlAhATpfKsaLDtr/V/bKf8AMD4Zv3AigZcM6QmXKklTTqmAZUk04aGLkkhmK4wllSQRYgmSSGg3/aVeSSES8kkkKglSSSNjWXKkhYYkKSSZen0szLXEkkqONixORiBJJNR7+uxFypuCQRsI0I8DPtX2fqsadIliT0dSSd0kk8vZ6j7Xq/b07sc0RXGskk4cnfOmasNJkrb/AAkknnWniOVBapp3zJJJO7w/oj4Pu/vVUISST1cYpckko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SEhUUEhQWFBUVFBQUFBUYFRUVFxQYFxUWFxQXFBQYHCggGBwlHBQUITEhJSkrLi4uFx8zODMsNygtLiwBCgoKDg0OFxAQGiwkHyQsLCwsLCwsLCwsLCwsLCwsLCwsLCwsLCwsLCwsLCwsLCwsLCwsLCwsLDQsLCwsLCwsLP/AABEIAMIBAwMBIgACEQEDEQH/xAAcAAACAwEBAQEAAAAAAAAAAAACAwABBAUGBwj/xABAEAACAQIDAwkFBgUEAgMAAAABAgADEQQSITFBUQUTIjJSYXGRsUKBkqHRBhRicrLBI4Ki0vAzQ8LhU/EHY+L/xAAaAQEBAQEBAQEAAAAAAAAAAAAAAQIEAwUG/8QAJBEBAQACAgICAQUBAAAAAAAAAAECESExAwQSQUIyM0OBkQX/2gAMAwEAAhEDEQA/AMxgmHa/+cNYIUnYJzvgBtKIjvur9hvhMs4Kp2G+EwuqzGVeafudTsN8Jizhn7LeRg1STKvHGg/ZPkYs0zwPlAWZUO0mWEBIRDyyWEAAJYWGLQgRChAktDuJARCIBCCSs0sHuMCZDJlhdLgZZpv2W8jCl5ZYWMNJxtRvIwuYferfCZFhIWTLNIwz9lvhMn3Z+y3lCs2WQLNIwz9k+UMYV+yYGTLKtNv3R+yZX3J+w3kYVjtBM2/c37DeRgnAv2G+EwrHCjzgan/jf4W+kCrh3UdJSviCL6gaX8RIpUkG8kGm2jVIvY20b0MnPufbb4iIFE6n8rehggzTy2NqhO1ifEmAT4yXlGEVeUDLkI0lFc93nzMpsW25m8zEkSrSBn3l+03nL+9P2vSKEMCUEcS3H5D6QDiG7vhX6S2WARICGIb8PwJ9JYrt3fCv0lnCuFz5GydvKcvxWtCw2FqVDamjOeCqWt42GkLysYhu74V+kNcS3H5L9IeJ5Pq0xeohUE21sDfw2xlTk5lUtnomwuQK1It7lDa+6F1QNiGsOkdb77d37QOfbtt8R+s10OS61VFamgYa7GTNt7N7/KY69FqbFXUqw2qwII9xgsvaGqeJ8zKNQ8T5wfdIIZXmMl5VpJFFKkBlQJKBlyWgWKks1TBC3ms0Ka0gxbNUcnKgIsgBsWqd53Lw17oakZRrsEdVwzquZkZV3EgqDfgTt90Oryg5pimoVEFswUWNQj2qjbWPdsG4TPXxDubuzMeLMWPmYa4dvD8n1WoNT6IcOKqLzlMtU6JVkChr5gLEC3a7pxQ2jX22/wCQiVNtRoRqCNCO8GdSrygtVH51L1QulZTlL6rbnVtZjs6QseN9sLxXKMkq8kiba6Y19zfpMXeFSbX3H0MCnNPIQhASiCNx8oJJ75QRialSW198VAq814aiObeo2oVlRV2As1z0ra2AU7O6ZS06fJJV6daizBGfI9NmNlzpfoljoLqzC53wuPaUaSV7qic3VCkqASUqZQSRrqr2Gm423Tmzq8m0DQqCpV6HN9IKSMztboKo3i9rnZaYcRhGQAspy7MwsVPcGFxf3wtnBBMtGsQSL2INjsNjsMG8rNDLsYh2esatOohDMSoqOgyA+wyOdQAbaAiw0mXHVFzuKR/hk7BmCnTWwO697X1tMQMIMOMNb2MCXaDnEvnJGTXUZV8W/aMwuKam2ZTrbL0lVwRwIYEWii3RHi37QbwrcTTrOoypQvfMwLmne3R6GpTXTS413ReO5PqUWy1FtcXUggqw3MrDQiZg02YVw4yMbafwyTorXvlO4K2y+42Oy8NdsgQyyk6B5OZaZqVDzYNxTUjp1GBsbLuUb2PgLzIINa7IKyrTRaCwEiEQlBOg1O4Qis18n1+aDvlJLI1Om3ZY5cxB4hCR/MIWQNDGBKTqq/xHIBfhTtqq8CTtPAWmO4jMsWVhdqyyWkyy1kUBEZSGj/lH61gtGU+q/wDKPnf9pRmkkIkkGqh1hB55uJ8zLo9YRU28x863aPmYWdrdY+Zi4NR4Q04lu23xGVz7dozMTKvBunms3EeQ+krn27vhX6RQYywYDnqkoL26x2ADYBuHjF0MU1M3Rit9DbYRwZTow7jGOt6a/mY/JInmxC8tiolfqgU6u5RpTqngl+o53LsO62gnPZSCQQQRoQRYgjaCIwidGsefpmp/u0wOc41E0Aqd7C4B9x4wvbk5TDCwlWM0H4j8h9f82wzoASFk4y+ebjbw09Ja12HtHzMKNlGVde1+0ECMqVTlW9je+0Anbx90AMDtHl9JBBOnybUoU1NSoOcqBrU6RHQ2A56h3jdl3zmFN41HHh48IIgl06+OxRxC85VIFQXCnQCooIJQAbCucW4jTaNecGipd4W5bO2wTABhB5BYm58QHVFK6U1YCx2lmLFj36qP5ZgzTZicVzj1alrZrtbhd108jK1CiF/F8jAfLxbyH1g54J1kTY1C8T5f9wbLxPkPrAUWlEQ1tHy9/wAhHCxpta/WXbbg8ytHg2peL+i//qBnkkzyQNGGPSErOu9fJreoMlDrCLUTTzGSnFh7gfncReRe35q37XguIBEBhpL2x8LfvGYfC52CqwzG9r2QEgXtmY2udgmUCdjDcmimymuxVswtRUZqh10DDZTvpt17oXGbZ8RyTWprmamwXtCzL8S3ExtpO5i8YtBTTp01SpYhrEtzYIIKs/tvYm+xRwuLjhEymUk6MqN0F8X/AOMTmjqg6Cfzeo+kSYRc04TENRqBiOqbMpG0bGVgeIuJiJM7AqJi7CoRSr2CiodKdWwsOc7DWAGYaHfaFhGMwmSpkTXOVNM8UexT3m4v4TPiqIR3QHNlZluNhyki48p2j/CCu4y1cMKlLKRrmuDhyeNg7nwpieeVYMpowSwIIWWBIydU2L4H9RggQ29m/ZGnHUn951KXInOdOk4NEXLs3Xoi1yKiDUnhl0PdDUxtcpNP82+MNk3jYdndxEPG1ELfw1KqBYXN2bU9J91zfYNALDvi1bQjhY/sfUeUgmWTLKzSFoFFZULNJeEaOTKypVps4uqupYWBuARfQ7YCdV/AfqELB0A9RFLZQzqpPZBIF/deGmGa7oBdh0bAXJIcA2ENaumSWoJnXwWAZNK6Uwh2io603Heh642cCDwi+UOTRRIZHDo6MyHY1r5dR7zqNDrGl+N1tg5luyT4C/pI1Fuy3kYDpbbBvwkTajSbgfIw6qEIoItqx/SP2lGoe0fMwq56Kb+if1NDcZJUMyQH4Y9IeMumNIOHHSHjNmAw+ZXZtFQAkjaSTZVF9519ymbec5ZzTjMNgC9zcKq9Z20VeFzvJ3AXJjatNQFdbshNiD0SCLEi4vtB0PjppAxFZ6xVVXQdSmgNlvwHE7ydTvMLoTYtaVxh7g2sax/1DxyD/bHh0u/dMWCch1IJuDmvex01vf3TXU5IZNazpR7mOZ9tuotzJRbDIxsKtWytqSKanom9t8Lq/bJh8M1TqAE9m6hj+VSbt7rxVWkyGzgqd4YEHyM69M0nQsaCUadrCoWqO7H/AOsXAZvkN8ycoY3Mi00BFNTcBmzud1yx2ablAEJcZplquLL4H9TRLNG1U0TZ1f8Ak0BUhmlRtLee4/PT94QAmujgXKFwvROgbQZiCLhb9Y+F4NUirjajotNnLInVUm9t2ncNw3XiQIyQtAG8fgMM1WoqAgFja52DeSfcDESisDrcu8nnDlLsHDLpoQRlA2qdm31hYflSobc3anzKF1VfaItzjG/WJFyb6WFpysQpzH3fICHg0cuBTF2IZQNNQykMNeKkj3w1vnhs5RxtOrlZUyOb84FtkJ0syjdfW47plpMLnwb0J/aIh0bX/lb9JkS3dXLtFWhAkSIKSWhLEAC5JAAGpJOgAE6tSqML0UscRseptFHilPdn4tu2DeYakAuBSlriGIbQiiv+oeGdtlMeZ7ppxOMqItlC0kamlRObvcq5Fs1Q9JjtB12gzhtx231vx8Zv5Kw7VyaQcA2tTDbL3LZb+zc398rUv1GjkzDU1U4ivqgYhKd+lWfh3KDa590z18W9V3qObkr7gAVsANwHCVyxQVKhWnmZFyrnN7MwAzlTwLZrTJQbrflPqJC8cITBWFthYfDtUbKtt5JJsFA2sxOwCEgIeI1Cfl/5NDXChiQjhyBcABhmtqwW41IGtiBe3HSDWHRQ9x9f+5F6ZCJIZEkB2GbpDxmnA4teaNJ8wBcPmWxNwpUAgkXGp37zMOGPSG+JSpNsS6dh8VRGVQrugJZ7kIzsRYC4vlUWHE6nusnE8tORlphaKdmmMt/F+sfOctqkANC/KmsI7BVMrXsrWVjZrkHonQgWvMrNGYdut+RvSRBYrGNUbM5udgGwKNyqNwHCUpB/aZTcwgbSm27EAAL+QfMk/vM/OS8YxuPyJ+kGIEKcak7WKNSqytRuyLTSmgQ9KnlQXBUaqc1zffcm85/ImFWo7B7kLRrvobapTZlOneBOcWg6jq8sN0lv1zTU1fz63vb2suS/fffeYAZKfS7r6fzbvP8Ac8Itu+Et2eBCt3zMGh5oRqxHWMmHxBRlddqsGHiDcekDFN028TFQrZjKJRyrAA6HTZZgGFu6xEBALE91vM39AZeIrGoVNrEIqX7WQZQT7gB7ouo24bB8zvP+cJC9hKRuHwrPfLayjMxJsFHEnxsLb7xQM69AXwdTLtWsjVLbcuUhCe4MT5wSB5OR6a1KiKHdV6LKyk0gbh6hUG9wNAbWFydwnKnV+z5y1RVOiU7lzuOhATvJJtb6TmEw1eomadjk3lZ6dCoFd8xyovSOWmpvmK69Y7O7XjOMWBjEHQbxX95DG6NxGNqPpUqO44M7MPImLojrflPqItdJop+1bsn1EBSx+FrBHBYXUhlcDaVYWNu/W47xMxMhOloI3YKkqVEqGquRGD6XztlN7BLXBNra6d535na6LYW6T+7Zp6RMMHoD8zeghSiJJV5INLoHpLbiJmDR2GfppoOsOPGK50D2Bt3lvrNPNRMG8I1+CqPdf1vK+9tuIH8q/SASa7rzVRp5LlgQCpAvpt2abZjONftN5/SBmv3wp5qCAXHGJKxTLCN+MPSt+FP0LMxaXjP9Q27vQQCYV2eQmy0sVUOxcOaY/NWYKPkGnG5ydnlNeYw1PD7HqH7xWG9QRakh91zbvnDtKuXGoatSM5wN1tva/u+sQohyMmBDuF/DX0kQG4FjqYqPw1RsyjMbZgNp4wG1UJZrAkZm1t38ZQUDaQO4an5afOLdrnU314yhaRXRq4omiqZbKtRyGudbhMynwsD/ADTJeaVrL92KX6Qrq6j8JRg3zCTHeFpqtHYfFuhujFTxBsflMl5IRux9esyo9V2YMWC3PZsCbbBtHlMWadSgOcwrqOtQfnLcabgK9vBgpPjOVYQtEDNNM/w2/MvoYhQI9LZG03qfX6yJC0j6PtW7LekzO8KjWUXvfUEbRv2w1EBlwc6fi8h9ZYZeLeQ+sNCqS/YH5z79B9fnFll4nyH1hNbJcdu39P8A1IuiyZIJMkpommekv5h6wK3WPifWQH1EKvS6bajrN7SjfNPHRN4JjOa71+ISCn+Jf6vpBoCpxhiWFHaHk30kBHaHkfpC6CRBCkkDjpGEr2vkZ0cJg0WjzzttrIlLb7PSqtbeLZR4nuhZjtzMQ12Y/iPrOryVQWigxVYXUE8xTP8Au1BvP4FOpO+1oPJ3Jyqn3jFXFK/Qp7HrnXReC3tdv/cwcqcotXfM1gBoiDq01GxVG4SrrXJeJxDVGZ3N2Ykk959BFrFXtJmkZOzSy0QGhCA3NG4U9NfzD1meNw3XXbtECM2ssNAfadN5mynTWmqvUXPnBZKdyNLkZnI1tcGwG3bcb4SJRrqKdRSLsxTIbDo5Sc2u64NogPNFbI9N6ipzZplS4W5BRmykqrk9McL2Pdad/lf7OUX5qrgKoehVQt0iSyEELa/eSbg2KkHwC9beuHhz8nGPLzGeWHjMbydUpmxAN9RY62voSDs2TE7kbQR4iZmUv21l6/kw7xrrclcoc1UD7Rqrr2kbRh5fMCM5WwXMsLHNTcZ6T9pTs942ETjCvOpyXyomU0a4LUWNwR16LHTOm4943ysa+qSrTQrAIe828rGDj8C1GxuHRhdKi6qw7juPERFViE17XoIT46A5lXkqUioUnY65l8AzKb+9TBzCF0LNCBis0maA4tH3/h/z/wDGYM0e5tTHe5+QH1hqFmpLis8kKNdsvFjpt+Y+slMajxEmO67eJmnOQTKSQiWggQwSYxxE5bQCnp6b06jUWFTD83RphVoVnqU7NtcucmV7sSTY66X4Ty814LkmtW/0qbOBtIFlHi50HvMreNrr8o4LnnL1cbhSx0ADuQoA0CjJoNJx8fgeasRUpVAd9N81vEWBHlKfk9UqinWrIq2zM9P+MBoSFGU2LGwG3S4ja1fBoCKdGrVOoD1agQDgRTpD5FoW8ueI8YSoWCim+Yi4UIxYjiFtciTAcsVqKlaTmnmNyyhQ57uctmA7gYupj6rMWao7MRlLF2JI22JJ1HdIzwfWwFVCoenUUsbKGVlzHTQXHeIVXk1lDF2pLl2rztNmJ7IVCTeYQZM0HDcaVIJc1SXIuEWmbKdwd2I/pBjsBXojKDSao5IuTUKKuugVVFzpbUn3Tmho/BEZ18YU6ljcjPlSm2YmxdBUyC56oa437SDsms4ulWVOfLo6DJmpohVkzFlGQFQhGYi4BBFtNNeUdu2Q3gm2rlTlVeb5ukuSmGuQdXcgWDVG95so0Gs4HJH2hqYTEg0rtTqOA9JTtJsLpfQNs26Gw7iFcq1jrOZyDQeriBl0y9IsfZ1Av43Ii9Xbs9TG3PcfUcZUrPVzoobet+i2mwMuoGlxa/fJXxFEmxUo/YIvbw2gjwmuniCiWZGLbmXW+u+9iJ0uTuTFrPZiy3Hdt758+3b9BJpxcP8AYw11Z0YJ2QRt8eE81yjgKmHfJUFju4Hwn2OlhDSFl3Tzf2nwAqqb7Rqp3zWPluN56c/m9PHyS2dvEcncrPTBWwem+j026p7x2T3idRcIKwJwja7fu7f6g7kJ648NbTzNYFWKnaJq5Moo+ZqtYUkSxNhmqOTsFJLi502kgCdcu3xssNXVdjFu4oUi2hFSuhuBuFJt4/GZz2rngvwiaOVvtE1dUpAFaVM3UM3OVGNrZqlQ6k23CwHCcznZXnlGnnu5fhEE1j3e5R9IpagkziGdGPVPE+cZWNqad7Of0j9jEHujMR1Kez2/1b/KDRBaSDJCttDrDx/wy8Wt3a3E+sLCHpDu1ECpfMSOJ9d805yLSo0mKMI0UHUMCwDAEFluVuN4uNnjO7jeQKdFOfcsaVUBaCsrKys4NmxBA6KrYkW69hawvODgcRzdRXKq+U3Ct1SbHLmG8A2Nu6PTlqsHqOzZzWBWqHGZXG667rbrbJW8bNcpyguGQZaL1Krg6uVVKZ45VN2PvtM2J5Uq1FVGclFAVUvZQANOiNCe86zIywQphnazAywiJVpEVaQSESQLtKl2hqIXQVWaMHo1+APpEDvmigtr+HrI1CQYuvUsI0GJxVO4hXm+VMSZ6X/4+5FDg1ucs2ihdCrXsdRt4TzXKWHl/Z7lx8JUBtmS/SX37ozluOo+n6WWE7fWRimWsKbqQxBII6Sm22x9++xntuScIuQN7R2zyHIWNo40irSex9DwI3T0lDPSazDo8RODq8vsTmcOtU2W3zj42hcbP84TqrVBAMVXpXEmU3Gsbp8w+1nJtumo1G3wnlbz6pyphwQQd9/8JnzHlDD81VZDxuveJ6ev5Pxrh/6Hg/kx/sCPHAzMDDDzqfJsaAZd4tWhXlY0YGtNVY3pp4sPneYs0a1TogcL/MwKvKi+dkhHRoPYk8BFCpbUSwIJWacuzkxzDePeAfUQjjG4L70WZgJC8HyO+9cUQ/ykehlCqu+mPcxERngsxg+TSaidkjwYehEW7odzj3r9JmLkmGRC7Gcn4/IHw3yrJ22+Af3RRWVlg2dlTt/0nhKyL2x8LfSKtLtBsZRf/Ivk/wDbLCDtr5P/AGxVpLSKeEB9tP6v7Y6hS29JTpxPz0mRVjka0LDOYHaXzP0gPQv7S+f/AFBLXkAkbc3G4G/tL8U4GNwVt6/EJ6utTuJyMZhJqVvx5/Csf2U5YOCxAc6odHAI1G4gX2ifeuSeVaddFemwYEXFtZ+d8ThTN/2Y+0dXA1Lr0kJ6SX+a8DMeXx/Pmdvr+v7E6vT9G0tNm+E9S1+E8l9m/t3hsRoHytvVtCPr7p6DE4oFRY6nZaceUs4r6GN30yYx1PHj/gnkuX+TqdXvO47LeE9LjqJ37d9pz6mHInjZZdvfizVfPMVg2pnXUcdlvGLFM8R8S/We+q4QNoR5zyvK/IbUzdNV7PDw+k6fH5/rJ8z2fR/Lx/45yr3r5xmUdpfn9JlAhATpfKsaLDtr/V/bKf8AMD4Zv3AigZcM6QmXKklTTqmAZUk04aGLkkhmK4wllSQRYgmSSGg3/aVeSSES8kkkKglSSSNjWXKkhYYkKSSZen0szLXEkkqONixORiBJJNR7+uxFypuCQRsI0I8DPtX2fqsadIliT0dSSd0kk8vZ6j7Xq/b07sc0RXGskk4cnfOmasNJkrb/AAkknnWniOVBapp3zJJJO7w/oj4Pu/vVUISST1cYpckko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</p:txBody>
      </p:sp>
      <p:pic>
        <p:nvPicPr>
          <p:cNvPr id="18434" name="Picture 2" descr="http://3.bp.blogspot.com/-afnk4j5m6LM/TwI9Tk5spdI/AAAAAAABa2E/d-LXkY0dIRY/s1600/The%2Bunsung%2BBritish%2Bswordsman%2Bwho%2Bplayed%2BDarth%2BVader%2Bin%2BTHAT%2Blightsaber%2Bbattle%2Bwith%2BObi%2BWan%2BKenobi%2Bdies%2B%2B%2B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60388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6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Transformed Luke to save the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In seen in vision by Luke when he frees galaxy</a:t>
            </a:r>
          </a:p>
          <a:p>
            <a:pPr lvl="1"/>
            <a:endParaRPr lang="en-US"/>
          </a:p>
        </p:txBody>
      </p:sp>
      <p:pic>
        <p:nvPicPr>
          <p:cNvPr id="19458" name="Picture 2" descr="http://wpc.556e.edgecastcdn.net/80556E/img.news/NELjFuiA9sEtOT_1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0"/>
            <a:ext cx="4152900" cy="35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4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author(s) trying to communicate?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Glittering Light</a:t>
            </a:r>
          </a:p>
        </p:txBody>
      </p:sp>
      <p:pic>
        <p:nvPicPr>
          <p:cNvPr id="20482" name="Picture 2" descr="http://itsdaybyday.com/wp-content/uploads/2012/04/Jesus-face-in-light-of-tru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66800"/>
            <a:ext cx="5457825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0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Elijah and Moses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21506" name="Picture 2" descr="http://www.ellenwhite.info/images/chapt-illus/EW/RH-Transfigur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1000"/>
            <a:ext cx="28575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Voice from above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 descr="http://imgc-cn.artprintimages.com/images/P-473-488-90/60/6009/EG5B100Z/posters/mick-stevens-noah-stands-before-two-boats-and-a-voice-from-above-says-that-s-not-what-new-yorker-carto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45053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4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does Peter want?</a:t>
            </a:r>
            <a:endParaRPr lang="en-US" dirty="0"/>
          </a:p>
        </p:txBody>
      </p:sp>
      <p:pic>
        <p:nvPicPr>
          <p:cNvPr id="23556" name="Picture 4" descr="http://cdn-www.trails.com/imagecache/articles/295x195/ozark-trail-dome-tent-review-295x195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4953000" cy="327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5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write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AutoShape 2" descr="data:image/jpeg;base64,/9j/4AAQSkZJRgABAQAAAQABAAD/2wCEAAkGBxQTEhUUExQWFRUXFxcXGBcYGRgZHBgYFxYXFxcXGBwcHCggGB0lHBUVITEhJSkrLi4uFx8zODMsNygtLisBCgoKDg0OGhAQGjUmICQsLDQsLCwsLCwsLCwsLywsNC8sLCwsLCwsLDQsLCwsLSwsLCwsLCwsLCwsLCwsLCw0LP/AABEIAOYA2wMBIgACEQEDEQH/xAAbAAACAwEBAQAAAAAAAAAAAAADBAABAgUGB//EADsQAAIBAgMEBwcDBAICAwAAAAECEQADEiExBEFRYRMiMnGBkaEFFEJScrGygsHRI2KSotLwFZMW4fH/xAAYAQEBAQEBAAAAAAAAAAAAAAAAAQIDBP/EACsRAAICAgECBAUFAQAAAAAAAAABAhESITEDQRNRgfAiYXHB4TJCkbHxI//aAAwDAQACEQMRAD8A+iIH/tPmP5oyu29PIg/eK2i1vSuxyEdt2sDIq3EiJ7hlOpgUxst1VUAsAdTOWZ11pewMbydO0fsg+5rpTQpFcHQz3VZoTWVOqqfAVk2BzHczD0mKAPQ790KCTp/2AOJoZtHc7eOE/tPrSxs3sWItbYDsqQy4ec5yY5ZVpGXfYIdmUgveVTlowBCrwE+tLWWRFPVO9goyIScpzEcge7dRxbuEg3AGA0VTlO4nF2j6cqHZsFWLMDJYtmGbXTssQsCBMbq2mu5hp9h0WhuZh4z+U1MDfNPes/aK5jIYUnBikYmmH0M4MQXD/E76ct3nuMQqlFXVjBLHguoj+41HFeZVL5ByX4KfEj9jWWvEaqQN5lf5olpCNWxcCQJjgYyPlSV68HbCZwL2jhYhiPhkCIG/wHGoo2yt0MLtKnfA4kEDziK2lwHQg9xBqmwpuAngMz4DM0PpbbaxMxDCDMAxB7x51KfYt+YerigDZxigKQImQxGc6QKzbOJiFZoXKciJ3qJEmN//AO1KZbGYrLWlOoB8BVYX4qe8Ees/tVYn+UHub+QKhSugHMdxI/eobR+Y+h/ar6birDwn8ZrPvK7zH1Sv3igJhbiD4EfvWSzfKPA/yBRVYHMGe6oagAG9xVh4T9prIvrxE8ND5UY1hhxE0BgisEVZsLuEd0j7Vnof7m9P4oQYFgbsQ7mb+YpfbZAw4znJM4TCjXcDy8aN70nzAd5j70pbbpH5HP8AQD1R4nPwqgZ2O04WSVJbrEQRroNToIFHxv8AKPBv5ArRNUGqFMHaOKsPAH8Sanva7zH1Ar9wK3NVQGkug6EHuINboDWlOoB7wDVCwu6R3Mw9AaAYBrQpXoyNHb/U/cT61oY+KnvBHrP7VQM0M2FOqr5Ch9I41UH6Wn7gVPeI1Vx+mfxmhCr+xBhGJ1G+GOY4b48KwmwsohbrgDIAhDA4CAKKNqTewHI5HyNGBq5PgmKEm2V4brST8YOFgPlHVIH/AE0sdmcQFtAAMD2sUkZh3YwzRExvMZ116lVdRomCOc7kjAWYCOtcYYSZ3LlA793PWq2fbBie3bCsVIwgZKqYVgsRO/FpnlyNP31YiFbCeMTA3xz7/KsJsiAQVDcSwBJJ1JJ1qqSrYcXegwFSgjZVGQBUcFJUDwBAqzaO52H+J+4n1rmbCVVCC3OKt4FfWT9qrG41SfpYH7xQFvYU5lVJ7hWDYG4sPE/YyKs3xvVh+kn1EioNoQmAyzwkT5UAM22GjT3gH7RWSzjVQe4/yP3piqIoBY3+KsPCfxmq6dPmHnRyKqoBbb7ojDMYpnkozY+X3oex7KkYiiy2egyG4eUUgdpxvmrAHlPUU/2z2m9BXR98T5gORyPkapQpsjcWH6m+xMVWFtzn9QU/YCrD1c1BRSs/9jea/wA1rpzvQ+BU/cg+lSauaAnvQ4MO9WjziK1b2pDkGUnvFUGqng5EA9+dAMTWgaS6Fdy4fplftFTo40dh4g/kCaAdmpNJy40ZT3qfuD+1WLz71B+lpPqB96oHAaH0CfKO8CD5jOhDao1Vh+kn8ZFbXa0OWJZ4SJ8taWSjfQ8GYfqn8pq8LjRgfqX+CPtWxWpoAeJ/lB7mz8iP3qveOKOPAN+JNFqGhQfvSb2A5HqnyOdFqpoR2ZPlAPEZHzEGgC1RoXQcGYeOL8garC/zKe9c/MGPSgCzWHUHIgEcDnQzcfek/SwP5Bar3kbww71OXiJHrQFe6JuGH6SV/GKo2SNHbuMEfafWtpfVuywPcQa0agF/6g+VvNf5rPSt8h81/wCVMGs0ByNgXLFxiBwUZKP38aaLUmu0QIKMPJvxJPpVjbU3tH1dX8oqGg3QJ8o7wIPmM60LXBmHiT+U1EYHSrBpYLhxo8/Uv8EVfSOPhU9zEehH71U1zNq2xw5tEQG6wuDILbEY8RnJhoOOIcDWoxyMydHU954o48A34kmqG1rvYDv6v3iltm25XnCdDBBBB4jI557uNH6Ssu1yaVPgYW5wM1YakTaQ54RPGBPnrUFuNGYfqJ/KaCh+a0rUgMY0cH6lz8wQPSiLdfeoPc38gfegoeDVvXI5jnSa7VxVh+mfxmiJtaEwGE8JE+WtUgUbMm5Qv0yv4xWhaO53HiG9WBPrVhqvFQhQ6Qb0blBX1k/ap07b7Z/SwI/2wn0rU1c0KZ97XfK/UrAeZEetEtXlbssG7iD9qoNWLllW7Sqe8A0AeqpcbMNxdf1E+jSPSp0bjRwfqXPzUgDyoA5rJoJuONUB+lpP+wUetZ96G8OvepMeKyPWhAt20rdoA94B+9B92UaYh3MQPATHpRLd9W7LKe4g1o0AubbDR5+pQfxw1RNzgh/UR6YTRjVRQUcfFUDUkNuXfK/UpA8yI9aLavBs1IPcQaybDGwhzwieIEHzGdWLUaM48cX5TVBq2DQE64+JT3gg+YMelczbw4S4zLJJU9Vh2EYHB1o1E+LV0b2LCcMBt2KY8YrjttbMcVxP6aHVWDB3BgRMEwdBHa7q6dNPlHObXDLbbv6wZkcHCThCnqxkmJuyCcVzfHlXR2O8CD1gSSTAYGOXp5zS+zkqGY9a4xlgCMtwWeQy8+NHuIDqAe8TUnLsahE1tV+CFBgnMn5UWMR+w8eVAHtOVD6As2oMlFBlo3Zj1G80PadntAY2BGGIwlhqRAwgwc4yI1oo2AAEA9rWQOM6rhOuetE41tBqV6Yezt+bY1NqIPXKwQxgGQTGeUGnbV0MJBBHEEEVyxsRnEQrsNCzNruOHMZfueNJXNiusIZWnGD0hggCZZlCHFibTTIZTvOkoS70Zbmu1npbF4MJGhmOcGJ7qMcxBzHA51572e4tklwOkMgEwihRoACcQERlHhvL2wtcuLjZikzgCiOrOTMGGvI7tc9JKCXD0FJ91s6HQJuGH6SV/EirFsjS43ccJH2k+dZtkxmQTxAj0k1sGsWbomK4Pkb/ACT/AJVr3kjW23gVI+8+lUDW1NSxRBtibzh+oFfyAphHkSCCOIoSmsHZkJnCJ4gQfMZ1QNA1c0sLEaO48cX5g1P6g3q3Igr6yftVIMVRoBvsNbZ/SQR6wfSq98TeSv1Ar6sADQBLtpW7Shu8A/eg+7KOyWXuYwP0zh9KOrgiQZHEZ1DQC5tuNHn6lB/HDWcVz5UP6iPTAaOaqKhDzgaqeyjaqCeYFCs3VbskHuM0YGudnUpdnA0Zx+okeTSKIFcaOD9S/upH2qsVaDVbID2kOy4SCAdSjCSN4zAieIM0kyAwboZVScFpQYAAgFiMiY3TAnfrTF7azJCgHCAWJbCBOYGhzjOsbH7QW4iOJXpOyDkTvy45AnuronKKtGGoyYlZ2oBiYVZiYg4V+G2gXt3DqYmOdOW79wsgIVS0kpqwQbyQYB7IgTrTF1QdVB7wDQU2NSsMILKA2EsBpmByzNHNPlDBrhia7abzyltnt22I7SCbi7yCeyN3E57hXbU0gNhwsrW2CwMJBUQVjIdXDpu4Z8aIm1NiZcIbDEkHec4zGsZ67xSTT/StFimuToKaKGpNdp4q48J/Ga3b2pCYxCeEwfLWsGhrFQzs6T2QOa9U+Yzqw1XNLBQsnc7jxDfkCa0DcG9W8CvrJ+1QGtA0BBtDDVD+kgj1g+laG2LvJX6gV+4ANWprQNAFt3AcwQRyM0UNSTbMhMlFnjAnz1qxYjss4/Vi/OapB4NV4qS/qD4lYcCpB8wY/wBanTsNUJ+lgfyw0IO4qrFSfv6byV+pWUeZEUa3eDCQQRxBmlgt9nQmSqzxgT561j3eNHcfqxfnMeFbLVMVUAyLg3q3IgqfEgkf61Olf5B4N/IFbLVmahDyr2VOZUHnAmoLMaM69xn0aRVhq0DXKzqQFx8St3gg+YMelX7yw1Q/pIP3g+lVcuhRJnwBP2rm7dtqPht4iMREnMdWdJjVj1fE1uMXIzKSRnantPehnZVy6RSSqu0dVTIE5CTnBAFNJtSdK5ZlGAKqyQOqQCWHInL9FI7Kt0s8KvacBycs2MsAMyQAqxl2TnT67EmUqCwEY4AbvkZg10nKtN9jEFe0XY2piYz67SgIgi2oALHvMxPzCsXdse4/R2cgp/qXCOzB7InViO/IjjR1sgHErMDAGcNIEwOsCd530NtlOIsGzaMWFmSYESdc4jMRWVON8FcZeYx7Rv5YVdluGMIXCTO4HECAPDca37P2VrcgvjBkliAGLk56ZR9oFLWrKowPRsIB0IYSdWOeJjGUmnF21N7R9Ur94o5pKkVRbdscmqYA5EAjnWEYGtYqxZox7sm4YfpJX7EVro23Oe5gCPSD61c1c0sED3BuVvEr6QfvWhtRHaRx3AN+JJ9KgNWrUsG021D8QB4HqnyMGmAaWLcdKGNnTcuH6ZX8SKtg6ANWGrni2w0uN3GGH2n1rQuXB8jea/8AKhDoBqmKkRtZHaRhzEN+JJ9KsbchyxAHgeqfIwaWKHQ1BubOhMlVnjAnz1qB6rHSwV0Edl3X9WL88VX/AFBoysOBBB8wSP8AWpiqY6oMnaHGtsnmrKfvhPpVHbV4P/67n/Gt46ziqWQ8rgcaPP1KD+OGti641QH6W/Zo+9bBq3YAEkgAak5AVg6C+1e1UtrLBgdAMJzJ0APZ9aCb5wwhDXnzkZqm6SeC7uJ7zRdo2sYQUh2PYAIzPGRoBvNLWLQxBGh2Al7kQZJJAEab8pyEca2tKzD26M2ilklmacChASc2ZoOFR/jAG8mulsZfAOkjEZJA0E5hecDKd8Uk3sq2cUSMWp1JPGWkjQaEVu1sjIZBxkaYmfLuksJ5xVlOMl8xGLiPXrwUSe4AaknQDmaWTaWF0K8DEsgAHI5wC2hJCtuGlC2m84e2xtuVXFOGGhiIUwDJ+Iab6V2p2usoH9KTJLZOIBWYOmRMDiZMRBsIp8km32Ot78kgYhJMAaznAOWgnfRdqukCF7TZLvz3k8gM65oCI2BB1bYxux4x1cTbyBnH00a8x6N7pyYrCDQqDEDvJifAbquCtUTN0PWdkRVAA0GuYJ5kjOtlCNHYd8Eeon1oez7TjJgdUZYuJGschxrd9VKw4BGWRE78su+K5u72b7aN47g+RvNf+VWNpO9G7xDD0M+lYvbSqdpgvfRQahSxtqfMBybq+hijq1AxUI7Mny4TxWV9RFQDwaoGpIWyNHbuMMPUT61eO4PkbzX+aAcx1eKkfeuKMPDF+JJ9K0m2oTGITwOR8jnVsDweoWnI50viq8VSwT3ZNww/SSv4kTV9Gw7Nw/qAYfsT51WKpjpZDfSXBqEbmCV9IP3qvfPmRx4YvwJqYqrHVsG02tCYDKTwnPy1omKl3AYQwBHAwaF7qnygd2XoKWQ4qbYvxEr9QK+py9aYa51SQMeRyEZ8s8qEpoN60kFiAIElh1TA5iDWTZy32EYjCq19s4TqLbG7Ey5x6tw4O2LnRdUsCB2jBJLEaDMl3PLduGVb2cEriVmXFnDAHxPxac6GNlcMCuCIjq9UiSSSsyATOeecCuz6mWpHJdOtxCW9uYsw6G51eBQnPSRikHfFYve1RItpldYwBcDLHMyM+QGvrS9t7yKttV6OZx3TNwzvOQ1PEnKulsKWwOq2MjMktJniedHgt+/Uqc2N2gQACZIGZ0k8Y3UQZ61z/a7NgCqYLOizMEAsMUc4mq/8iWcpaXHGpmBPM8BnxPAZGsKDatGnNJ0NnYbcQFAzk4ZWTrJiJpTbdna6ejW4wUEFyYMRmEBEGTkdch30XZfaI0uYVYEg5yuRiZMRJyz3g05s9sKIXQknvJMk+tXcHbJqSKTGoACqQBAglcuQIj1oG0XCWUsrBFliMOIsw7I6siBr3xRts2kW1xEEnRVGrE6KOda2N2KjHhxfEFMgHWPCorSyK6ejkYC4ZhHTXsiSZFm0NQeGWvEnhVbNtbMzKtwqqtie48ZLhyCg5At2uQjLOu5etBhBAPAkAxzzpKx7FspBAIcfHqSd5zkT4V1XVVPJfQ5Ppu9Et7Q4EIC7MSUxmIUCMTQMgToI3+Rht/8ARDhescgkicc4cM9851i7slzFiS6AYAOJAZAmNCIOZzjfWPd2HRdQxbYt1SGxEhhJxYd7E1luDNVJA7ntvAp6a21ptwPWVjuhxl5xT+wOCgIcPOZYGQTvjlSTbaMbNcDItsHCGBGIxm06aZDxpbaL5ZCy3CXgsEskYVymXMGfHXcK1ipKlr+vfqZycds701lgCIIkcDnXK2v2stm2uJxcuEAAD4mPdoP+51d32jdGI9CuFQGabkMN8EFYmM4nfWPClyb8WI57vbmB1SM4UlddJCkDca10bjs3D3MoYemE+tI+z9qgFrw6NnbKWU4tyqsGTAjzNdSsTji6NRlkgXSXBqqt9Jg+REf7VPewNVdf0kjzWRRKuayUza2pWyVgeQINFxUC9aVu0obvAP3oXuoHZLL3MYH6TK+lAOYqmKk8FwaOD9S5+akR5VXSXfkT/wBh/wCFQgnNJ7dcEhT2R137h2V7y0Zb4Na/qDerciMJ8xP2oCW4cu6uTlGjKsCBAHWOp1G81qLSeyyTrQOxee6uFsjcZsvltKYI8Yif7uVN7PtRa4VUdQLOLiZgQOGRz5UgcFuzh6SWOFXbRguhhTmABPmTRjtS27Z6FWfmQYJMAZntbhA9BXVpP9K+hyTa5HG23rYVUvEYiIhZ4zqd8Ci4rbg9l4kHRoI1HfXKB6MJYAxOwL3Iykky0ncCW3SYFdLY7QtiCRiJkxlnwA4AADuFYlBJG4ybYsdh6eO3btg4hJOImCMlacAz4T3UzY9nsgKo4wkk4YCHPdiAyHhTYas7LtGJFfQET4UzlWuC4q98iVjZnClWTCG7ZQhiR8o0IEQNCdd+dNX/AGrZtACYJyS3BDHcAAYy56CmbdwEAjQ5it5HUA/xRzt/EMaWjk7PYDktteTqWIUmEVOKwYfLUmmEu4lBtEWbC54goBePkHy8zrwo20ezbLiGQRIMCQJBkGBlVXdjJYN0hOHRWAKjnC4ZPMzW/FT96X0Xv1Ofhte9mD7RKASrMfiMZqDpigdqNwprZtvS4eoZyBndmJjviDHOuXtVnaRbZUwEmZZTDNJ6x62SmO+ldgurZLYkbEvURcDBVBAJJc9XM6tO7wrWMJRbXJMpKVPg9MtwGYIMZHkeFRnikvZ6AAtiVmc4mK6TEQOQAiq9onFFr5+19AjF55DxrjSujrerHw9CbZkOeETxAg+YzpPa/aIQ4VEkRi3Ki8WO7LQamqse1QS4ZWthVD4ngAqZz5aaHOrhKromaug49mJiDqWDKCF0YCdT1gc+dLbdsLgEgLcXFja2JVrjCIBJYiBHZyGQ3ZV0bdyQCMwRI7jWw1FOSYcU0cm3dZry3Pdrlvq4XZsB6uoACFmkHkMprpDbE0xAHg3VPkYNFmsvnkcxzqSlZUqNVVLe5JuGH6CU/Eiao2HHZuHudVYemE+tYKNTVTS2O4NVVu4kHyIj/aq97A7SOves+qSBQDU1KDa2lG7LK3cQTRaA4V6+qCWIUcSQB61tLwIBBBB3jSkNs2Vi4uIwxAQEYSvODqpOk50LZ9pZ46FVCwGbEDq+ZGRyI1NaxtWhlTpnXxAiCARzrAsL8Mr9JIHlp6Upsd9iXVoxIQCRoQQCDB0105U2DWWqNJ2A9odVCXK3FG50BJJyABWIJyGla2ZAgDe7qrRngwtGWkmCfAUg3tK21wlnGG2YA3Yt7NwA0E8+VddblbdxVGFTdkXbkORbCTuYFT4Yomufszk28DKejtdVjl/VIMKq8Qcp55caPtV9mJt24xfEx0QH7twHia1a9mWwgUCIiCpKZgyD1Tx4zWovFbJL4no2AVdWZobNmAOSooPVA7yM99PW75wYysZE4cpjdM5TFc+5sXVZFukG4CJcBjlvByOU91ZPSyFvHpJnK1C4gPmDbu5qupE2jr2boZQw0IBz51W0bQEUsdB6ncBzJypdtvtqJclABniBUDxOXka5+zXDtLB1JW0pOGMMsdCxzlN8CJz3VmML2+CylWlydPYbRUEsesxLHgCdFHICBR8dcbaIW6iWM7mZclmICREtJzMlYH2o12+1kzccOjTBwwwIExlkwMHnprVlBvfmRTS9By7YtnNlE/NoR4jOuYbbXXU2LlxUgq1zJgQc4THJOfxDLvpn3m5KzaUKxAjHLAHeVwx/tRR7QtSFFxJMQARv0qJOPb7lbUu4u2yXVKBVtOiyYLMhx7mbJ8R1z4mpcLAhrqOZILlVxjqyUUBSWIkzMa01e2xEIxuqzpiYCfOpe20BZWGJMKAdWOmfqeQNFKWiOMRK/tJuEvbGFgBbQN1W6zDE5UwQBwOuddC17ORQMIhhBx/ETvJO+edIjZwWW0esB/Uuk54m+EGeeccFFPe6r8Mp9LEDy7PpVlNpJIkY3tjd27hUk7gT5Z0lbt3XUP0uEkSFCqVE5gGRibvBFZJcHCr4jEkOo05lcMeRoItXVEDGF3C21sx3dIoIHiakXRqWzWye2cSYmSHL4FVTOIwCIJAjIznwo1/2oLQJvDBABEHFikxC5Ak+FczZSgTZsivRtiJZWAzRlJxEYSZYHWj2rAv33uFgy2yEVRBnIMSTwJIy5CurXTt+X5OSfUpeZ2gaua5u0XDcdrYbCqRjIJBMiQoPwiMyRn3Ul7PuO2zLce8bYXGZXC0pJwglw3Dvrmulau/bOme6HywuXnRlVlRVzKg9dpMSeUedH9xT+4dzuB5BoFJ+xNldFxPcLF+uwIUEMY3gDcAK6M1nqJKVIQbatnlz7MWS1t3tE64SCD+lwQPAUG37Mu256K6MJiQVAMgROLPM91dAGqIGIHeAR4EicvCsKbR0cUCsXBbEG24zkt25O8kiSfECh7TtnSMLNp+sRLMNUTQ/qOg86cms3LSt2lDd4BopbthrVC21Klu10NuFlSD/AGp8VxvCddTRFvOtvpCuRIhJw4U0G4yxyy5xSa+zkdLgtFrZZiC0lgxU7w09WZECNKm07BtLlQ11GUQThBSCOHak8zpw3jsnF6frZyd8o6N72paVmUtmpGIhSQs/MQIG7Wmfe0wdIGBXiM5ziBxM5Vwrtt0yNlsCn+mijGpbXpbpGZM5wd/Oh+y9oS8B0tzJTK2VJxkgnr3AvWxEyY0FbXSi1aZl9SSdHfsDDiu3cjGm5F1wjnxPGqs7UqkNdIV7kBV1IWchlz1PE8q5S7QesFQ4MYhJmXGiTPLEwGQwxxrq7FsZnHc1mYMSTpJjQAaKNO+rKCirl7+RIzt0jpg0ttHs2y5lraz8wEHzGdHqV5ro76ET7LKkGzcKFQQAyh1IJBMjJictcVC2jYrzBsZRzEIVGEKeOBiZOXzV05qsVVTkiYI5G0XbjMttsVu0AMbkZvxUFZCDiZotro3It2QvRoQWKxEjNUEb5gn/AO66WKg3NmQ5lVnjAnz1q+J7+5MEGcCDMQONcG+lok3cHWbK0qEq7/3dWDnx3DvrpXdgDCMTRMwTiBjjik+E1hNlZXNwLbdzAJOJTHAdoDwinTmoknHIFspu2UBdVMkYpcl2LQPlieU6DWuhffNVDQ3aAntAag8sxSFx3DM7KxIH9NYlQY1JUsZPHDpQrZBkJfTpzBcmJIz6oB7A8DHeZrTak7IriqOhftuGD2yuIiCjEgMBpBAlSJOcHWsvevMMIt4JyLFgQOagZnxiheysPWhYcHCzYscmJyfUjPTKOFdCay5YuqNJWrLtKFUAaAAeVL7T7NtXDiZYb5lJRv8AJSDQF24ks3VWyoMudSRqRuCjMTvptryjDJHWMDmYn7Vl5Jl+FoU/8JbBJV7mcFgXLhiNMQeZoW3+yWfIFCCwZgMaTGeQllDHLrRXSFwTEieE51sGqurNO7I+nFqqFrm3C0vXRkUQJADDgAMJJPlSv/yC18twcisHxBMjxo+2KWu2RBKgu3LEAAs8O00d1OSaWktjd6OA+0KFLEjCBM0tYbo0a9dyZoJG8D4LY55+JJqXvZ1q5quhBOElTIzE4SJ451LmwsWVhcJwyQrgMJOU5QZHEzqazFpG2nZLwuAKxYhiyAIIwgFhIPzHDMnllQtqF+ejW6jMwJIKlSq8iCYnQSPtRmW7jxMgYKOoEMwSM2YNB5ZTlNI7bf6O2IZQ9xgLr3MSGDlkCJw7stBXaDTaWjlJNHS9n7YCVt4CoggEEFOrqFORPfEUzt19lAVM7jmF5cWPIDPyG+khtVqyCzOHcLou5RuUDsrzNWNr6NOnugB3hUSdBuX9yY+1MLdpfljOlTf4O2h8at7St2lB7xNcv2VsrYjduEliIE5ZamF+EaQNcs86cvbUwbCiYyAC2YUAHQSdSYOXKsOG6RpT1bLu+zEK4VZ0EyMLaHiMUx4UMbBcGtw3fqZk88IIPlTWybUriVOcAkbxM5EbtD5UyDVuUdCovYv71HaR15xiH+snzArdraEbJWUngCJ8RqKLQb1hH7Sq3eAawaCmsmk3sgMFW46MQSADiyETk0gajhVnpRvR++UPmMQPkKNCxqpSnvhHatuOYGMf6yfSiWtrRsgwJ4Tn5aislDVU1DVTQGw1ZvWlcQ6qw4MAfvVTV1ABTYUUQk2wNApIA7l7PpUaxcggXAwIjrLB/wAlyB/TTFWDSwca77OPRlWV3IWEOJWVY06sJ54SaFt953wG4ejUNmiyHORzDOFnPcBzrvg1JrqutJHN9JM4+zpiuhbdoWVUYy5CF2EkADWJgySZph/aAW7cDN1UC5RxEzxJJIAHKr23YbABdh0eEZtbZrZjhKEE91czYfYb4jdFwoGzVHXGVygEtiBxEakyc9a6JxkrkYacdRO9sl12WXXBnkJkxungeVcu57BDsWe45YkmQWURPVEA7hA8Kdc3QsYVORAKmDy6rZf7VnZLxRFVluMVUAkiSSBqSCfua5Kbjbi6NuN6ZxdmvBbZuH4mYgDVpMKAN5IAog9oKGVG7TGCBmFJBIDHSY3UnYtMFt59YwlvTqLGbmMi0D9uNF2pUUqqiRaPSMdTMdUT8zEz4Vtxi2RSaR1ZrYzyOfI1z+lNpMdyWLESBoswIHIDzpnaNqS3GNgs6Tv7hvNcsX2OuSMv7JskZJhzDQnVGIZglR1Se8GtXdju41dXV8IICusTijPEuhy+XeaJsu0q4lGkTHceBGoppTWrkmZpNHPTarwf+ougPVt9YZmAzN2uOWHzot66vWdbuF8IBQRJg9XqsJBkxMb6LfsOGx2yJgBlaQGAmMx2SJOcHWrXZ2ukG8ihVMhJxSeLGIy3Cuiff3/BzfkI9ewBaVGNy4JLgA4mMm40nKQIgHjXT9l7F0SsTqxxNJLbozJ1NVtPspHEBnQgypViMJ0lQZA8BS972QxUqzm8Dl1ndD/rKk/pFbfUjJU9eZlQcXr0GU9qI0i2GuEGOrEZf3EhR50NvaD5MtlmQjUMuIEEhgVJGkagmpdvm1aw27DKclUAAqJyxHDJgamRNLWrquF2a3cDkAdKyx1V3jkzGct2dEoPaX+egbkiezdtW7cLkMpIw21ZSJUZkg6Ek7gdAK6prWEAADQaVk1xm03o6QTS2Zod20rZMobvAP3ohqprBsWOyD4SyfSxj/EyvpUw3RoyvyYFT/kMv9aYqprJRcbSw7Vtu9YYfsx/xrVvbrZMYgDwbqnyaDRqpwCIIBHPOoAoNWKS9yT4QU+glfQZHxFWtq4NLmL61BPmuH7GqQdmrmkhtFwdq3PNGB8w2H960NvT4iU+sFfUgA+FATadlLXEYsCi54CPi3NM7u6mprKvIkEEcRUrTbeiJJGpqTWalQHDv+y7bQcJU/MhKHPmsUK57MYWyltxGvWXOZkGRE5gag1KlFJorSFL23MzC1dULHXbAS2LCZgSBAkDjwo/sUG67X3g/Cg+QamOZkZ8qlSu6f8AzbOX70dWzYClzvYhj4KFy8qYWpUrjZ1o51nbbly9cW2FAt9XrE66k4Rr5inRduK6ByjByQMKlSCFLb2MiFNSpXpkkpY12+xwTdXff7nQU1YNSpXA7C3v4x3Eg/01DE8ZnIeVZ2awroGdEJYYj1RqR94gTyqVK6ziktfL+jlF2/5I2yR2Ljr44h5PMeEVhmuqJOBx4oY/2n0qVK4M6Ath9ordnCGEazH802TVVKM0SaompUrLKSalSpURC6gNSpQFzVzUqVQLtsVsmcIB4rKnzWDVHZ3HZuHuYBh+zetSpVIYvbRctglwpUb1JB/xIP5UOz7ZRgCA8HkP5qVKR2V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UUExQWFRUXFxcXGBcYGRgZHBgYFxYXFxcXGBwcHCggGB0lHBUVITEhJSkrLi4uFx8zODMsNygtLisBCgoKDg0OGhAQGjUmICQsLDQsLCwsLCwsLCwsLywsNC8sLCwsLCwsLDQsLCwsLSwsLCwsLCwsLCwsLCwsLCw0LP/AABEIAOYA2wMBIgACEQEDEQH/xAAbAAACAwEBAQAAAAAAAAAAAAADBAABAgUGB//EADsQAAIBAgMEBwcDBAICAwAAAAECEQADEiExBEFRYRMiMnGBkaEFFEJScrGygsHRI2KSotLwFZMW4fH/xAAYAQEBAQEBAAAAAAAAAAAAAAAAAQIDBP/EACsRAAICAgECBAUFAQAAAAAAAAABAhESITEDQRNRgfAiYXHB4TJCkbHxI//aAAwDAQACEQMRAD8A+iIH/tPmP5oyu29PIg/eK2i1vSuxyEdt2sDIq3EiJ7hlOpgUxst1VUAsAdTOWZ11pewMbydO0fsg+5rpTQpFcHQz3VZoTWVOqqfAVk2BzHczD0mKAPQ790KCTp/2AOJoZtHc7eOE/tPrSxs3sWItbYDsqQy4ec5yY5ZVpGXfYIdmUgveVTlowBCrwE+tLWWRFPVO9goyIScpzEcge7dRxbuEg3AGA0VTlO4nF2j6cqHZsFWLMDJYtmGbXTssQsCBMbq2mu5hp9h0WhuZh4z+U1MDfNPes/aK5jIYUnBikYmmH0M4MQXD/E76ct3nuMQqlFXVjBLHguoj+41HFeZVL5ByX4KfEj9jWWvEaqQN5lf5olpCNWxcCQJjgYyPlSV68HbCZwL2jhYhiPhkCIG/wHGoo2yt0MLtKnfA4kEDziK2lwHQg9xBqmwpuAngMz4DM0PpbbaxMxDCDMAxB7x51KfYt+YerigDZxigKQImQxGc6QKzbOJiFZoXKciJ3qJEmN//AO1KZbGYrLWlOoB8BVYX4qe8Ees/tVYn+UHub+QKhSugHMdxI/eobR+Y+h/ar6birDwn8ZrPvK7zH1Sv3igJhbiD4EfvWSzfKPA/yBRVYHMGe6oagAG9xVh4T9prIvrxE8ND5UY1hhxE0BgisEVZsLuEd0j7Vnof7m9P4oQYFgbsQ7mb+YpfbZAw4znJM4TCjXcDy8aN70nzAd5j70pbbpH5HP8AQD1R4nPwqgZ2O04WSVJbrEQRroNToIFHxv8AKPBv5ArRNUGqFMHaOKsPAH8Sanva7zH1Ar9wK3NVQGkug6EHuINboDWlOoB7wDVCwu6R3Mw9AaAYBrQpXoyNHb/U/cT61oY+KnvBHrP7VQM0M2FOqr5Ch9I41UH6Wn7gVPeI1Vx+mfxmhCr+xBhGJ1G+GOY4b48KwmwsohbrgDIAhDA4CAKKNqTewHI5HyNGBq5PgmKEm2V4brST8YOFgPlHVIH/AE0sdmcQFtAAMD2sUkZh3YwzRExvMZ116lVdRomCOc7kjAWYCOtcYYSZ3LlA793PWq2fbBie3bCsVIwgZKqYVgsRO/FpnlyNP31YiFbCeMTA3xz7/KsJsiAQVDcSwBJJ1JJ1qqSrYcXegwFSgjZVGQBUcFJUDwBAqzaO52H+J+4n1rmbCVVCC3OKt4FfWT9qrG41SfpYH7xQFvYU5lVJ7hWDYG4sPE/YyKs3xvVh+kn1EioNoQmAyzwkT5UAM22GjT3gH7RWSzjVQe4/yP3piqIoBY3+KsPCfxmq6dPmHnRyKqoBbb7ojDMYpnkozY+X3oex7KkYiiy2egyG4eUUgdpxvmrAHlPUU/2z2m9BXR98T5gORyPkapQpsjcWH6m+xMVWFtzn9QU/YCrD1c1BRSs/9jea/wA1rpzvQ+BU/cg+lSauaAnvQ4MO9WjziK1b2pDkGUnvFUGqng5EA9+dAMTWgaS6Fdy4fplftFTo40dh4g/kCaAdmpNJy40ZT3qfuD+1WLz71B+lpPqB96oHAaH0CfKO8CD5jOhDao1Vh+kn8ZFbXa0OWJZ4SJ8taWSjfQ8GYfqn8pq8LjRgfqX+CPtWxWpoAeJ/lB7mz8iP3qveOKOPAN+JNFqGhQfvSb2A5HqnyOdFqpoR2ZPlAPEZHzEGgC1RoXQcGYeOL8garC/zKe9c/MGPSgCzWHUHIgEcDnQzcfek/SwP5Bar3kbww71OXiJHrQFe6JuGH6SV/GKo2SNHbuMEfafWtpfVuywPcQa0agF/6g+VvNf5rPSt8h81/wCVMGs0ByNgXLFxiBwUZKP38aaLUmu0QIKMPJvxJPpVjbU3tH1dX8oqGg3QJ8o7wIPmM60LXBmHiT+U1EYHSrBpYLhxo8/Uv8EVfSOPhU9zEehH71U1zNq2xw5tEQG6wuDILbEY8RnJhoOOIcDWoxyMydHU954o48A34kmqG1rvYDv6v3iltm25XnCdDBBBB4jI557uNH6Ssu1yaVPgYW5wM1YakTaQ54RPGBPnrUFuNGYfqJ/KaCh+a0rUgMY0cH6lz8wQPSiLdfeoPc38gfegoeDVvXI5jnSa7VxVh+mfxmiJtaEwGE8JE+WtUgUbMm5Qv0yv4xWhaO53HiG9WBPrVhqvFQhQ6Qb0blBX1k/ap07b7Z/SwI/2wn0rU1c0KZ97XfK/UrAeZEetEtXlbssG7iD9qoNWLllW7Sqe8A0AeqpcbMNxdf1E+jSPSp0bjRwfqXPzUgDyoA5rJoJuONUB+lpP+wUetZ96G8OvepMeKyPWhAt20rdoA94B+9B92UaYh3MQPATHpRLd9W7LKe4g1o0AubbDR5+pQfxw1RNzgh/UR6YTRjVRQUcfFUDUkNuXfK/UpA8yI9aLavBs1IPcQaybDGwhzwieIEHzGdWLUaM48cX5TVBq2DQE64+JT3gg+YMelczbw4S4zLJJU9Vh2EYHB1o1E+LV0b2LCcMBt2KY8YrjttbMcVxP6aHVWDB3BgRMEwdBHa7q6dNPlHObXDLbbv6wZkcHCThCnqxkmJuyCcVzfHlXR2O8CD1gSSTAYGOXp5zS+zkqGY9a4xlgCMtwWeQy8+NHuIDqAe8TUnLsahE1tV+CFBgnMn5UWMR+w8eVAHtOVD6As2oMlFBlo3Zj1G80PadntAY2BGGIwlhqRAwgwc4yI1oo2AAEA9rWQOM6rhOuetE41tBqV6Yezt+bY1NqIPXKwQxgGQTGeUGnbV0MJBBHEEEVyxsRnEQrsNCzNruOHMZfueNJXNiusIZWnGD0hggCZZlCHFibTTIZTvOkoS70Zbmu1npbF4MJGhmOcGJ7qMcxBzHA51572e4tklwOkMgEwihRoACcQERlHhvL2wtcuLjZikzgCiOrOTMGGvI7tc9JKCXD0FJ91s6HQJuGH6SV/EirFsjS43ccJH2k+dZtkxmQTxAj0k1sGsWbomK4Pkb/ACT/AJVr3kjW23gVI+8+lUDW1NSxRBtibzh+oFfyAphHkSCCOIoSmsHZkJnCJ4gQfMZ1QNA1c0sLEaO48cX5g1P6g3q3Igr6yftVIMVRoBvsNbZ/SQR6wfSq98TeSv1Ar6sADQBLtpW7Shu8A/eg+7KOyWXuYwP0zh9KOrgiQZHEZ1DQC5tuNHn6lB/HDWcVz5UP6iPTAaOaqKhDzgaqeyjaqCeYFCs3VbskHuM0YGudnUpdnA0Zx+okeTSKIFcaOD9S/upH2qsVaDVbID2kOy4SCAdSjCSN4zAieIM0kyAwboZVScFpQYAAgFiMiY3TAnfrTF7azJCgHCAWJbCBOYGhzjOsbH7QW4iOJXpOyDkTvy45AnuronKKtGGoyYlZ2oBiYVZiYg4V+G2gXt3DqYmOdOW79wsgIVS0kpqwQbyQYB7IgTrTF1QdVB7wDQU2NSsMILKA2EsBpmByzNHNPlDBrhia7abzyltnt22I7SCbi7yCeyN3E57hXbU0gNhwsrW2CwMJBUQVjIdXDpu4Z8aIm1NiZcIbDEkHec4zGsZ67xSTT/StFimuToKaKGpNdp4q48J/Ga3b2pCYxCeEwfLWsGhrFQzs6T2QOa9U+Yzqw1XNLBQsnc7jxDfkCa0DcG9W8CvrJ+1QGtA0BBtDDVD+kgj1g+laG2LvJX6gV+4ANWprQNAFt3AcwQRyM0UNSTbMhMlFnjAnz1qxYjss4/Vi/OapB4NV4qS/qD4lYcCpB8wY/wBanTsNUJ+lgfyw0IO4qrFSfv6byV+pWUeZEUa3eDCQQRxBmlgt9nQmSqzxgT561j3eNHcfqxfnMeFbLVMVUAyLg3q3IgqfEgkf61Olf5B4N/IFbLVmahDyr2VOZUHnAmoLMaM69xn0aRVhq0DXKzqQFx8St3gg+YMelX7yw1Q/pIP3g+lVcuhRJnwBP2rm7dtqPht4iMREnMdWdJjVj1fE1uMXIzKSRnantPehnZVy6RSSqu0dVTIE5CTnBAFNJtSdK5ZlGAKqyQOqQCWHInL9FI7Kt0s8KvacBycs2MsAMyQAqxl2TnT67EmUqCwEY4AbvkZg10nKtN9jEFe0XY2piYz67SgIgi2oALHvMxPzCsXdse4/R2cgp/qXCOzB7InViO/IjjR1sgHErMDAGcNIEwOsCd530NtlOIsGzaMWFmSYESdc4jMRWVON8FcZeYx7Rv5YVdluGMIXCTO4HECAPDca37P2VrcgvjBkliAGLk56ZR9oFLWrKowPRsIB0IYSdWOeJjGUmnF21N7R9Ur94o5pKkVRbdscmqYA5EAjnWEYGtYqxZox7sm4YfpJX7EVro23Oe5gCPSD61c1c0sED3BuVvEr6QfvWhtRHaRx3AN+JJ9KgNWrUsG021D8QB4HqnyMGmAaWLcdKGNnTcuH6ZX8SKtg6ANWGrni2w0uN3GGH2n1rQuXB8jea/8AKhDoBqmKkRtZHaRhzEN+JJ9KsbchyxAHgeqfIwaWKHQ1BubOhMlVnjAnz1qB6rHSwV0Edl3X9WL88VX/AFBoysOBBB8wSP8AWpiqY6oMnaHGtsnmrKfvhPpVHbV4P/67n/Gt46ziqWQ8rgcaPP1KD+OGti641QH6W/Zo+9bBq3YAEkgAak5AVg6C+1e1UtrLBgdAMJzJ0APZ9aCb5wwhDXnzkZqm6SeC7uJ7zRdo2sYQUh2PYAIzPGRoBvNLWLQxBGh2Al7kQZJJAEab8pyEca2tKzD26M2ilklmacChASc2ZoOFR/jAG8mulsZfAOkjEZJA0E5hecDKd8Uk3sq2cUSMWp1JPGWkjQaEVu1sjIZBxkaYmfLuksJ5xVlOMl8xGLiPXrwUSe4AaknQDmaWTaWF0K8DEsgAHI5wC2hJCtuGlC2m84e2xtuVXFOGGhiIUwDJ+Iab6V2p2usoH9KTJLZOIBWYOmRMDiZMRBsIp8km32Ot78kgYhJMAaznAOWgnfRdqukCF7TZLvz3k8gM65oCI2BB1bYxux4x1cTbyBnH00a8x6N7pyYrCDQqDEDvJifAbquCtUTN0PWdkRVAA0GuYJ5kjOtlCNHYd8Eeon1oez7TjJgdUZYuJGschxrd9VKw4BGWRE78su+K5u72b7aN47g+RvNf+VWNpO9G7xDD0M+lYvbSqdpgvfRQahSxtqfMBybq+hijq1AxUI7Mny4TxWV9RFQDwaoGpIWyNHbuMMPUT61eO4PkbzX+aAcx1eKkfeuKMPDF+JJ9K0m2oTGITwOR8jnVsDweoWnI50viq8VSwT3ZNww/SSv4kTV9Gw7Nw/qAYfsT51WKpjpZDfSXBqEbmCV9IP3qvfPmRx4YvwJqYqrHVsG02tCYDKTwnPy1omKl3AYQwBHAwaF7qnygd2XoKWQ4qbYvxEr9QK+py9aYa51SQMeRyEZ8s8qEpoN60kFiAIElh1TA5iDWTZy32EYjCq19s4TqLbG7Ey5x6tw4O2LnRdUsCB2jBJLEaDMl3PLduGVb2cEriVmXFnDAHxPxac6GNlcMCuCIjq9UiSSSsyATOeecCuz6mWpHJdOtxCW9uYsw6G51eBQnPSRikHfFYve1RItpldYwBcDLHMyM+QGvrS9t7yKttV6OZx3TNwzvOQ1PEnKulsKWwOq2MjMktJniedHgt+/Uqc2N2gQACZIGZ0k8Y3UQZ61z/a7NgCqYLOizMEAsMUc4mq/8iWcpaXHGpmBPM8BnxPAZGsKDatGnNJ0NnYbcQFAzk4ZWTrJiJpTbdna6ejW4wUEFyYMRmEBEGTkdch30XZfaI0uYVYEg5yuRiZMRJyz3g05s9sKIXQknvJMk+tXcHbJqSKTGoACqQBAglcuQIj1oG0XCWUsrBFliMOIsw7I6siBr3xRts2kW1xEEnRVGrE6KOda2N2KjHhxfEFMgHWPCorSyK6ejkYC4ZhHTXsiSZFm0NQeGWvEnhVbNtbMzKtwqqtie48ZLhyCg5At2uQjLOu5etBhBAPAkAxzzpKx7FspBAIcfHqSd5zkT4V1XVVPJfQ5Ppu9Et7Q4EIC7MSUxmIUCMTQMgToI3+Rht/8ARDhescgkicc4cM9851i7slzFiS6AYAOJAZAmNCIOZzjfWPd2HRdQxbYt1SGxEhhJxYd7E1luDNVJA7ntvAp6a21ptwPWVjuhxl5xT+wOCgIcPOZYGQTvjlSTbaMbNcDItsHCGBGIxm06aZDxpbaL5ZCy3CXgsEskYVymXMGfHXcK1ipKlr+vfqZycds701lgCIIkcDnXK2v2stm2uJxcuEAAD4mPdoP+51d32jdGI9CuFQGabkMN8EFYmM4nfWPClyb8WI57vbmB1SM4UlddJCkDca10bjs3D3MoYemE+tI+z9qgFrw6NnbKWU4tyqsGTAjzNdSsTji6NRlkgXSXBqqt9Jg+REf7VPewNVdf0kjzWRRKuayUza2pWyVgeQINFxUC9aVu0obvAP3oXuoHZLL3MYH6TK+lAOYqmKk8FwaOD9S5+akR5VXSXfkT/wBh/wCFQgnNJ7dcEhT2R137h2V7y0Zb4Na/qDerciMJ8xP2oCW4cu6uTlGjKsCBAHWOp1G81qLSeyyTrQOxee6uFsjcZsvltKYI8Yif7uVN7PtRa4VUdQLOLiZgQOGRz5UgcFuzh6SWOFXbRguhhTmABPmTRjtS27Z6FWfmQYJMAZntbhA9BXVpP9K+hyTa5HG23rYVUvEYiIhZ4zqd8Ci4rbg9l4kHRoI1HfXKB6MJYAxOwL3Iykky0ncCW3SYFdLY7QtiCRiJkxlnwA4AADuFYlBJG4ybYsdh6eO3btg4hJOImCMlacAz4T3UzY9nsgKo4wkk4YCHPdiAyHhTYas7LtGJFfQET4UzlWuC4q98iVjZnClWTCG7ZQhiR8o0IEQNCdd+dNX/AGrZtACYJyS3BDHcAAYy56CmbdwEAjQ5it5HUA/xRzt/EMaWjk7PYDktteTqWIUmEVOKwYfLUmmEu4lBtEWbC54goBePkHy8zrwo20ezbLiGQRIMCQJBkGBlVXdjJYN0hOHRWAKjnC4ZPMzW/FT96X0Xv1Ofhte9mD7RKASrMfiMZqDpigdqNwprZtvS4eoZyBndmJjviDHOuXtVnaRbZUwEmZZTDNJ6x62SmO+ldgurZLYkbEvURcDBVBAJJc9XM6tO7wrWMJRbXJMpKVPg9MtwGYIMZHkeFRnikvZ6AAtiVmc4mK6TEQOQAiq9onFFr5+19AjF55DxrjSujrerHw9CbZkOeETxAg+YzpPa/aIQ4VEkRi3Ki8WO7LQamqse1QS4ZWthVD4ngAqZz5aaHOrhKromaug49mJiDqWDKCF0YCdT1gc+dLbdsLgEgLcXFja2JVrjCIBJYiBHZyGQ3ZV0bdyQCMwRI7jWw1FOSYcU0cm3dZry3Pdrlvq4XZsB6uoACFmkHkMprpDbE0xAHg3VPkYNFmsvnkcxzqSlZUqNVVLe5JuGH6CU/Eiao2HHZuHudVYemE+tYKNTVTS2O4NVVu4kHyIj/aq97A7SOves+qSBQDU1KDa2lG7LK3cQTRaA4V6+qCWIUcSQB61tLwIBBBB3jSkNs2Vi4uIwxAQEYSvODqpOk50LZ9pZ46FVCwGbEDq+ZGRyI1NaxtWhlTpnXxAiCARzrAsL8Mr9JIHlp6Upsd9iXVoxIQCRoQQCDB0105U2DWWqNJ2A9odVCXK3FG50BJJyABWIJyGla2ZAgDe7qrRngwtGWkmCfAUg3tK21wlnGG2YA3Yt7NwA0E8+VddblbdxVGFTdkXbkORbCTuYFT4Yomufszk28DKejtdVjl/VIMKq8Qcp55caPtV9mJt24xfEx0QH7twHia1a9mWwgUCIiCpKZgyD1Tx4zWovFbJL4no2AVdWZobNmAOSooPVA7yM99PW75wYysZE4cpjdM5TFc+5sXVZFukG4CJcBjlvByOU91ZPSyFvHpJnK1C4gPmDbu5qupE2jr2boZQw0IBz51W0bQEUsdB6ncBzJypdtvtqJclABniBUDxOXka5+zXDtLB1JW0pOGMMsdCxzlN8CJz3VmML2+CylWlydPYbRUEsesxLHgCdFHICBR8dcbaIW6iWM7mZclmICREtJzMlYH2o12+1kzccOjTBwwwIExlkwMHnprVlBvfmRTS9By7YtnNlE/NoR4jOuYbbXXU2LlxUgq1zJgQc4THJOfxDLvpn3m5KzaUKxAjHLAHeVwx/tRR7QtSFFxJMQARv0qJOPb7lbUu4u2yXVKBVtOiyYLMhx7mbJ8R1z4mpcLAhrqOZILlVxjqyUUBSWIkzMa01e2xEIxuqzpiYCfOpe20BZWGJMKAdWOmfqeQNFKWiOMRK/tJuEvbGFgBbQN1W6zDE5UwQBwOuddC17ORQMIhhBx/ETvJO+edIjZwWW0esB/Uuk54m+EGeeccFFPe6r8Mp9LEDy7PpVlNpJIkY3tjd27hUk7gT5Z0lbt3XUP0uEkSFCqVE5gGRibvBFZJcHCr4jEkOo05lcMeRoItXVEDGF3C21sx3dIoIHiakXRqWzWye2cSYmSHL4FVTOIwCIJAjIznwo1/2oLQJvDBABEHFikxC5Ak+FczZSgTZsivRtiJZWAzRlJxEYSZYHWj2rAv33uFgy2yEVRBnIMSTwJIy5CurXTt+X5OSfUpeZ2gaua5u0XDcdrYbCqRjIJBMiQoPwiMyRn3Ul7PuO2zLce8bYXGZXC0pJwglw3Dvrmulau/bOme6HywuXnRlVlRVzKg9dpMSeUedH9xT+4dzuB5BoFJ+xNldFxPcLF+uwIUEMY3gDcAK6M1nqJKVIQbatnlz7MWS1t3tE64SCD+lwQPAUG37Mu256K6MJiQVAMgROLPM91dAGqIGIHeAR4EicvCsKbR0cUCsXBbEG24zkt25O8kiSfECh7TtnSMLNp+sRLMNUTQ/qOg86cms3LSt2lDd4BopbthrVC21Klu10NuFlSD/AGp8VxvCddTRFvOtvpCuRIhJw4U0G4yxyy5xSa+zkdLgtFrZZiC0lgxU7w09WZECNKm07BtLlQ11GUQThBSCOHak8zpw3jsnF6frZyd8o6N72paVmUtmpGIhSQs/MQIG7Wmfe0wdIGBXiM5ziBxM5Vwrtt0yNlsCn+mijGpbXpbpGZM5wd/Oh+y9oS8B0tzJTK2VJxkgnr3AvWxEyY0FbXSi1aZl9SSdHfsDDiu3cjGm5F1wjnxPGqs7UqkNdIV7kBV1IWchlz1PE8q5S7QesFQ4MYhJmXGiTPLEwGQwxxrq7FsZnHc1mYMSTpJjQAaKNO+rKCirl7+RIzt0jpg0ttHs2y5lraz8wEHzGdHqV5ro76ET7LKkGzcKFQQAyh1IJBMjJictcVC2jYrzBsZRzEIVGEKeOBiZOXzV05qsVVTkiYI5G0XbjMttsVu0AMbkZvxUFZCDiZotro3It2QvRoQWKxEjNUEb5gn/AO66WKg3NmQ5lVnjAnz1q+J7+5MEGcCDMQONcG+lok3cHWbK0qEq7/3dWDnx3DvrpXdgDCMTRMwTiBjjik+E1hNlZXNwLbdzAJOJTHAdoDwinTmoknHIFspu2UBdVMkYpcl2LQPlieU6DWuhffNVDQ3aAntAag8sxSFx3DM7KxIH9NYlQY1JUsZPHDpQrZBkJfTpzBcmJIz6oB7A8DHeZrTak7IriqOhftuGD2yuIiCjEgMBpBAlSJOcHWsvevMMIt4JyLFgQOagZnxiheysPWhYcHCzYscmJyfUjPTKOFdCay5YuqNJWrLtKFUAaAAeVL7T7NtXDiZYb5lJRv8AJSDQF24ks3VWyoMudSRqRuCjMTvptryjDJHWMDmYn7Vl5Jl+FoU/8JbBJV7mcFgXLhiNMQeZoW3+yWfIFCCwZgMaTGeQllDHLrRXSFwTEieE51sGqurNO7I+nFqqFrm3C0vXRkUQJADDgAMJJPlSv/yC18twcisHxBMjxo+2KWu2RBKgu3LEAAs8O00d1OSaWktjd6OA+0KFLEjCBM0tYbo0a9dyZoJG8D4LY55+JJqXvZ1q5quhBOElTIzE4SJ451LmwsWVhcJwyQrgMJOU5QZHEzqazFpG2nZLwuAKxYhiyAIIwgFhIPzHDMnllQtqF+ejW6jMwJIKlSq8iCYnQSPtRmW7jxMgYKOoEMwSM2YNB5ZTlNI7bf6O2IZQ9xgLr3MSGDlkCJw7stBXaDTaWjlJNHS9n7YCVt4CoggEEFOrqFORPfEUzt19lAVM7jmF5cWPIDPyG+khtVqyCzOHcLou5RuUDsrzNWNr6NOnugB3hUSdBuX9yY+1MLdpfljOlTf4O2h8at7St2lB7xNcv2VsrYjduEliIE5ZamF+EaQNcs86cvbUwbCiYyAC2YUAHQSdSYOXKsOG6RpT1bLu+zEK4VZ0EyMLaHiMUx4UMbBcGtw3fqZk88IIPlTWybUriVOcAkbxM5EbtD5UyDVuUdCovYv71HaR15xiH+snzArdraEbJWUngCJ8RqKLQb1hH7Sq3eAawaCmsmk3sgMFW46MQSADiyETk0gajhVnpRvR++UPmMQPkKNCxqpSnvhHatuOYGMf6yfSiWtrRsgwJ4Tn5aislDVU1DVTQGw1ZvWlcQ6qw4MAfvVTV1ABTYUUQk2wNApIA7l7PpUaxcggXAwIjrLB/wAlyB/TTFWDSwca77OPRlWV3IWEOJWVY06sJ54SaFt953wG4ejUNmiyHORzDOFnPcBzrvg1JrqutJHN9JM4+zpiuhbdoWVUYy5CF2EkADWJgySZph/aAW7cDN1UC5RxEzxJJIAHKr23YbABdh0eEZtbZrZjhKEE91czYfYb4jdFwoGzVHXGVygEtiBxEakyc9a6JxkrkYacdRO9sl12WXXBnkJkxungeVcu57BDsWe45YkmQWURPVEA7hA8Kdc3QsYVORAKmDy6rZf7VnZLxRFVluMVUAkiSSBqSCfua5Kbjbi6NuN6ZxdmvBbZuH4mYgDVpMKAN5IAog9oKGVG7TGCBmFJBIDHSY3UnYtMFt59YwlvTqLGbmMi0D9uNF2pUUqqiRaPSMdTMdUT8zEz4Vtxi2RSaR1ZrYzyOfI1z+lNpMdyWLESBoswIHIDzpnaNqS3GNgs6Tv7hvNcsX2OuSMv7JskZJhzDQnVGIZglR1Se8GtXdju41dXV8IICusTijPEuhy+XeaJsu0q4lGkTHceBGoppTWrkmZpNHPTarwf+ougPVt9YZmAzN2uOWHzot66vWdbuF8IBQRJg9XqsJBkxMb6LfsOGx2yJgBlaQGAmMx2SJOcHWrXZ2ukG8ihVMhJxSeLGIy3Cuiff3/BzfkI9ewBaVGNy4JLgA4mMm40nKQIgHjXT9l7F0SsTqxxNJLbozJ1NVtPspHEBnQgypViMJ0lQZA8BS972QxUqzm8Dl1ndD/rKk/pFbfUjJU9eZlQcXr0GU9qI0i2GuEGOrEZf3EhR50NvaD5MtlmQjUMuIEEhgVJGkagmpdvm1aw27DKclUAAqJyxHDJgamRNLWrquF2a3cDkAdKyx1V3jkzGct2dEoPaX+egbkiezdtW7cLkMpIw21ZSJUZkg6Ek7gdAK6prWEAADQaVk1xm03o6QTS2Zod20rZMobvAP3ohqprBsWOyD4SyfSxj/EyvpUw3RoyvyYFT/kMv9aYqprJRcbSw7Vtu9YYfsx/xrVvbrZMYgDwbqnyaDRqpwCIIBHPOoAoNWKS9yT4QU+glfQZHxFWtq4NLmL61BPmuH7GqQdmrmkhtFwdq3PNGB8w2H960NvT4iU+sFfUgA+FATadlLXEYsCi54CPi3NM7u6mprKvIkEEcRUrTbeiJJGpqTWalQHDv+y7bQcJU/MhKHPmsUK57MYWyltxGvWXOZkGRE5gag1KlFJorSFL23MzC1dULHXbAS2LCZgSBAkDjwo/sUG67X3g/Cg+QamOZkZ8qlSu6f8AzbOX70dWzYClzvYhj4KFy8qYWpUrjZ1o51nbbly9cW2FAt9XrE66k4Rr5inRduK6ByjByQMKlSCFLb2MiFNSpXpkkpY12+xwTdXff7nQU1YNSpXA7C3v4x3Eg/01DE8ZnIeVZ2awroGdEJYYj1RqR94gTyqVK6ziktfL+jlF2/5I2yR2Ljr44h5PMeEVhmuqJOBx4oY/2n0qVK4M6Ath9ordnCGEazH802TVVKM0SaompUrLKSalSpURC6gNSpQFzVzUqVQLtsVsmcIB4rKnzWDVHZ3HZuHuYBh+zetSpVIYvbRctglwpUb1JB/xIP5UOz7ZRgCA8HkP5qVKR2V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84" name="Picture 8" descr="http://www.jamesaltucher.com/wp-content/uploads/2012/01/snoopy_wri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14400"/>
            <a:ext cx="290512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3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 writer is trying to communicate a point in the context of their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Would you use the same type of devices?</a:t>
            </a:r>
            <a:endParaRPr lang="en-US"/>
          </a:p>
        </p:txBody>
      </p:sp>
      <p:pic>
        <p:nvPicPr>
          <p:cNvPr id="25602" name="Picture 2" descr="http://2.bp.blogspot.com/-hFIbVyqfMB4/ThcehBTNkdI/AAAAAAAAB30/ti_Wbhujdg0/s1600/Literary+Term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47800"/>
            <a:ext cx="4767512" cy="366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4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hlinkClick r:id="rId3" tooltip="Synoptic Gospels"/>
              </a:rPr>
              <a:t>Synoptic </a:t>
            </a:r>
            <a:r>
              <a:rPr lang="en-US" dirty="0" smtClean="0">
                <a:hlinkClick r:id="rId3" tooltip="Synoptic Gospels"/>
              </a:rPr>
              <a:t>Gospels</a:t>
            </a:r>
            <a:endParaRPr lang="en-US" dirty="0" smtClean="0"/>
          </a:p>
          <a:p>
            <a:pPr lvl="1"/>
            <a:r>
              <a:rPr lang="en-US" dirty="0"/>
              <a:t> </a:t>
            </a:r>
            <a:r>
              <a:rPr lang="en-US" dirty="0" smtClean="0">
                <a:hlinkClick r:id="rId4" tooltip="wikisource:Bible (American Standard)/Matthew"/>
              </a:rPr>
              <a:t>Matthew 17:1–9</a:t>
            </a:r>
            <a:endParaRPr lang="en-US" dirty="0" smtClean="0"/>
          </a:p>
          <a:p>
            <a:pPr lvl="1"/>
            <a:r>
              <a:rPr lang="en-US" dirty="0"/>
              <a:t> </a:t>
            </a:r>
            <a:r>
              <a:rPr lang="en-US" dirty="0">
                <a:hlinkClick r:id="rId5" tooltip="wikisource:Bible (American Standard)/Mark"/>
              </a:rPr>
              <a:t>Mark </a:t>
            </a:r>
            <a:r>
              <a:rPr lang="en-US" dirty="0" smtClean="0">
                <a:hlinkClick r:id="rId5" tooltip="wikisource:Bible (American Standard)/Mark"/>
              </a:rPr>
              <a:t>9:2-8</a:t>
            </a:r>
            <a:endParaRPr lang="en-US" dirty="0" smtClean="0"/>
          </a:p>
          <a:p>
            <a:pPr lvl="1"/>
            <a:r>
              <a:rPr lang="en-US" dirty="0" smtClean="0">
                <a:hlinkClick r:id="rId6" tooltip="wikisource:Bible (American Standard)/Luke"/>
              </a:rPr>
              <a:t>Luke 9:28–36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>
                <a:hlinkClick r:id="rId7" tooltip="wikisource:Bible (American Standard)/2 Peter"/>
              </a:rPr>
              <a:t>2 Peter 1:16–18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2050" name="Picture 2" descr="File:Transfiguration Christ Louvre ML145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33400"/>
            <a:ext cx="40290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Central Premise of Our Church</a:t>
            </a:r>
          </a:p>
        </p:txBody>
      </p:sp>
      <p:pic>
        <p:nvPicPr>
          <p:cNvPr id="4098" name="Picture 2" descr="http://uccfiles.com/jpg/uccidplus1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2866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2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122" name="Picture 2" descr="http://i0.wp.com/allmeanssomething.files.wordpress.com/2013/04/what-does-that-even-mean-jackie-chan.jpg?fit=1000%2C1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6477000" cy="421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8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Does it mean: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God is still writing books?</a:t>
            </a:r>
          </a:p>
        </p:txBody>
      </p:sp>
      <p:pic>
        <p:nvPicPr>
          <p:cNvPr id="26626" name="Picture 2" descr="http://1.bp.blogspot.com/-Mc4T5dWAuj0/UwAIhfy8snI/AAAAAAAAKMQ/Bx_9vLA_zLk/s1600/man-writing-with-quill-p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50673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0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God is still inspiring people?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</p:txBody>
      </p:sp>
      <p:pic>
        <p:nvPicPr>
          <p:cNvPr id="6146" name="Picture 2" descr="http://4.bp.blogspot.com/-ILqFeu3BPhg/UCIDOrw4gzI/AAAAAAAAAss/fQrxg9GcTak/s1600/mother+teresa+quot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6200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9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7520940" cy="548640"/>
          </a:xfrm>
        </p:spPr>
        <p:txBody>
          <a:bodyPr/>
          <a:lstStyle/>
          <a:p>
            <a:pPr lvl="0"/>
            <a:r>
              <a:rPr lang="en-US" dirty="0" smtClean="0"/>
              <a:t>God is still</a:t>
            </a:r>
            <a:br>
              <a:rPr lang="en-US" dirty="0" smtClean="0"/>
            </a:br>
            <a:r>
              <a:rPr lang="en-US" dirty="0" smtClean="0"/>
              <a:t> “in charge” </a:t>
            </a:r>
            <a:br>
              <a:rPr lang="en-US" dirty="0" smtClean="0"/>
            </a:br>
            <a:r>
              <a:rPr lang="en-US" dirty="0" smtClean="0"/>
              <a:t>of things?</a:t>
            </a:r>
            <a:endParaRPr lang="en-US" dirty="0"/>
          </a:p>
        </p:txBody>
      </p:sp>
      <p:pic>
        <p:nvPicPr>
          <p:cNvPr id="7170" name="Picture 2" descr="http://sd.keepcalm-o-matic.co.uk/i/keep-calm-god-is-in-ch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4278086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1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God is speaking through people?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</p:txBody>
      </p:sp>
      <p:pic>
        <p:nvPicPr>
          <p:cNvPr id="8194" name="Picture 2" descr="http://static.oprah.com/images/own/2011/miracledetectives/106/20110126-pastor-healing-600x3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6934200" cy="391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120</TotalTime>
  <Words>723</Words>
  <Application>Microsoft Office PowerPoint</Application>
  <PresentationFormat>On-screen Show (4:3)</PresentationFormat>
  <Paragraphs>139</Paragraphs>
  <Slides>27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Angles</vt:lpstr>
      <vt:lpstr>Transfiguration  of Jesus</vt:lpstr>
      <vt:lpstr>The game plan</vt:lpstr>
      <vt:lpstr>The transfiguration</vt:lpstr>
      <vt:lpstr>Background</vt:lpstr>
      <vt:lpstr>PowerPoint Presentation</vt:lpstr>
      <vt:lpstr>Does it mean:</vt:lpstr>
      <vt:lpstr>God is still inspiring people?</vt:lpstr>
      <vt:lpstr>God is still  “in charge”  of things?</vt:lpstr>
      <vt:lpstr>God is speaking through people?</vt:lpstr>
      <vt:lpstr>God is speaking directly to people?</vt:lpstr>
      <vt:lpstr>The Bible is still speaking to us</vt:lpstr>
      <vt:lpstr>The Christ Figure in Literature</vt:lpstr>
      <vt:lpstr>Come out of nowhere</vt:lpstr>
      <vt:lpstr>Do something for someone they can’t do for themselves</vt:lpstr>
      <vt:lpstr>Goes away-usually dies</vt:lpstr>
      <vt:lpstr>Leaves everyone transformed</vt:lpstr>
      <vt:lpstr>Example-Star Wars</vt:lpstr>
      <vt:lpstr>Living in no where planet</vt:lpstr>
      <vt:lpstr>Teaches Luke to use his Jedi powers</vt:lpstr>
      <vt:lpstr>Dies</vt:lpstr>
      <vt:lpstr>Transformed Luke to save the galaxy</vt:lpstr>
      <vt:lpstr>What are the author(s) trying to communicate? </vt:lpstr>
      <vt:lpstr>Elijah and Moses</vt:lpstr>
      <vt:lpstr>Voice from above</vt:lpstr>
      <vt:lpstr>What does Peter want?</vt:lpstr>
      <vt:lpstr>How would you write it?</vt:lpstr>
      <vt:lpstr>A writer is trying to communicate a point in the context of their culture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Transfiguration  of Jesus</dc:title>
  <dc:creator>don-E Merson</dc:creator>
  <cp:lastModifiedBy>don-E Merson</cp:lastModifiedBy>
  <cp:revision>21</cp:revision>
  <dcterms:created xsi:type="dcterms:W3CDTF">2014-03-01T02:34:00Z</dcterms:created>
  <dcterms:modified xsi:type="dcterms:W3CDTF">2014-03-01T04:34:58Z</dcterms:modified>
</cp:coreProperties>
</file>