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60973" autoAdjust="0"/>
  </p:normalViewPr>
  <p:slideViewPr>
    <p:cSldViewPr>
      <p:cViewPr varScale="1">
        <p:scale>
          <a:sx n="54" d="100"/>
          <a:sy n="54" d="100"/>
        </p:scale>
        <p:origin x="-1709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E131A-BECC-4B4F-AD5B-3A42457DD75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18453-AC05-4023-AAF4-B74798B0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4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blegateway.com/passage/?search=Ezekiel%2037:1-14#fen-NIV-21403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hand of the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on me, and he brought me out by the Spirit of the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set me in the middle of a valley; it was full of bones. 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led me back and forth among them, and I saw a great many bones on the floor of the valley, bones that were very dry. 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asked me, “Son of man, can these bones live?”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said, “Sovereign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alone know.”</a:t>
            </a:r>
          </a:p>
          <a:p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he said to me, “Prophesy to these bones and say to them, ‘Dry bones, hear the word of the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 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what the Sovereign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says to these bones: I will make breath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e footnote a"/>
              </a:rPr>
              <a:t>a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enter you, and you will come to life. 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attach tendons to you and make flesh come upon you and cover you with skin; I will put breath in you, and you will come to life. Then you will know that I am the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.’”</a:t>
            </a:r>
          </a:p>
          <a:p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 prophesied as I was commanded. And as I was prophesying, there was a noise, a rattling sound, and the bones came together, bone to bone. 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looked, and tendons and flesh appeared on them and skin covered them, but there was no breath in them.</a:t>
            </a:r>
          </a:p>
          <a:p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he said to me, “Prophesy to the breath; prophesy, son of man, and say to it, ‘This is what the Sovereign </a:t>
            </a:r>
            <a:r>
              <a:rPr lang="en-US" sz="1200" b="0" i="0" kern="1200" cap="small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Come, breath, from the four winds and breathe into these slain, that they may live.’” 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 prophesied as he commanded me, and breath entered them; they came to life and stood up on their feet—a vast army.</a:t>
            </a:r>
          </a:p>
          <a:p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he said to me: “Son of man, these bones are the people of Israel. They say, ‘Our bones are dried up and our hope is gone; we are cut off.’ 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prophesy and say to them: ‘This is what the Sovereign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says: My people, I am going to open your graves and bring you up from them; I will bring you back to the land of Israel. 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you, my people, will know that I am the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when I open your graves and bring you up from them. 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put my Spirit in you and you will live, and I will settle you in your own land. Then you will know that I the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spoken, and I have done it, declares the </a:t>
            </a:r>
            <a:r>
              <a:rPr lang="en-US" sz="1200" b="0" i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.’”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Yahweh talks to him. Calls him Son of Man. Tells him to prophesize</a:t>
            </a:r>
            <a:r>
              <a:rPr lang="en-US" baseline="0" dirty="0" smtClean="0"/>
              <a:t> to various people and things.</a:t>
            </a:r>
          </a:p>
          <a:p>
            <a:r>
              <a:rPr lang="en-US" dirty="0" smtClean="0"/>
              <a:t>Son of man could just mean</a:t>
            </a:r>
            <a:r>
              <a:rPr lang="en-US" baseline="0" dirty="0" smtClean="0"/>
              <a:t> Human</a:t>
            </a:r>
            <a:endParaRPr lang="en-US" dirty="0" smtClean="0"/>
          </a:p>
          <a:p>
            <a:r>
              <a:rPr lang="en-US" dirty="0" smtClean="0"/>
              <a:t>Appears 107 time in the Hebrew Bible</a:t>
            </a:r>
          </a:p>
          <a:p>
            <a:r>
              <a:rPr lang="en-US" dirty="0" smtClean="0"/>
              <a:t>93 Times in Ezekiel</a:t>
            </a:r>
          </a:p>
          <a:p>
            <a:r>
              <a:rPr lang="en-US" dirty="0" smtClean="0"/>
              <a:t>Jesus</a:t>
            </a:r>
          </a:p>
          <a:p>
            <a:pPr lvl="1"/>
            <a:r>
              <a:rPr lang="en-US" dirty="0" smtClean="0"/>
              <a:t>“The” son of man</a:t>
            </a:r>
          </a:p>
          <a:p>
            <a:pPr lvl="1"/>
            <a:r>
              <a:rPr lang="en-US" dirty="0" smtClean="0"/>
              <a:t>Might just be a grammar thing in Aramaic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81 times in the New Testament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Yahweh tells Ezekiel to basically tell off the enemies who have wrong the Israelites.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5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then tells</a:t>
            </a:r>
            <a:r>
              <a:rPr lang="en-US" baseline="0" dirty="0" smtClean="0"/>
              <a:t> him to tell the Israelites of various ilk that they are like prostitutes. It is definitely a PG-13 book at the very least. </a:t>
            </a:r>
          </a:p>
          <a:p>
            <a:r>
              <a:rPr lang="en-US" baseline="0" dirty="0" smtClean="0"/>
              <a:t>He also says they are like selfish Shepherds but he will be their shepherd.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4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Yahweh</a:t>
            </a:r>
            <a:r>
              <a:rPr lang="en-US" baseline="0" dirty="0" smtClean="0"/>
              <a:t> tells him to preach to mountains, then assures him </a:t>
            </a:r>
            <a:r>
              <a:rPr lang="en-US" baseline="0" dirty="0" err="1" smtClean="0"/>
              <a:t>Isreal</a:t>
            </a:r>
            <a:r>
              <a:rPr lang="en-US" baseline="0" dirty="0" smtClean="0"/>
              <a:t> will be restored and then we get to our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5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Yahweh asks him this</a:t>
            </a:r>
            <a:r>
              <a:rPr lang="en-US" baseline="0" dirty="0" smtClean="0"/>
              <a:t> question. Interesting turn of the plot.</a:t>
            </a:r>
          </a:p>
          <a:p>
            <a:r>
              <a:rPr lang="en-US" baseline="0" dirty="0" smtClean="0"/>
              <a:t>Ezekiel says only you know. Yahweh says tells the bones. That clatter together with flesh and tendons but no breath.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are not animate</a:t>
            </a:r>
            <a:r>
              <a:rPr lang="en-US" baseline="0" dirty="0" smtClean="0"/>
              <a:t> creatures so Yahweh says tell the “breath”. The breath takes place and they are a great army.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are the bones of the people of Israel and I will bring you back to Israel.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Says will bring back all</a:t>
            </a:r>
            <a:r>
              <a:rPr lang="en-US" baseline="0" dirty="0" smtClean="0"/>
              <a:t> the separate people under 1 King. And Gog is in big trouble. And I will return the temple.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2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add about a</a:t>
            </a:r>
            <a:r>
              <a:rPr lang="en-US" baseline="0" dirty="0" smtClean="0"/>
              <a:t> question about how this influenced the Pharisees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nearing the resurrection of Jesus at Easter. </a:t>
            </a:r>
          </a:p>
          <a:p>
            <a:r>
              <a:rPr lang="en-US" dirty="0" smtClean="0"/>
              <a:t>The bringing back the dead to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there are bones. The story also</a:t>
            </a:r>
            <a:r>
              <a:rPr lang="en-US" baseline="0" dirty="0" smtClean="0"/>
              <a:t> shows us the cultural idea of how humans are put together.</a:t>
            </a:r>
            <a:endParaRPr lang="en-US" dirty="0" smtClean="0"/>
          </a:p>
          <a:p>
            <a:r>
              <a:rPr lang="en-US" dirty="0" smtClean="0"/>
              <a:t>The bones are brought back to life into an army.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2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the verse itself</a:t>
            </a:r>
            <a:r>
              <a:rPr lang="en-US" baseline="0" dirty="0" smtClean="0"/>
              <a:t> loses a lot of the whole story. You lose the main them of Ezekiel, it is a story of hope in Exile.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4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Thor, the King</a:t>
            </a:r>
            <a:r>
              <a:rPr lang="en-US" baseline="0" dirty="0" smtClean="0"/>
              <a:t> banish Thor to earth because of his arrogance. This is similar to the story of Ezekiel.</a:t>
            </a:r>
          </a:p>
          <a:p>
            <a:r>
              <a:rPr lang="en-US" baseline="0" dirty="0" smtClean="0"/>
              <a:t>God banished the chosen ones due to their arrogance.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look at the whole book and</a:t>
            </a:r>
            <a:r>
              <a:rPr lang="en-US" baseline="0" dirty="0" smtClean="0"/>
              <a:t> Ezekiel’s life to understand the whole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0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Ezekiel was a member</a:t>
            </a:r>
            <a:r>
              <a:rPr lang="en-US" baseline="0" dirty="0" smtClean="0"/>
              <a:t> of the Priestly class of Israel. The Babylonians conquer them. When a rebellion was started, they took him out of his home and shipped him to Babylon.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in his life is when the Book of Ezekiel starts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to show more realistic depiction of verse. </a:t>
            </a:r>
          </a:p>
          <a:p>
            <a:r>
              <a:rPr lang="en-US" dirty="0" smtClean="0"/>
              <a:t>Yahweh</a:t>
            </a:r>
            <a:r>
              <a:rPr lang="en-US" baseline="0" dirty="0" smtClean="0"/>
              <a:t> appears in a chariot with 4 different animals pulling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8453-AC05-4023-AAF4-B74798B087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4/3/2014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275" y="3810000"/>
            <a:ext cx="7543800" cy="2593975"/>
          </a:xfrm>
        </p:spPr>
        <p:txBody>
          <a:bodyPr/>
          <a:lstStyle/>
          <a:p>
            <a:r>
              <a:rPr lang="en-US" dirty="0" smtClean="0"/>
              <a:t>CSI Ezekiel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124" name="Picture 4" descr="https://www.mgmgrand.com/flash/entertainment/CSI1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36567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44304" cy="1143000"/>
          </a:xfrm>
        </p:spPr>
        <p:txBody>
          <a:bodyPr/>
          <a:lstStyle/>
          <a:p>
            <a:r>
              <a:rPr lang="en-US" dirty="0" smtClean="0"/>
              <a:t>Yahweh appears in his low-rider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 descr="http://chirho.me/memes/wp-content/uploads/2013/04/541431_185102168306200_18522882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39504" cy="50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commons/c/c6/Ezekiel's_vision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49450"/>
            <a:ext cx="52959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Appoints him a 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266" name="Picture 2" descr="http://lukearredondo.com/wp-content/uploads/2014/03/samuel-anoints-dav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59531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thing, your enemies stink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290" name="Picture 2" descr="http://childrensministryonline.com/wp-content/uploads/2013/09/Lo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399"/>
            <a:ext cx="6934200" cy="382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9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your </a:t>
            </a:r>
            <a:r>
              <a:rPr lang="en-US" dirty="0" err="1" smtClean="0"/>
              <a:t>homies</a:t>
            </a:r>
            <a:r>
              <a:rPr lang="en-US" dirty="0" smtClean="0"/>
              <a:t> stink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3314" name="Picture 2" descr="http://s3.amazonaws.com/rapgenius/The-Goons-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858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305800" cy="1143000"/>
          </a:xfrm>
        </p:spPr>
        <p:txBody>
          <a:bodyPr/>
          <a:lstStyle/>
          <a:p>
            <a:r>
              <a:rPr lang="en-US" dirty="0" smtClean="0"/>
              <a:t>And tell these other things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338" name="Picture 2" descr="http://2.bp.blogspot.com/-_cxlJytEvak/UWFmzoHknRI/AAAAAAAADZ8/rMV7zq4qJzc/s1600/SpiritMountain_1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8328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these bones live?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362" name="Picture 2" descr="http://www.radiotalknews.com/DemDryBon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0" y="1600200"/>
            <a:ext cx="713037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the breath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 descr="http://www.biography.com/imported/images/Biography/Images/Profiles/E/Ezekiel-9290439-1-4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67543"/>
            <a:ext cx="50292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gives commentary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386" name="Picture 2" descr="http://02varvara.files.wordpress.com/2008/04/viktor-vasnetsov-god-of-savaoth-1896-e13067222159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6" y="1447800"/>
            <a:ext cx="868822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came the Temple…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7410" name="Picture 2" descr="http://upload.wikimedia.org/wikipedia/commons/1/1e/Visionary_Ezekiel_Te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9911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Ezekiel is a book about dreams of a return from Exile</a:t>
            </a:r>
          </a:p>
          <a:p>
            <a:r>
              <a:rPr lang="en-US" dirty="0" smtClean="0"/>
              <a:t>It is an example of bringing the dead to life and thus why we are doing it at Easter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9458" name="Picture 2" descr="http://www.ldsces.org/inst_manuals/ot-ssg/images/173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14600"/>
            <a:ext cx="412738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6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Ezekiel 37:1-14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4" name="Picture 2" descr="http://gajitz.com/wp-content/uploads/2009/12/lost-army-bon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6781800" cy="479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reading this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1.bp.blogspot.com/_bpl-3B7AQzc/SbDIeaNldkI/AAAAAAAAAYU/nBXPebUi4q8/s400/w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09600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different from the  Easter?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www.sabotagetimes.com/wp-content/uploads/Jesus-Bunny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4724400" cy="55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dirty="0" smtClean="0"/>
              <a:t>Sometimes you need the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6" name="Picture 2" descr="http://record.goshen.edu/wp-content/uploads/2013/02/Regina-out-of-context-spaceship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5438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 of like 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0" name="Picture 2" descr="http://jesdavidson.files.wordpress.com/2012/08/thor-crossing-threshold-5.jpg?w=415&amp;h=2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705600" cy="447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7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194" name="Picture 2" descr="http://www.qpirgconcordia.org/wp-content/uploads/2012/09/TheHoleStory_Po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4781550" cy="687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Zeke?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220" name="Picture 4" descr="http://img.photobucket.com/albums/v487/blank14/Untitled-2copy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199"/>
            <a:ext cx="3429000" cy="50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the book of Zeke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8434" name="Picture 2" descr="http://3.bp.blogspot.com/-9FYT9IbFXZc/T2ku_GeC-4I/AAAAAAAAC50/pkKFhIiXC8Q/s1600/scroll+bit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" y="1676400"/>
            <a:ext cx="67818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187</TotalTime>
  <Words>607</Words>
  <Application>Microsoft Office PowerPoint</Application>
  <PresentationFormat>On-screen Show (4:3)</PresentationFormat>
  <Paragraphs>94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CSI Ezekiel</vt:lpstr>
      <vt:lpstr>Ezekiel 37:1-14</vt:lpstr>
      <vt:lpstr>Why are we reading this today?</vt:lpstr>
      <vt:lpstr>How is this different from the  Easter?</vt:lpstr>
      <vt:lpstr>Sometimes you need the context</vt:lpstr>
      <vt:lpstr>Kind of like Thor</vt:lpstr>
      <vt:lpstr>PowerPoint Presentation</vt:lpstr>
      <vt:lpstr>What happened to Zeke?</vt:lpstr>
      <vt:lpstr>Queue the book of Zeke</vt:lpstr>
      <vt:lpstr>Yahweh appears in his low-rider</vt:lpstr>
      <vt:lpstr>Appoints him a prophet</vt:lpstr>
      <vt:lpstr>First thing, your enemies stink</vt:lpstr>
      <vt:lpstr>But your homies stink too</vt:lpstr>
      <vt:lpstr>And tell these other things stuff</vt:lpstr>
      <vt:lpstr>Can these bones live?</vt:lpstr>
      <vt:lpstr>Tell the breath</vt:lpstr>
      <vt:lpstr>God gives commentary</vt:lpstr>
      <vt:lpstr>And then came the Temple…</vt:lpstr>
      <vt:lpstr>In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 bonez</dc:title>
  <dc:creator>don-E Merson</dc:creator>
  <cp:lastModifiedBy>don-E Merson</cp:lastModifiedBy>
  <cp:revision>20</cp:revision>
  <dcterms:created xsi:type="dcterms:W3CDTF">2014-04-03T05:39:07Z</dcterms:created>
  <dcterms:modified xsi:type="dcterms:W3CDTF">2014-04-04T04:28:03Z</dcterms:modified>
</cp:coreProperties>
</file>