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6" r:id="rId28"/>
    <p:sldId id="284" r:id="rId29"/>
    <p:sldId id="285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488" autoAdjust="0"/>
    <p:restoredTop sz="86447" autoAdjust="0"/>
  </p:normalViewPr>
  <p:slideViewPr>
    <p:cSldViewPr>
      <p:cViewPr varScale="1">
        <p:scale>
          <a:sx n="101" d="100"/>
          <a:sy n="101" d="100"/>
        </p:scale>
        <p:origin x="-19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123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12/7/2011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12/7/2011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sudN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Semi understandable data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1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type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6704013" cy="28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394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get this!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2978150"/>
            <a:ext cx="7212013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773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even do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454150"/>
            <a:ext cx="7643813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73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get returns preserved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93950"/>
            <a:ext cx="3657600" cy="207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97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hard to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746250"/>
            <a:ext cx="7834313" cy="336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743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still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2889250"/>
            <a:ext cx="8101013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870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break</a:t>
            </a:r>
            <a:r>
              <a:rPr lang="en-US" baseline="0" dirty="0" smtClean="0"/>
              <a:t>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“\x01” + “\x01”</a:t>
            </a:r>
          </a:p>
          <a:p>
            <a:r>
              <a:rPr lang="en-US" dirty="0" smtClean="0"/>
              <a:t>But characters before and after will fix</a:t>
            </a:r>
          </a:p>
          <a:p>
            <a:r>
              <a:rPr lang="en-US" dirty="0" smtClean="0"/>
              <a:t>ACSII escape sequences are rarer than comma, space , tab or even pipe </a:t>
            </a:r>
          </a:p>
          <a:p>
            <a:r>
              <a:rPr lang="en-US" dirty="0" smtClean="0"/>
              <a:t>But doesn’t blow up</a:t>
            </a:r>
          </a:p>
          <a:p>
            <a:r>
              <a:rPr lang="en-US" dirty="0" smtClean="0"/>
              <a:t>This is principle 2- doesn’t blow up</a:t>
            </a:r>
          </a:p>
          <a:p>
            <a:r>
              <a:rPr lang="en-US" dirty="0" smtClean="0"/>
              <a:t>You can still see data with </a:t>
            </a:r>
            <a:r>
              <a:rPr lang="en-US" dirty="0" err="1" smtClean="0"/>
              <a:t>objectString</a:t>
            </a:r>
            <a:r>
              <a:rPr lang="en-US" dirty="0" smtClean="0"/>
              <a:t> property</a:t>
            </a:r>
          </a:p>
        </p:txBody>
      </p:sp>
    </p:spTree>
    <p:extLst>
      <p:ext uri="{BB962C8B-B14F-4D97-AF65-F5344CB8AC3E}">
        <p14:creationId xmlns:p14="http://schemas.microsoft.com/office/powerpoint/2010/main" val="59337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create data set with no type information</a:t>
            </a:r>
          </a:p>
          <a:p>
            <a:r>
              <a:rPr lang="en-US" dirty="0" smtClean="0"/>
              <a:t>You can label data with type and name information</a:t>
            </a:r>
          </a:p>
          <a:p>
            <a:r>
              <a:rPr lang="en-US" dirty="0" smtClean="0"/>
              <a:t>Types are anything you want</a:t>
            </a:r>
          </a:p>
          <a:p>
            <a:r>
              <a:rPr lang="en-US" dirty="0" smtClean="0"/>
              <a:t>To explain this let’s look at the markers</a:t>
            </a:r>
          </a:p>
        </p:txBody>
      </p:sp>
    </p:spTree>
    <p:extLst>
      <p:ext uri="{BB962C8B-B14F-4D97-AF65-F5344CB8AC3E}">
        <p14:creationId xmlns:p14="http://schemas.microsoft.com/office/powerpoint/2010/main" val="158103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we didn’t create levels, rows or column markers in our earlier examples</a:t>
            </a:r>
          </a:p>
          <a:p>
            <a:r>
              <a:rPr lang="en-US" dirty="0" smtClean="0"/>
              <a:t>Allows for the most lightweight information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962400"/>
            <a:ext cx="6324600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388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to complex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“one” + “\0x1” + “two”</a:t>
            </a:r>
          </a:p>
          <a:p>
            <a:r>
              <a:rPr lang="en-US" dirty="0" smtClean="0"/>
              <a:t>2 Records</a:t>
            </a:r>
          </a:p>
          <a:p>
            <a:r>
              <a:rPr lang="en-US" dirty="0" smtClean="0"/>
              <a:t>Each record has 1 level</a:t>
            </a:r>
          </a:p>
          <a:p>
            <a:r>
              <a:rPr lang="en-US" dirty="0" smtClean="0"/>
              <a:t>Each level has 1 row</a:t>
            </a:r>
          </a:p>
          <a:p>
            <a:r>
              <a:rPr lang="en-US" dirty="0" smtClean="0"/>
              <a:t>Each row has 1 field</a:t>
            </a:r>
          </a:p>
          <a:p>
            <a:r>
              <a:rPr lang="en-US" dirty="0" smtClean="0"/>
              <a:t>The field names are “”</a:t>
            </a:r>
          </a:p>
          <a:p>
            <a:r>
              <a:rPr lang="en-US" dirty="0" smtClean="0"/>
              <a:t>The field types are “Text”</a:t>
            </a:r>
          </a:p>
        </p:txBody>
      </p:sp>
    </p:spTree>
    <p:extLst>
      <p:ext uri="{BB962C8B-B14F-4D97-AF65-F5344CB8AC3E}">
        <p14:creationId xmlns:p14="http://schemas.microsoft.com/office/powerpoint/2010/main" val="347748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 wrong with old stuff?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really good format</a:t>
            </a:r>
          </a:p>
          <a:p>
            <a:r>
              <a:rPr lang="en-US" dirty="0" smtClean="0"/>
              <a:t>Better ones are extremely verbose</a:t>
            </a:r>
          </a:p>
          <a:p>
            <a:r>
              <a:rPr lang="en-US" dirty="0" smtClean="0"/>
              <a:t>Many blow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1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621" y="3581400"/>
            <a:ext cx="63246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93" y="1981200"/>
            <a:ext cx="6500813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685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Name-Type-value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MyName</a:t>
            </a:r>
            <a:r>
              <a:rPr lang="en-US" dirty="0" smtClean="0"/>
              <a:t>” + “\0x5” + “</a:t>
            </a:r>
            <a:r>
              <a:rPr lang="en-US" dirty="0" err="1" smtClean="0"/>
              <a:t>myType</a:t>
            </a:r>
            <a:r>
              <a:rPr lang="en-US" dirty="0" smtClean="0"/>
              <a:t>” + “\x06” + “This is my value” </a:t>
            </a:r>
          </a:p>
          <a:p>
            <a:r>
              <a:rPr lang="en-US" dirty="0" smtClean="0"/>
              <a:t>Name=</a:t>
            </a:r>
            <a:r>
              <a:rPr lang="en-US" dirty="0" err="1" smtClean="0"/>
              <a:t>MyName</a:t>
            </a:r>
            <a:r>
              <a:rPr lang="en-US" dirty="0" smtClean="0"/>
              <a:t>, type=</a:t>
            </a:r>
            <a:r>
              <a:rPr lang="en-US" dirty="0" err="1" smtClean="0"/>
              <a:t>MyType,value</a:t>
            </a:r>
            <a:r>
              <a:rPr lang="en-US" dirty="0" smtClean="0"/>
              <a:t>=This is my value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MyName</a:t>
            </a:r>
            <a:r>
              <a:rPr lang="en-US" dirty="0" smtClean="0"/>
              <a:t>” +”\0x5” +”hello”</a:t>
            </a:r>
          </a:p>
          <a:p>
            <a:r>
              <a:rPr lang="en-US" dirty="0" smtClean="0"/>
              <a:t>Name=</a:t>
            </a:r>
            <a:r>
              <a:rPr lang="en-US" dirty="0" err="1" smtClean="0"/>
              <a:t>MyName,type</a:t>
            </a:r>
            <a:r>
              <a:rPr lang="en-US" dirty="0" smtClean="0"/>
              <a:t>=text, value=hello</a:t>
            </a:r>
          </a:p>
          <a:p>
            <a:r>
              <a:rPr lang="en-US" dirty="0" smtClean="0"/>
              <a:t>Note the above are complete </a:t>
            </a:r>
            <a:r>
              <a:rPr lang="en-US" dirty="0" err="1" smtClean="0"/>
              <a:t>sudN</a:t>
            </a:r>
            <a:r>
              <a:rPr lang="en-US" dirty="0" smtClean="0"/>
              <a:t> datasets</a:t>
            </a:r>
          </a:p>
        </p:txBody>
      </p:sp>
    </p:spTree>
    <p:extLst>
      <p:ext uri="{BB962C8B-B14F-4D97-AF65-F5344CB8AC3E}">
        <p14:creationId xmlns:p14="http://schemas.microsoft.com/office/powerpoint/2010/main" val="263085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can make odd shapes</a:t>
            </a:r>
          </a:p>
          <a:p>
            <a:r>
              <a:rPr lang="en-US" dirty="0" smtClean="0"/>
              <a:t>“base” + “\x02” + “indent” + “\x01” + “two” + “\x02” + “</a:t>
            </a:r>
            <a:r>
              <a:rPr lang="en-US" dirty="0" err="1" smtClean="0"/>
              <a:t>secondindent</a:t>
            </a:r>
            <a:r>
              <a:rPr lang="en-US" dirty="0" smtClean="0"/>
              <a:t>” + “\x02” + “\x07” + “</a:t>
            </a:r>
            <a:r>
              <a:rPr lang="en-US" dirty="0" err="1" smtClean="0"/>
              <a:t>backalevel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Base</a:t>
            </a:r>
          </a:p>
          <a:p>
            <a:pPr lvl="1"/>
            <a:r>
              <a:rPr lang="en-US" dirty="0" smtClean="0"/>
              <a:t>Indent</a:t>
            </a:r>
          </a:p>
          <a:p>
            <a:pPr lvl="1"/>
            <a:r>
              <a:rPr lang="en-US" dirty="0" smtClean="0"/>
              <a:t>Two</a:t>
            </a:r>
          </a:p>
          <a:p>
            <a:pPr lvl="2"/>
            <a:r>
              <a:rPr lang="en-US" dirty="0" err="1" smtClean="0"/>
              <a:t>Secondindent</a:t>
            </a:r>
            <a:endParaRPr lang="en-US" dirty="0" smtClean="0"/>
          </a:p>
          <a:p>
            <a:pPr lvl="1"/>
            <a:r>
              <a:rPr lang="en-US" dirty="0" err="1" smtClean="0"/>
              <a:t>Backalevel</a:t>
            </a:r>
            <a:endParaRPr lang="en-US" dirty="0" smtClean="0"/>
          </a:p>
          <a:p>
            <a:r>
              <a:rPr lang="en-US" dirty="0" smtClean="0"/>
              <a:t>Note use of special character 7</a:t>
            </a:r>
          </a:p>
        </p:txBody>
      </p:sp>
    </p:spTree>
    <p:extLst>
      <p:ext uri="{BB962C8B-B14F-4D97-AF65-F5344CB8AC3E}">
        <p14:creationId xmlns:p14="http://schemas.microsoft.com/office/powerpoint/2010/main" val="169076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Corollaries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</a:t>
            </a:r>
            <a:r>
              <a:rPr lang="en-US" baseline="0" dirty="0" smtClean="0"/>
              <a:t> 1 double duty characters that depends on</a:t>
            </a:r>
            <a:r>
              <a:rPr lang="en-US" dirty="0" smtClean="0"/>
              <a:t> context (For rule 2)</a:t>
            </a:r>
          </a:p>
          <a:p>
            <a:r>
              <a:rPr lang="en-US" dirty="0" smtClean="0"/>
              <a:t>Special character can be uses for back level and list item breaks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gradtype</a:t>
            </a:r>
            <a:r>
              <a:rPr lang="en-US" dirty="0" smtClean="0"/>
              <a:t>” + “\x05” + “</a:t>
            </a:r>
            <a:r>
              <a:rPr lang="en-US" dirty="0" err="1" smtClean="0"/>
              <a:t>ugrad</a:t>
            </a:r>
            <a:r>
              <a:rPr lang="en-US" dirty="0" smtClean="0"/>
              <a:t>” + “\x07” + “grad” + “\x01” + “grad”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listype</a:t>
            </a:r>
            <a:r>
              <a:rPr lang="en-US" dirty="0" smtClean="0"/>
              <a:t> of grad/</a:t>
            </a:r>
            <a:r>
              <a:rPr lang="en-US" dirty="0" err="1" smtClean="0"/>
              <a:t>ugrad</a:t>
            </a:r>
            <a:r>
              <a:rPr lang="en-US" dirty="0" smtClean="0"/>
              <a:t> named </a:t>
            </a:r>
            <a:r>
              <a:rPr lang="en-US" dirty="0" err="1" smtClean="0"/>
              <a:t>gradtype</a:t>
            </a:r>
            <a:r>
              <a:rPr lang="en-US" dirty="0" smtClean="0"/>
              <a:t> with the value of grad</a:t>
            </a:r>
          </a:p>
          <a:p>
            <a:r>
              <a:rPr lang="en-US" dirty="0" smtClean="0"/>
              <a:t>Allows user defined types</a:t>
            </a:r>
          </a:p>
        </p:txBody>
      </p:sp>
    </p:spTree>
    <p:extLst>
      <p:ext uri="{BB962C8B-B14F-4D97-AF65-F5344CB8AC3E}">
        <p14:creationId xmlns:p14="http://schemas.microsoft.com/office/powerpoint/2010/main" val="182355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5-Type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 can custom type anything but will do basic duck typing</a:t>
            </a:r>
          </a:p>
          <a:p>
            <a:r>
              <a:rPr lang="en-US" dirty="0" smtClean="0"/>
              <a:t>Type is just string</a:t>
            </a:r>
          </a:p>
          <a:p>
            <a:pPr marL="548640" marR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type abilities are logic-not in data format</a:t>
            </a:r>
            <a:endParaRPr lang="en-US" sz="2800" dirty="0" smtClean="0">
              <a:effectLst/>
            </a:endParaRPr>
          </a:p>
          <a:p>
            <a:r>
              <a:rPr lang="en-US" dirty="0" smtClean="0"/>
              <a:t>Built in types for duck typing</a:t>
            </a:r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Lists with ASCII 7</a:t>
            </a:r>
          </a:p>
          <a:p>
            <a:r>
              <a:rPr lang="en-US" dirty="0" smtClean="0"/>
              <a:t>Modeled after EXCEL</a:t>
            </a:r>
          </a:p>
        </p:txBody>
      </p:sp>
    </p:spTree>
    <p:extLst>
      <p:ext uri="{BB962C8B-B14F-4D97-AF65-F5344CB8AC3E}">
        <p14:creationId xmlns:p14="http://schemas.microsoft.com/office/powerpoint/2010/main" val="37602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Corollary Headers and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One record with a header beginning can be thought of as a custom type</a:t>
            </a:r>
          </a:p>
          <a:p>
            <a:pPr lvl="0"/>
            <a:r>
              <a:rPr lang="en-US" dirty="0" smtClean="0"/>
              <a:t>Way to preserve class like type in string format</a:t>
            </a:r>
          </a:p>
        </p:txBody>
      </p:sp>
    </p:spTree>
    <p:extLst>
      <p:ext uri="{BB962C8B-B14F-4D97-AF65-F5344CB8AC3E}">
        <p14:creationId xmlns:p14="http://schemas.microsoft.com/office/powerpoint/2010/main" val="312801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language can implement it</a:t>
            </a:r>
          </a:p>
          <a:p>
            <a:r>
              <a:rPr lang="en-US" dirty="0" smtClean="0"/>
              <a:t>Basic Idea in C# but could do in </a:t>
            </a:r>
            <a:r>
              <a:rPr lang="en-US" dirty="0" err="1" smtClean="0"/>
              <a:t>Javascript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91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</a:t>
            </a:r>
            <a:r>
              <a:rPr lang="en-US" baseline="0" dirty="0" smtClean="0"/>
              <a:t>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lightweight as possible</a:t>
            </a:r>
          </a:p>
          <a:p>
            <a:r>
              <a:rPr lang="en-US" dirty="0" smtClean="0"/>
              <a:t>Can be streamed across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2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sudN</a:t>
            </a:r>
            <a:endParaRPr lang="en-US" dirty="0" smtClean="0"/>
          </a:p>
          <a:p>
            <a:pPr lvl="1"/>
            <a:r>
              <a:rPr lang="en-US" dirty="0" err="1" smtClean="0"/>
              <a:t>sudNObject</a:t>
            </a:r>
            <a:endParaRPr lang="en-US" dirty="0" smtClean="0"/>
          </a:p>
          <a:p>
            <a:pPr lvl="2"/>
            <a:r>
              <a:rPr lang="en-US" dirty="0" err="1" smtClean="0"/>
              <a:t>sudNHeader</a:t>
            </a:r>
            <a:endParaRPr lang="en-US" dirty="0" smtClean="0"/>
          </a:p>
          <a:p>
            <a:pPr lvl="2"/>
            <a:r>
              <a:rPr lang="en-US" dirty="0" err="1" smtClean="0"/>
              <a:t>sudNLevel</a:t>
            </a:r>
            <a:r>
              <a:rPr lang="en-US" dirty="0" smtClean="0"/>
              <a:t> (alias to rows if no levels)</a:t>
            </a:r>
          </a:p>
          <a:p>
            <a:pPr lvl="3"/>
            <a:r>
              <a:rPr lang="en-US" dirty="0" err="1" smtClean="0"/>
              <a:t>sudNRows</a:t>
            </a:r>
            <a:endParaRPr lang="en-US" dirty="0" smtClean="0"/>
          </a:p>
          <a:p>
            <a:pPr lvl="4"/>
            <a:r>
              <a:rPr lang="en-US" dirty="0" err="1" smtClean="0"/>
              <a:t>sudNColumns</a:t>
            </a:r>
            <a:endParaRPr lang="en-US" dirty="0" smtClean="0"/>
          </a:p>
          <a:p>
            <a:pPr lvl="5"/>
            <a:r>
              <a:rPr lang="en-US" dirty="0" err="1" smtClean="0"/>
              <a:t>sudNName</a:t>
            </a:r>
            <a:endParaRPr lang="en-US" dirty="0" smtClean="0"/>
          </a:p>
          <a:p>
            <a:pPr lvl="5"/>
            <a:r>
              <a:rPr lang="en-US" dirty="0" err="1" smtClean="0"/>
              <a:t>sudNType</a:t>
            </a:r>
            <a:endParaRPr lang="en-US" dirty="0" smtClean="0"/>
          </a:p>
          <a:p>
            <a:pPr lvl="5"/>
            <a:r>
              <a:rPr lang="en-US" dirty="0" err="1" smtClean="0"/>
              <a:t>sudNValue</a:t>
            </a:r>
            <a:endParaRPr lang="en-US" dirty="0" smtClean="0"/>
          </a:p>
          <a:p>
            <a:r>
              <a:rPr lang="en-US" dirty="0" err="1" smtClean="0"/>
              <a:t>sudN.Utility</a:t>
            </a:r>
            <a:endParaRPr lang="en-US" dirty="0" smtClean="0"/>
          </a:p>
          <a:p>
            <a:pPr lvl="1"/>
            <a:r>
              <a:rPr lang="en-US" dirty="0" err="1" smtClean="0"/>
              <a:t>CommonFunctions</a:t>
            </a:r>
            <a:endParaRPr lang="en-US" dirty="0" smtClean="0"/>
          </a:p>
          <a:p>
            <a:pPr lvl="1"/>
            <a:r>
              <a:rPr lang="en-US" dirty="0" smtClean="0"/>
              <a:t>Markers</a:t>
            </a:r>
          </a:p>
          <a:p>
            <a:pPr lvl="1"/>
            <a:r>
              <a:rPr lang="en-US" dirty="0" smtClean="0"/>
              <a:t>Convert</a:t>
            </a:r>
          </a:p>
        </p:txBody>
      </p:sp>
    </p:spTree>
    <p:extLst>
      <p:ext uri="{BB962C8B-B14F-4D97-AF65-F5344CB8AC3E}">
        <p14:creationId xmlns:p14="http://schemas.microsoft.com/office/powerpoint/2010/main" val="175221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Convert.Data</a:t>
            </a:r>
            <a:endParaRPr lang="en-US" dirty="0"/>
          </a:p>
          <a:p>
            <a:r>
              <a:rPr lang="en-US" dirty="0" err="1" smtClean="0"/>
              <a:t>Convert.HTMLControls</a:t>
            </a:r>
            <a:endParaRPr lang="en-US" dirty="0" smtClean="0"/>
          </a:p>
          <a:p>
            <a:r>
              <a:rPr lang="en-US" dirty="0" err="1" smtClean="0"/>
              <a:t>Convert.WebControls</a:t>
            </a:r>
            <a:endParaRPr lang="en-US" dirty="0" smtClean="0"/>
          </a:p>
          <a:p>
            <a:r>
              <a:rPr lang="en-US" dirty="0" err="1" smtClean="0"/>
              <a:t>Convert.TelerikUI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474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Schools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Character formats</a:t>
            </a:r>
          </a:p>
          <a:p>
            <a:pPr lvl="0"/>
            <a:r>
              <a:rPr lang="en-US" dirty="0" smtClean="0"/>
              <a:t>XML</a:t>
            </a:r>
          </a:p>
          <a:p>
            <a:pPr lvl="0"/>
            <a:r>
              <a:rPr lang="en-US" dirty="0" smtClean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15806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sudN</a:t>
            </a:r>
            <a:r>
              <a:rPr lang="en-US" dirty="0" smtClean="0"/>
              <a:t>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Don’t use markers users can type but still allow easy entry of data</a:t>
            </a:r>
          </a:p>
          <a:p>
            <a:r>
              <a:rPr lang="en-US" dirty="0" smtClean="0"/>
              <a:t>Doesn’t blow up</a:t>
            </a:r>
          </a:p>
          <a:p>
            <a:r>
              <a:rPr lang="en-US" dirty="0" smtClean="0"/>
              <a:t>Can create data with or without type information</a:t>
            </a:r>
          </a:p>
          <a:p>
            <a:r>
              <a:rPr lang="en-US" dirty="0" smtClean="0"/>
              <a:t>Formats can have odd shapes</a:t>
            </a:r>
          </a:p>
          <a:p>
            <a:r>
              <a:rPr lang="en-US" dirty="0" smtClean="0"/>
              <a:t>User can custom type anything with basic duck typing</a:t>
            </a:r>
          </a:p>
          <a:p>
            <a:r>
              <a:rPr lang="en-US" dirty="0" smtClean="0"/>
              <a:t>Any language can implement it</a:t>
            </a:r>
          </a:p>
          <a:p>
            <a:r>
              <a:rPr lang="en-US" dirty="0" smtClean="0"/>
              <a:t>Lightweight as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5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CSV and other character </a:t>
            </a:r>
            <a:r>
              <a:rPr lang="en-US" dirty="0" err="1" smtClean="0"/>
              <a:t>deliminators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Quick to create</a:t>
            </a:r>
          </a:p>
          <a:p>
            <a:pPr lvl="1"/>
            <a:r>
              <a:rPr lang="en-US" dirty="0" smtClean="0"/>
              <a:t>Light weight</a:t>
            </a:r>
          </a:p>
          <a:p>
            <a:pPr lvl="1"/>
            <a:r>
              <a:rPr lang="en-US" dirty="0" smtClean="0"/>
              <a:t>Lots of support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Characters can be in fields</a:t>
            </a:r>
          </a:p>
          <a:p>
            <a:pPr lvl="1"/>
            <a:r>
              <a:rPr lang="en-US" dirty="0" smtClean="0"/>
              <a:t>Need escape characters</a:t>
            </a:r>
          </a:p>
          <a:p>
            <a:pPr lvl="1"/>
            <a:r>
              <a:rPr lang="en-US" dirty="0" smtClean="0"/>
              <a:t>Can’t define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1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Advantages</a:t>
            </a:r>
          </a:p>
          <a:p>
            <a:pPr lvl="2"/>
            <a:r>
              <a:rPr lang="en-US" dirty="0" smtClean="0"/>
              <a:t>Very flexible</a:t>
            </a:r>
          </a:p>
          <a:p>
            <a:pPr lvl="2"/>
            <a:r>
              <a:rPr lang="en-US" dirty="0" smtClean="0"/>
              <a:t>Very</a:t>
            </a:r>
            <a:r>
              <a:rPr lang="en-US" baseline="0" dirty="0" smtClean="0"/>
              <a:t> definable</a:t>
            </a:r>
            <a:endParaRPr lang="en-US" dirty="0" smtClean="0"/>
          </a:p>
          <a:p>
            <a:pPr lvl="1"/>
            <a:r>
              <a:rPr lang="en-US" dirty="0" smtClean="0"/>
              <a:t>Disadvantages</a:t>
            </a:r>
          </a:p>
          <a:p>
            <a:pPr lvl="2"/>
            <a:r>
              <a:rPr lang="en-US" dirty="0" smtClean="0"/>
              <a:t>Way too verbose</a:t>
            </a:r>
          </a:p>
          <a:p>
            <a:pPr lvl="2"/>
            <a:r>
              <a:rPr lang="en-US" dirty="0" smtClean="0"/>
              <a:t>Very complicated</a:t>
            </a:r>
          </a:p>
          <a:p>
            <a:pPr lvl="2"/>
            <a:r>
              <a:rPr lang="en-US" dirty="0" smtClean="0"/>
              <a:t>Need escape characters</a:t>
            </a:r>
          </a:p>
          <a:p>
            <a:pPr lvl="2"/>
            <a:r>
              <a:rPr lang="en-US" dirty="0" smtClean="0"/>
              <a:t>Blows up if incorrect</a:t>
            </a:r>
          </a:p>
        </p:txBody>
      </p:sp>
    </p:spTree>
    <p:extLst>
      <p:ext uri="{BB962C8B-B14F-4D97-AF65-F5344CB8AC3E}">
        <p14:creationId xmlns:p14="http://schemas.microsoft.com/office/powerpoint/2010/main" val="358104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Normalization</a:t>
            </a:r>
          </a:p>
          <a:p>
            <a:pPr lvl="1"/>
            <a:r>
              <a:rPr lang="en-US" dirty="0" smtClean="0"/>
              <a:t>Indexing</a:t>
            </a:r>
          </a:p>
          <a:p>
            <a:pPr lvl="1"/>
            <a:r>
              <a:rPr lang="en-US" dirty="0" smtClean="0"/>
              <a:t>Typing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Not ad hoc</a:t>
            </a:r>
          </a:p>
          <a:p>
            <a:pPr lvl="1"/>
            <a:r>
              <a:rPr lang="en-US" dirty="0" smtClean="0"/>
              <a:t>Joins can cause locks</a:t>
            </a:r>
          </a:p>
        </p:txBody>
      </p:sp>
    </p:spTree>
    <p:extLst>
      <p:ext uri="{BB962C8B-B14F-4D97-AF65-F5344CB8AC3E}">
        <p14:creationId xmlns:p14="http://schemas.microsoft.com/office/powerpoint/2010/main" val="340733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what’s the answer?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people like excel?</a:t>
            </a:r>
          </a:p>
          <a:p>
            <a:r>
              <a:rPr lang="en-US" dirty="0" smtClean="0"/>
              <a:t>Can intuitively understand</a:t>
            </a:r>
          </a:p>
          <a:p>
            <a:r>
              <a:rPr lang="en-US" dirty="0" smtClean="0"/>
              <a:t>Quickly create data</a:t>
            </a:r>
          </a:p>
          <a:p>
            <a:r>
              <a:rPr lang="en-US" dirty="0" smtClean="0"/>
              <a:t>Modify rows and columns easily</a:t>
            </a:r>
          </a:p>
          <a:p>
            <a:r>
              <a:rPr lang="en-US" dirty="0" smtClean="0"/>
              <a:t>Excel figures out data types</a:t>
            </a:r>
          </a:p>
          <a:p>
            <a:r>
              <a:rPr lang="en-US" dirty="0" smtClean="0"/>
              <a:t>But you can change data types</a:t>
            </a:r>
          </a:p>
        </p:txBody>
      </p:sp>
    </p:spTree>
    <p:extLst>
      <p:ext uri="{BB962C8B-B14F-4D97-AF65-F5344CB8AC3E}">
        <p14:creationId xmlns:p14="http://schemas.microsoft.com/office/powerpoint/2010/main" val="60260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Pronounced Sudden</a:t>
            </a:r>
          </a:p>
          <a:p>
            <a:r>
              <a:rPr lang="en-US" dirty="0" smtClean="0"/>
              <a:t>Semi understandable data Notation</a:t>
            </a:r>
            <a:endParaRPr lang="en-US" dirty="0"/>
          </a:p>
          <a:p>
            <a:r>
              <a:rPr lang="en-US" dirty="0" smtClean="0"/>
              <a:t>Readable (kind of)</a:t>
            </a:r>
          </a:p>
          <a:p>
            <a:r>
              <a:rPr lang="en-US" dirty="0" smtClean="0"/>
              <a:t>Very slim</a:t>
            </a:r>
          </a:p>
          <a:p>
            <a:r>
              <a:rPr lang="en-US" dirty="0" smtClean="0"/>
              <a:t>Easy to write</a:t>
            </a:r>
          </a:p>
        </p:txBody>
      </p:sp>
    </p:spTree>
    <p:extLst>
      <p:ext uri="{BB962C8B-B14F-4D97-AF65-F5344CB8AC3E}">
        <p14:creationId xmlns:p14="http://schemas.microsoft.com/office/powerpoint/2010/main" val="100439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</a:t>
            </a:r>
            <a:r>
              <a:rPr lang="en-US" baseline="0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use markers that people can type</a:t>
            </a:r>
          </a:p>
          <a:p>
            <a:r>
              <a:rPr lang="en-US" dirty="0" smtClean="0"/>
              <a:t>But make it so people can type it!</a:t>
            </a:r>
          </a:p>
          <a:p>
            <a:r>
              <a:rPr lang="en-US" dirty="0" smtClean="0"/>
              <a:t>Solution-use</a:t>
            </a:r>
            <a:r>
              <a:rPr lang="en-US" baseline="0" dirty="0" smtClean="0"/>
              <a:t> first 8 ASCII symbols</a:t>
            </a:r>
          </a:p>
          <a:p>
            <a:r>
              <a:rPr lang="en-US" baseline="0" dirty="0" smtClean="0"/>
              <a:t>ASCII character 1(\x01) is record marker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490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2883</TotalTime>
  <Words>695</Words>
  <Application>Microsoft Office PowerPoint</Application>
  <PresentationFormat>On-screen Show (4:3)</PresentationFormat>
  <Paragraphs>153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Apex</vt:lpstr>
      <vt:lpstr>sudN</vt:lpstr>
      <vt:lpstr>What’s  wrong with old stuff?</vt:lpstr>
      <vt:lpstr>Old Schools</vt:lpstr>
      <vt:lpstr>CSV and other character deliminators</vt:lpstr>
      <vt:lpstr>XML</vt:lpstr>
      <vt:lpstr>SQL</vt:lpstr>
      <vt:lpstr>So what’s the answer?</vt:lpstr>
      <vt:lpstr>sudN</vt:lpstr>
      <vt:lpstr>Principle 1</vt:lpstr>
      <vt:lpstr>You can type this</vt:lpstr>
      <vt:lpstr>And get this!</vt:lpstr>
      <vt:lpstr>You can even do this</vt:lpstr>
      <vt:lpstr>And get returns preserved </vt:lpstr>
      <vt:lpstr>It’s hard to break</vt:lpstr>
      <vt:lpstr>You still get</vt:lpstr>
      <vt:lpstr>You can break it</vt:lpstr>
      <vt:lpstr>Principle 3</vt:lpstr>
      <vt:lpstr>Markers</vt:lpstr>
      <vt:lpstr>Simple to complex</vt:lpstr>
      <vt:lpstr>Headers</vt:lpstr>
      <vt:lpstr>Column Format</vt:lpstr>
      <vt:lpstr>Principle 4</vt:lpstr>
      <vt:lpstr>Corollaries</vt:lpstr>
      <vt:lpstr>Principal 5-Type definition</vt:lpstr>
      <vt:lpstr>Corollary Headers and Types</vt:lpstr>
      <vt:lpstr>Principle 6</vt:lpstr>
      <vt:lpstr>Principle 7</vt:lpstr>
      <vt:lpstr>C# Implementation</vt:lpstr>
      <vt:lpstr>Convert</vt:lpstr>
      <vt:lpstr>sudN principles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sudN</dc:title>
  <dc:creator>Donald Merson</dc:creator>
  <cp:lastModifiedBy>Donald Merson</cp:lastModifiedBy>
  <cp:revision>26</cp:revision>
  <dcterms:created xsi:type="dcterms:W3CDTF">2011-09-04T01:20:11Z</dcterms:created>
  <dcterms:modified xsi:type="dcterms:W3CDTF">2011-12-07T22:39:41Z</dcterms:modified>
</cp:coreProperties>
</file>