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Burton Magic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getting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just table, not part of up data</a:t>
            </a:r>
          </a:p>
          <a:p>
            <a:pPr lvl="1"/>
            <a:r>
              <a:rPr lang="en-US" dirty="0" smtClean="0"/>
              <a:t>Go to controller add </a:t>
            </a:r>
            <a:r>
              <a:rPr lang="en-US" dirty="0" err="1" smtClean="0"/>
              <a:t>get$entity$addtionaldata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Return $entity$</a:t>
            </a:r>
          </a:p>
          <a:p>
            <a:pPr lvl="1"/>
            <a:r>
              <a:rPr lang="en-US" dirty="0" smtClean="0"/>
              <a:t>Pass into to constructor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1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Burton Magic</vt:lpstr>
      <vt:lpstr>Just getting table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Burton Magic</dc:title>
  <dc:creator>Don E. Merson</dc:creator>
  <cp:lastModifiedBy>Don E. Merson</cp:lastModifiedBy>
  <cp:revision>4</cp:revision>
  <dcterms:created xsi:type="dcterms:W3CDTF">2014-04-02T22:50:36Z</dcterms:created>
  <dcterms:modified xsi:type="dcterms:W3CDTF">2014-04-02T23:24:52Z</dcterms:modified>
</cp:coreProperties>
</file>