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unit test with </a:t>
            </a:r>
            <a:r>
              <a:rPr lang="en-US" dirty="0" err="1" smtClean="0"/>
              <a:t>Qunit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checks if test is available</a:t>
            </a:r>
          </a:p>
          <a:p>
            <a:r>
              <a:rPr lang="en-US" dirty="0" smtClean="0"/>
              <a:t>This leaves this out in troubleshoot template</a:t>
            </a:r>
          </a:p>
          <a:p>
            <a:r>
              <a:rPr lang="en-US" dirty="0" smtClean="0"/>
              <a:t>Verify that the data displayed</a:t>
            </a:r>
          </a:p>
          <a:p>
            <a:r>
              <a:rPr lang="en-US" dirty="0" smtClean="0"/>
              <a:t>Change the data</a:t>
            </a:r>
          </a:p>
          <a:p>
            <a:r>
              <a:rPr lang="en-US" dirty="0" smtClean="0"/>
              <a:t>Jiggle the handle</a:t>
            </a:r>
          </a:p>
          <a:p>
            <a:r>
              <a:rPr lang="en-US" dirty="0" smtClean="0"/>
              <a:t>Verify the change in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62" y="2160589"/>
            <a:ext cx="68484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407670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408112"/>
            <a:ext cx="5619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 with one, test with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Qunit</a:t>
            </a:r>
            <a:r>
              <a:rPr lang="en-US" dirty="0" smtClean="0"/>
              <a:t> test page has no interface</a:t>
            </a:r>
          </a:p>
          <a:p>
            <a:r>
              <a:rPr lang="en-US" dirty="0" smtClean="0"/>
              <a:t>Hence, the other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99" y="1449944"/>
            <a:ext cx="69342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11" y="3483533"/>
            <a:ext cx="7140575" cy="32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templates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011" y="2071688"/>
            <a:ext cx="4182657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5" y="2071688"/>
            <a:ext cx="42481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</a:t>
            </a:r>
            <a:r>
              <a:rPr lang="en-US" dirty="0" err="1" smtClean="0"/>
              <a:t>Resharper</a:t>
            </a:r>
            <a:r>
              <a:rPr lang="en-US" dirty="0" smtClean="0"/>
              <a:t> templates</a:t>
            </a:r>
          </a:p>
          <a:p>
            <a:r>
              <a:rPr lang="en-US" dirty="0" smtClean="0"/>
              <a:t>Open the Template Explorer from </a:t>
            </a:r>
            <a:r>
              <a:rPr lang="en-US" dirty="0" err="1" smtClean="0"/>
              <a:t>Resharper</a:t>
            </a:r>
            <a:r>
              <a:rPr lang="en-US" dirty="0" smtClean="0"/>
              <a:t> Menu</a:t>
            </a:r>
          </a:p>
          <a:p>
            <a:r>
              <a:rPr lang="en-US" dirty="0" smtClean="0"/>
              <a:t>Click import and find the files to the right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4" y="2052637"/>
            <a:ext cx="3749675" cy="1852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905547"/>
            <a:ext cx="4733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need to create controller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correct controller</a:t>
            </a:r>
          </a:p>
          <a:p>
            <a:r>
              <a:rPr lang="en-US" dirty="0" smtClean="0"/>
              <a:t>Add a new method in the following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25" y="1611312"/>
            <a:ext cx="31051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7" y="3243262"/>
            <a:ext cx="5724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View from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the View() select Add View..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68" y="2647287"/>
            <a:ext cx="54102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troubleshoot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5" y="2160589"/>
            <a:ext cx="48577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all and delete it</a:t>
            </a:r>
          </a:p>
          <a:p>
            <a:r>
              <a:rPr lang="en-US" dirty="0" smtClean="0"/>
              <a:t>Click Control-E , Control-L to pull </a:t>
            </a:r>
            <a:r>
              <a:rPr lang="en-US" dirty="0" err="1" smtClean="0"/>
              <a:t>Resharper</a:t>
            </a:r>
            <a:r>
              <a:rPr lang="en-US" dirty="0" smtClean="0"/>
              <a:t> templates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ssTest</a:t>
            </a:r>
            <a:r>
              <a:rPr lang="en-US" dirty="0" smtClean="0"/>
              <a:t>” and enter</a:t>
            </a:r>
          </a:p>
          <a:p>
            <a:r>
              <a:rPr lang="en-US" dirty="0" smtClean="0"/>
              <a:t>Enter the entity name (controller) and tab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partialname</a:t>
            </a:r>
            <a:r>
              <a:rPr lang="en-US" dirty="0" smtClean="0"/>
              <a:t> and tab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1619712"/>
            <a:ext cx="4981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270000"/>
            <a:ext cx="4667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up a content page</a:t>
            </a:r>
          </a:p>
          <a:p>
            <a:r>
              <a:rPr lang="en-US" dirty="0" smtClean="0"/>
              <a:t>Includes the scripts</a:t>
            </a:r>
          </a:p>
          <a:p>
            <a:r>
              <a:rPr lang="en-US" dirty="0" smtClean="0"/>
              <a:t>Calls the partial under test</a:t>
            </a:r>
          </a:p>
          <a:p>
            <a:r>
              <a:rPr lang="en-US" dirty="0" smtClean="0"/>
              <a:t>Calls the logic file</a:t>
            </a:r>
          </a:p>
          <a:p>
            <a:r>
              <a:rPr lang="en-US" dirty="0" smtClean="0"/>
              <a:t>Sets up the </a:t>
            </a:r>
            <a:r>
              <a:rPr lang="en-US" dirty="0" err="1" smtClean="0"/>
              <a:t>Qunit</a:t>
            </a:r>
            <a:r>
              <a:rPr lang="en-US" dirty="0" smtClean="0"/>
              <a:t> Fixture</a:t>
            </a:r>
          </a:p>
          <a:p>
            <a:pPr lvl="1"/>
            <a:r>
              <a:rPr lang="en-US" dirty="0" smtClean="0"/>
              <a:t>Where the html is put</a:t>
            </a:r>
          </a:p>
          <a:p>
            <a:pPr lvl="1"/>
            <a:r>
              <a:rPr lang="en-US" dirty="0" smtClean="0"/>
              <a:t>Where the fake object to pass is</a:t>
            </a:r>
          </a:p>
          <a:p>
            <a:pPr lvl="1"/>
            <a:r>
              <a:rPr lang="en-US" dirty="0" smtClean="0"/>
              <a:t>Where the call to bind is</a:t>
            </a:r>
          </a:p>
          <a:p>
            <a:r>
              <a:rPr lang="en-US" dirty="0" smtClean="0"/>
              <a:t>Sets up the </a:t>
            </a:r>
            <a:r>
              <a:rPr lang="en-US" dirty="0" err="1" smtClean="0"/>
              <a:t>Qunit</a:t>
            </a:r>
            <a:r>
              <a:rPr lang="en-US" dirty="0" smtClean="0"/>
              <a:t> test format</a:t>
            </a:r>
            <a:endParaRPr lang="en-US" dirty="0"/>
          </a:p>
        </p:txBody>
      </p:sp>
      <p:pic>
        <p:nvPicPr>
          <p:cNvPr id="1026" name="Picture 2" descr="http://www.weirdlyodd.com/wp-content/uploads/2012/09/hat_w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1119649"/>
            <a:ext cx="29813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ajax</a:t>
            </a:r>
            <a:r>
              <a:rPr lang="en-US" dirty="0" smtClean="0"/>
              <a:t> methods</a:t>
            </a:r>
          </a:p>
          <a:p>
            <a:r>
              <a:rPr lang="en-US" dirty="0" err="1" smtClean="0"/>
              <a:t>JSONView</a:t>
            </a:r>
            <a:r>
              <a:rPr lang="en-US" dirty="0" smtClean="0"/>
              <a:t> Chrome Extension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62" y="254795"/>
            <a:ext cx="56292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43225"/>
            <a:ext cx="5000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1808</TotalTime>
  <Words>222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Creating a unit test with Qunit </vt:lpstr>
      <vt:lpstr>Initial Setup</vt:lpstr>
      <vt:lpstr>First, need to create controller method</vt:lpstr>
      <vt:lpstr>Create the View from the method</vt:lpstr>
      <vt:lpstr>Basic View </vt:lpstr>
      <vt:lpstr>Next Steps</vt:lpstr>
      <vt:lpstr>Tweak if needed</vt:lpstr>
      <vt:lpstr>What it does</vt:lpstr>
      <vt:lpstr>How to set the data</vt:lpstr>
      <vt:lpstr>Test section</vt:lpstr>
      <vt:lpstr>An example</vt:lpstr>
      <vt:lpstr>Troubleshoot with one, test with other</vt:lpstr>
      <vt:lpstr>The two templates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unit test with Qunit</dc:title>
  <dc:creator>Don E. Merson</dc:creator>
  <cp:lastModifiedBy>Don E. Merson</cp:lastModifiedBy>
  <cp:revision>10</cp:revision>
  <dcterms:created xsi:type="dcterms:W3CDTF">2014-04-01T15:04:55Z</dcterms:created>
  <dcterms:modified xsi:type="dcterms:W3CDTF">2014-04-02T21:13:32Z</dcterms:modified>
</cp:coreProperties>
</file>