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02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2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Organizing for Q	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make the models testable with the MVVM framework</a:t>
            </a:r>
            <a:endParaRPr lang="en-US" dirty="0"/>
          </a:p>
        </p:txBody>
      </p:sp>
      <p:pic>
        <p:nvPicPr>
          <p:cNvPr id="1026" name="Picture 2" descr="http://i-cdn.apartmenttherapy.com/uimages/la/092408organize-01.jpg/092408organize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9" y="0"/>
            <a:ext cx="4511675" cy="334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32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objects and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1677988"/>
            <a:ext cx="8089900" cy="4565015"/>
          </a:xfrm>
          <a:prstGeom prst="rect">
            <a:avLst/>
          </a:prstGeom>
        </p:spPr>
      </p:pic>
      <p:pic>
        <p:nvPicPr>
          <p:cNvPr id="10242" name="Picture 2" descr="http://www.n2growth.com/blog/wp-content/uploads/2011/05/Leadership-Basic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475" y="312737"/>
            <a:ext cx="428625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1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187" y="0"/>
            <a:ext cx="5762625" cy="6696075"/>
          </a:xfrm>
          <a:prstGeom prst="rect">
            <a:avLst/>
          </a:prstGeom>
        </p:spPr>
      </p:pic>
      <p:pic>
        <p:nvPicPr>
          <p:cNvPr id="11266" name="Picture 2" descr="http://crystalcoach.com/images/event-bann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100" y="3646697"/>
            <a:ext cx="4279900" cy="196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08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other functions and 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62" y="1425574"/>
            <a:ext cx="7012714" cy="48355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4975668" y="5168900"/>
            <a:ext cx="1615632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http://2.bp.blogspot.com/-1lSkK5w61Os/UMkqqLTf2pI/AAAAAAAAOfo/SCdFTO7ijo4/s640/IMG_21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080" y="2591605"/>
            <a:ext cx="4689302" cy="30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82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bindData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044" y="2704306"/>
            <a:ext cx="9878438" cy="1740694"/>
          </a:xfrm>
          <a:prstGeom prst="rect">
            <a:avLst/>
          </a:prstGeom>
        </p:spPr>
      </p:pic>
      <p:pic>
        <p:nvPicPr>
          <p:cNvPr id="13314" name="Picture 2" descr="http://www.greenchairpress.com/blog/wp-content/uploads/2008/12/doublefan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752" y="0"/>
            <a:ext cx="476250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08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setAjaxData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2160589"/>
            <a:ext cx="8007830" cy="42322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778500" y="2984500"/>
            <a:ext cx="18161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 descr="http://courses.washington.edu/info343/archive/sum13/daily/week4/img/ajax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575" y="609600"/>
            <a:ext cx="27146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84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object before Ajax calls exist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254066" cy="3880773"/>
          </a:xfrm>
        </p:spPr>
        <p:txBody>
          <a:bodyPr/>
          <a:lstStyle/>
          <a:p>
            <a:r>
              <a:rPr lang="en-US" dirty="0" err="1" smtClean="0"/>
              <a:t>xObject.setData</a:t>
            </a:r>
            <a:r>
              <a:rPr lang="en-US" dirty="0" smtClean="0"/>
              <a:t>(‘@</a:t>
            </a:r>
            <a:r>
              <a:rPr lang="en-US" dirty="0" err="1"/>
              <a:t>Html.Raw</a:t>
            </a:r>
            <a:r>
              <a:rPr lang="en-US" dirty="0"/>
              <a:t>(</a:t>
            </a:r>
            <a:r>
              <a:rPr lang="en-US" dirty="0" err="1"/>
              <a:t>Json.Encode</a:t>
            </a:r>
            <a:r>
              <a:rPr lang="en-US" dirty="0"/>
              <a:t>(</a:t>
            </a:r>
            <a:r>
              <a:rPr lang="en-US" dirty="0" err="1"/>
              <a:t>Model.CallData</a:t>
            </a:r>
            <a:r>
              <a:rPr lang="en-US" dirty="0" smtClean="0"/>
              <a:t>))’,$(“#</a:t>
            </a:r>
            <a:r>
              <a:rPr lang="en-US" dirty="0" err="1" smtClean="0"/>
              <a:t>myObject</a:t>
            </a:r>
            <a:r>
              <a:rPr lang="en-US" dirty="0" smtClean="0"/>
              <a:t>”))</a:t>
            </a:r>
            <a:endParaRPr lang="en-US" dirty="0"/>
          </a:p>
        </p:txBody>
      </p:sp>
      <p:pic>
        <p:nvPicPr>
          <p:cNvPr id="15364" name="Picture 4" descr="http://upload.wikimedia.org/wikipedia/en/2/21/Old_s_pos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075" y="2695574"/>
            <a:ext cx="2809875" cy="416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70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remove dependencies</a:t>
            </a:r>
          </a:p>
          <a:p>
            <a:r>
              <a:rPr lang="en-US" dirty="0" smtClean="0"/>
              <a:t>Try to namespace objects</a:t>
            </a:r>
          </a:p>
          <a:p>
            <a:r>
              <a:rPr lang="en-US" dirty="0" smtClean="0"/>
              <a:t>Functions should do 1 thing</a:t>
            </a:r>
          </a:p>
          <a:p>
            <a:r>
              <a:rPr lang="en-US" dirty="0" smtClean="0"/>
              <a:t>Functions names should say that 1 thing</a:t>
            </a:r>
          </a:p>
          <a:p>
            <a:r>
              <a:rPr lang="en-US" dirty="0" smtClean="0"/>
              <a:t>Group like kind dependencies</a:t>
            </a:r>
          </a:p>
          <a:p>
            <a:pPr lvl="1"/>
            <a:r>
              <a:rPr lang="en-US" dirty="0" smtClean="0"/>
              <a:t>Scripts and CSS</a:t>
            </a:r>
          </a:p>
          <a:p>
            <a:pPr lvl="1"/>
            <a:r>
              <a:rPr lang="en-US" dirty="0" smtClean="0"/>
              <a:t>Header</a:t>
            </a:r>
          </a:p>
          <a:p>
            <a:pPr lvl="1"/>
            <a:r>
              <a:rPr lang="en-US" dirty="0" smtClean="0"/>
              <a:t>Logic</a:t>
            </a:r>
          </a:p>
          <a:p>
            <a:pPr lvl="1"/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Diary </a:t>
            </a:r>
          </a:p>
          <a:p>
            <a:endParaRPr lang="en-US" dirty="0"/>
          </a:p>
        </p:txBody>
      </p:sp>
      <p:pic>
        <p:nvPicPr>
          <p:cNvPr id="2052" name="Picture 4" descr="http://lincolnmma.co.uk/wp-content/uploads/2012/12/bigstock_Get_Back_To_Basics_811549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227" y="349250"/>
            <a:ext cx="3914775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2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page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Layout</a:t>
            </a:r>
          </a:p>
          <a:p>
            <a:pPr lvl="1"/>
            <a:r>
              <a:rPr lang="en-US" dirty="0" smtClean="0"/>
              <a:t>Scripts -2 big dependencies jQuery and kendo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Tabs</a:t>
            </a:r>
          </a:p>
          <a:p>
            <a:pPr lvl="1"/>
            <a:r>
              <a:rPr lang="en-US" dirty="0" smtClean="0"/>
              <a:t>Includes all partials</a:t>
            </a:r>
          </a:p>
          <a:p>
            <a:r>
              <a:rPr lang="en-US" dirty="0" smtClean="0"/>
              <a:t>Modals div</a:t>
            </a:r>
          </a:p>
          <a:p>
            <a:pPr lvl="1"/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Diary</a:t>
            </a:r>
          </a:p>
          <a:p>
            <a:r>
              <a:rPr lang="en-US" dirty="0" smtClean="0"/>
              <a:t>Logic</a:t>
            </a:r>
          </a:p>
          <a:p>
            <a:r>
              <a:rPr lang="en-US" dirty="0" smtClean="0"/>
              <a:t>Call to logic object to bind to page</a:t>
            </a:r>
            <a:endParaRPr lang="en-US" dirty="0"/>
          </a:p>
        </p:txBody>
      </p:sp>
      <p:pic>
        <p:nvPicPr>
          <p:cNvPr id="3074" name="Picture 2" descr="http://soilplantlab.missouri.edu/nematode/images/tomatorootkn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275" y="1054100"/>
            <a:ext cx="3429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70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allows us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TestLayout</a:t>
            </a:r>
            <a:r>
              <a:rPr lang="en-US" dirty="0" smtClean="0"/>
              <a:t> Page</a:t>
            </a:r>
          </a:p>
          <a:p>
            <a:pPr lvl="1"/>
            <a:r>
              <a:rPr lang="en-US" dirty="0" smtClean="0"/>
              <a:t>Scripts</a:t>
            </a:r>
          </a:p>
          <a:p>
            <a:r>
              <a:rPr lang="en-US" dirty="0" smtClean="0"/>
              <a:t>Logic</a:t>
            </a:r>
          </a:p>
          <a:p>
            <a:r>
              <a:rPr lang="en-US" dirty="0" smtClean="0"/>
              <a:t>Arrange</a:t>
            </a:r>
          </a:p>
          <a:p>
            <a:pPr lvl="1"/>
            <a:r>
              <a:rPr lang="en-US" dirty="0" smtClean="0"/>
              <a:t>Call any partial to test</a:t>
            </a:r>
          </a:p>
          <a:p>
            <a:r>
              <a:rPr lang="en-US" dirty="0" smtClean="0"/>
              <a:t>Act</a:t>
            </a:r>
          </a:p>
          <a:p>
            <a:pPr lvl="1"/>
            <a:r>
              <a:rPr lang="en-US" dirty="0" smtClean="0"/>
              <a:t>Call the logic page with known values</a:t>
            </a:r>
          </a:p>
          <a:p>
            <a:r>
              <a:rPr lang="en-US" dirty="0" smtClean="0"/>
              <a:t>Assert</a:t>
            </a:r>
          </a:p>
          <a:p>
            <a:pPr lvl="1"/>
            <a:r>
              <a:rPr lang="en-US" dirty="0" smtClean="0"/>
              <a:t>Make sure the values are what is expected</a:t>
            </a:r>
            <a:endParaRPr lang="en-US" dirty="0"/>
          </a:p>
        </p:txBody>
      </p:sp>
      <p:pic>
        <p:nvPicPr>
          <p:cNvPr id="4098" name="Picture 2" descr="http://www.knysnakeep.org/wp-content/uploads/2014/02/We-Can-Do-It-Knysna-Challenge-to-Helen-Zille-and-Alan-Wind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475" y="423862"/>
            <a:ext cx="5715000" cy="45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44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xObject</a:t>
            </a:r>
            <a:r>
              <a:rPr lang="en-US" dirty="0" smtClean="0"/>
              <a:t> ={</a:t>
            </a:r>
          </a:p>
          <a:p>
            <a:pPr lvl="1"/>
            <a:r>
              <a:rPr lang="en-US" dirty="0" err="1" smtClean="0"/>
              <a:t>getDataUrl</a:t>
            </a:r>
            <a:endParaRPr lang="en-US" dirty="0" smtClean="0"/>
          </a:p>
          <a:p>
            <a:pPr lvl="1"/>
            <a:r>
              <a:rPr lang="en-US" dirty="0" err="1" smtClean="0"/>
              <a:t>hasErrors</a:t>
            </a:r>
            <a:endParaRPr lang="en-US" dirty="0" smtClean="0"/>
          </a:p>
          <a:p>
            <a:pPr lvl="1"/>
            <a:r>
              <a:rPr lang="en-US" dirty="0" err="1" smtClean="0"/>
              <a:t>xViewModel</a:t>
            </a:r>
            <a:r>
              <a:rPr lang="en-US" dirty="0" smtClean="0"/>
              <a:t>:{}</a:t>
            </a:r>
          </a:p>
          <a:p>
            <a:pPr lvl="1"/>
            <a:r>
              <a:rPr lang="en-US" dirty="0" err="1" smtClean="0"/>
              <a:t>verifyModel</a:t>
            </a:r>
            <a:r>
              <a:rPr lang="en-US" dirty="0" smtClean="0"/>
              <a:t>:{}</a:t>
            </a:r>
          </a:p>
          <a:p>
            <a:pPr lvl="1"/>
            <a:r>
              <a:rPr lang="en-US" dirty="0" err="1" smtClean="0"/>
              <a:t>bindData:function</a:t>
            </a:r>
            <a:r>
              <a:rPr lang="en-US" dirty="0" smtClean="0"/>
              <a:t>(</a:t>
            </a:r>
            <a:r>
              <a:rPr lang="en-US" dirty="0" err="1" smtClean="0"/>
              <a:t>jQueryObject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setData</a:t>
            </a:r>
            <a:r>
              <a:rPr lang="en-US" dirty="0" smtClean="0"/>
              <a:t>=</a:t>
            </a:r>
            <a:r>
              <a:rPr lang="en-US" dirty="0" err="1" smtClean="0"/>
              <a:t>fuction</a:t>
            </a:r>
            <a:r>
              <a:rPr lang="en-US" dirty="0" smtClean="0"/>
              <a:t>(</a:t>
            </a:r>
            <a:r>
              <a:rPr lang="en-US" dirty="0" err="1" smtClean="0"/>
              <a:t>data,jQueryObject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Used for testing </a:t>
            </a:r>
          </a:p>
          <a:p>
            <a:pPr lvl="2"/>
            <a:r>
              <a:rPr lang="en-US" dirty="0" smtClean="0"/>
              <a:t>Sets </a:t>
            </a:r>
            <a:r>
              <a:rPr lang="en-US" dirty="0" err="1" smtClean="0"/>
              <a:t>xViewModel</a:t>
            </a:r>
            <a:endParaRPr lang="en-US" dirty="0" smtClean="0"/>
          </a:p>
          <a:p>
            <a:pPr lvl="2"/>
            <a:r>
              <a:rPr lang="en-US" dirty="0" smtClean="0"/>
              <a:t>Calls </a:t>
            </a:r>
            <a:r>
              <a:rPr lang="en-US" dirty="0" err="1" smtClean="0"/>
              <a:t>bindData</a:t>
            </a:r>
            <a:endParaRPr lang="en-US" dirty="0" smtClean="0"/>
          </a:p>
          <a:p>
            <a:pPr lvl="1"/>
            <a:r>
              <a:rPr lang="en-US" dirty="0" err="1" smtClean="0"/>
              <a:t>setAjaxData:function</a:t>
            </a:r>
            <a:r>
              <a:rPr lang="en-US" dirty="0" smtClean="0"/>
              <a:t>(</a:t>
            </a:r>
            <a:r>
              <a:rPr lang="en-US" dirty="0" err="1" smtClean="0"/>
              <a:t>xId,jQueryObject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Used by root page to get data</a:t>
            </a:r>
          </a:p>
          <a:p>
            <a:pPr lvl="2"/>
            <a:r>
              <a:rPr lang="en-US" dirty="0" smtClean="0"/>
              <a:t>Sets </a:t>
            </a:r>
            <a:r>
              <a:rPr lang="en-US" dirty="0" err="1" smtClean="0"/>
              <a:t>setData</a:t>
            </a:r>
            <a:r>
              <a:rPr lang="en-US" dirty="0" smtClean="0"/>
              <a:t> to create </a:t>
            </a:r>
            <a:r>
              <a:rPr lang="en-US" dirty="0" err="1" smtClean="0"/>
              <a:t>xViewModel</a:t>
            </a:r>
            <a:endParaRPr lang="en-US" dirty="0" smtClean="0"/>
          </a:p>
          <a:p>
            <a:pPr lvl="2"/>
            <a:r>
              <a:rPr lang="en-US" dirty="0" smtClean="0"/>
              <a:t>Calls bind Data</a:t>
            </a:r>
          </a:p>
          <a:p>
            <a:pPr lvl="1"/>
            <a:endParaRPr lang="en-US" dirty="0"/>
          </a:p>
        </p:txBody>
      </p:sp>
      <p:pic>
        <p:nvPicPr>
          <p:cNvPr id="5122" name="Picture 2" descr="http://s3.amazonaws.com/rapgenius/1364882322_spock-leornard-nimoy-star-trek-t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975" y="609600"/>
            <a:ext cx="5324475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79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 Object doesn’t call itself</a:t>
            </a:r>
          </a:p>
          <a:p>
            <a:pPr lvl="1"/>
            <a:r>
              <a:rPr lang="en-US" dirty="0" smtClean="0"/>
              <a:t>Testing creates the UOW and calls the </a:t>
            </a:r>
            <a:r>
              <a:rPr lang="en-US" dirty="0" err="1" smtClean="0"/>
              <a:t>setData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Root page calls </a:t>
            </a:r>
            <a:r>
              <a:rPr lang="en-US" dirty="0" err="1" smtClean="0"/>
              <a:t>setAjaxData</a:t>
            </a:r>
            <a:r>
              <a:rPr lang="en-US" dirty="0" smtClean="0"/>
              <a:t> to pull real data</a:t>
            </a:r>
          </a:p>
          <a:p>
            <a:pPr lvl="1"/>
            <a:r>
              <a:rPr lang="en-US" dirty="0" smtClean="0"/>
              <a:t>Or Root page calls the </a:t>
            </a:r>
            <a:r>
              <a:rPr lang="en-US" dirty="0" err="1" smtClean="0"/>
              <a:t>setData</a:t>
            </a:r>
            <a:r>
              <a:rPr lang="en-US" dirty="0" smtClean="0"/>
              <a:t> passing the </a:t>
            </a:r>
            <a:r>
              <a:rPr lang="en-US" dirty="0" err="1" smtClean="0"/>
              <a:t>Html.Raw</a:t>
            </a:r>
            <a:r>
              <a:rPr lang="en-US" dirty="0"/>
              <a:t>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viewmodel</a:t>
            </a:r>
            <a:r>
              <a:rPr lang="en-US" dirty="0" smtClean="0"/>
              <a:t> called in </a:t>
            </a:r>
            <a:r>
              <a:rPr lang="en-US" dirty="0" err="1" smtClean="0"/>
              <a:t>setData</a:t>
            </a:r>
            <a:r>
              <a:rPr lang="en-US" dirty="0" smtClean="0"/>
              <a:t> must set all functions and </a:t>
            </a:r>
            <a:r>
              <a:rPr lang="en-US" dirty="0" err="1" smtClean="0"/>
              <a:t>jsObjects</a:t>
            </a:r>
            <a:endParaRPr lang="en-US" dirty="0"/>
          </a:p>
        </p:txBody>
      </p:sp>
      <p:pic>
        <p:nvPicPr>
          <p:cNvPr id="6146" name="Picture 2" descr="http://www.expatmedicare.com/sites/default/files/1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547" y="609600"/>
            <a:ext cx="4260028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10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Passes a </a:t>
            </a:r>
            <a:r>
              <a:rPr lang="en-US" dirty="0" err="1" smtClean="0"/>
              <a:t>jsObject</a:t>
            </a:r>
            <a:r>
              <a:rPr lang="en-US" dirty="0" smtClean="0"/>
              <a:t> called data</a:t>
            </a:r>
          </a:p>
          <a:p>
            <a:r>
              <a:rPr lang="en-US" dirty="0" smtClean="0"/>
              <a:t>Passes the jQuery object to bind</a:t>
            </a:r>
          </a:p>
          <a:p>
            <a:r>
              <a:rPr lang="en-US" dirty="0" err="1" smtClean="0"/>
              <a:t>xObject.xViewModel</a:t>
            </a:r>
            <a:r>
              <a:rPr lang="en-US" dirty="0" smtClean="0"/>
              <a:t>=</a:t>
            </a:r>
            <a:r>
              <a:rPr lang="en-US" dirty="0" err="1" smtClean="0"/>
              <a:t>kendo.observable</a:t>
            </a:r>
            <a:r>
              <a:rPr lang="en-US" dirty="0" smtClean="0"/>
              <a:t>({</a:t>
            </a:r>
          </a:p>
          <a:p>
            <a:pPr lvl="1"/>
            <a:r>
              <a:rPr lang="en-US" dirty="0" err="1" smtClean="0"/>
              <a:t>xData:data.xDataItems</a:t>
            </a:r>
            <a:endParaRPr lang="en-US" dirty="0" smtClean="0"/>
          </a:p>
          <a:p>
            <a:pPr lvl="1"/>
            <a:r>
              <a:rPr lang="en-US" dirty="0" err="1" smtClean="0"/>
              <a:t>dropdownItems:data.dropdownItems</a:t>
            </a:r>
            <a:endParaRPr lang="en-US" dirty="0" smtClean="0"/>
          </a:p>
          <a:p>
            <a:pPr lvl="1"/>
            <a:r>
              <a:rPr lang="en-US" dirty="0" err="1" smtClean="0"/>
              <a:t>otherUofWorkObjects:data.objectName</a:t>
            </a:r>
            <a:endParaRPr lang="en-US" dirty="0" smtClean="0"/>
          </a:p>
          <a:p>
            <a:pPr lvl="1"/>
            <a:r>
              <a:rPr lang="en-US" dirty="0" err="1" smtClean="0"/>
              <a:t>otherFunctions:function</a:t>
            </a:r>
            <a:r>
              <a:rPr lang="en-US" dirty="0" smtClean="0"/>
              <a:t>(){},</a:t>
            </a:r>
          </a:p>
          <a:p>
            <a:pPr lvl="1"/>
            <a:r>
              <a:rPr lang="en-US" dirty="0" smtClean="0"/>
              <a:t>Events:{</a:t>
            </a:r>
            <a:r>
              <a:rPr lang="en-US" dirty="0" err="1" smtClean="0"/>
              <a:t>data.xData.Events</a:t>
            </a:r>
            <a:r>
              <a:rPr lang="en-US" dirty="0" smtClean="0"/>
              <a:t>}</a:t>
            </a:r>
            <a:endParaRPr lang="en-US" dirty="0"/>
          </a:p>
          <a:p>
            <a:pPr lvl="1"/>
            <a:r>
              <a:rPr lang="en-US" dirty="0" smtClean="0"/>
              <a:t>})</a:t>
            </a:r>
          </a:p>
          <a:p>
            <a:pPr lvl="1"/>
            <a:r>
              <a:rPr lang="en-US" dirty="0" err="1" smtClean="0"/>
              <a:t>bindData</a:t>
            </a:r>
            <a:endParaRPr lang="en-US" dirty="0" smtClean="0"/>
          </a:p>
          <a:p>
            <a:pPr lvl="1"/>
            <a:r>
              <a:rPr lang="en-US" dirty="0" err="1" smtClean="0"/>
              <a:t>kendoBeautify.FixAllKendoControlsWidths</a:t>
            </a:r>
            <a:r>
              <a:rPr lang="en-US" dirty="0"/>
              <a:t>() after binding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 descr="http://home.messiah.edu/~ll1205/volleyball%20s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889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38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bindData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Binds </a:t>
            </a:r>
            <a:r>
              <a:rPr lang="en-US" dirty="0" err="1" smtClean="0"/>
              <a:t>ViewModel</a:t>
            </a:r>
            <a:r>
              <a:rPr lang="en-US" dirty="0" smtClean="0"/>
              <a:t> to pass object</a:t>
            </a:r>
          </a:p>
        </p:txBody>
      </p:sp>
      <p:pic>
        <p:nvPicPr>
          <p:cNvPr id="8194" name="Picture 2" descr="http://virtuallyyoursjb.com/press/wp-content/uploads/2010/09/bigstock-bind-hand-26421275-300x26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175" y="474662"/>
            <a:ext cx="2857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82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99" y="1604962"/>
            <a:ext cx="9421473" cy="3081338"/>
          </a:xfrm>
          <a:prstGeom prst="rect">
            <a:avLst/>
          </a:prstGeom>
        </p:spPr>
      </p:pic>
      <p:pic>
        <p:nvPicPr>
          <p:cNvPr id="9218" name="Picture 2" descr="http://www.pachamama.org/wp-content/uploads/2012/12/walking-through-the-door-5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717" y="4702838"/>
            <a:ext cx="3229807" cy="215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18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</TotalTime>
  <Words>255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Organizing for Q A</vt:lpstr>
      <vt:lpstr>Basic Idea</vt:lpstr>
      <vt:lpstr>Root page structure</vt:lpstr>
      <vt:lpstr>What this allows us to do</vt:lpstr>
      <vt:lpstr>Logic Structure</vt:lpstr>
      <vt:lpstr>Important Points</vt:lpstr>
      <vt:lpstr>setData</vt:lpstr>
      <vt:lpstr>bindData</vt:lpstr>
      <vt:lpstr>Walking through an example</vt:lpstr>
      <vt:lpstr>Basic objects and functions</vt:lpstr>
      <vt:lpstr>Events</vt:lpstr>
      <vt:lpstr>Do other functions and bind</vt:lpstr>
      <vt:lpstr>bindData</vt:lpstr>
      <vt:lpstr>setAjaxData</vt:lpstr>
      <vt:lpstr>Calling object before Ajax calls exist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Organizing for Q A</dc:title>
  <dc:creator>Don E. Merson</dc:creator>
  <cp:lastModifiedBy>Don E. Merson</cp:lastModifiedBy>
  <cp:revision>20</cp:revision>
  <dcterms:created xsi:type="dcterms:W3CDTF">2014-03-25T17:14:56Z</dcterms:created>
  <dcterms:modified xsi:type="dcterms:W3CDTF">2014-03-25T18:29:09Z</dcterms:modified>
</cp:coreProperties>
</file>