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tfirebug.com/downloads" TargetMode="External"/><Relationship Id="rId2" Type="http://schemas.openxmlformats.org/officeDocument/2006/relationships/hyperlink" Target="http://www.mozilla.org/en-US/firefox/n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docs.seleniumhq.org/download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www.360logica.com/blog/wp-content/uploads/2014/05/Importance-of-Regression-Testing-in-Software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63" y="426148"/>
            <a:ext cx="3810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Selenium IDE to document your application</a:t>
            </a:r>
            <a:endParaRPr lang="en-US" dirty="0"/>
          </a:p>
        </p:txBody>
      </p:sp>
      <p:sp>
        <p:nvSpPr>
          <p:cNvPr id="4" name="AutoShape 2" descr="data:image/jpeg;base64,/9j/4AAQSkZJRgABAQAAAQABAAD/2wCEAAkGBxQQEBQUEBQVFhQXGBgVGBYWGRUUFhYZFRUWFxUUGRcYHCgkGCAlHBQVITEhJSorLi4vFx8zODMsNygtLisBCgoKDg0OGxAQGywkHyYvLC8sLCwsLCwsLCwsLCwsLCwsLCwsLCwsLCwsLCwsLCwsLCwsLCwsLCwsLCwsLCwsLP/AABEIANEA8QMBIgACEQEDEQH/xAAbAAEAAgMBAQAAAAAAAAAAAAAABQYBBAcDAv/EAEUQAAEDAgMEBwQHBgUDBQAAAAEAAgMEEQUSIQYxQVETIjJhcYGRQlKhwQcUM3Kx0eEjYoKSovAVU7LC4hZDYyQlNERU/8QAGgEBAAIDAQAAAAAAAAAAAAAAAAMEAQIFBv/EACgRAAICAQQBBAICAwAAAAAAAAABAgMRBBIhMUEFEyJRQoFhsTJDcf/aAAwDAQACEQMRAD8A7iiIgCIiAIiIAsFLqC2yruhpides5rLgE2vruHhbzRm0I75KP2ToKyuc0mLTR9iR1uTrkejtyl6Xa1w+1YD3tNj6G60U0XJ+n2x65LXUziNjnvNmtBcTvsALncoT/qiN32QzjncD8yk2Nw1EMkefIXsc3riwBcCN+7iueVeztTB1gwuaPbhOcf06j0UV0p/gU51zhxJYL4/aJ/staPG5/JeLsdmPFo8B+aolNjcrNHWd3O3+v53U3huJCe4DSCBc31HqqErLfLIssnv8am974N/JZGNze8PQKORR+9Z9sZJZm0Eo3hh8iPmtmLaP3meh+RUAi3WpsXkZZbIcbidvJb94W+O5b8cocLtII7jdURfUchabtJB5g2U0dbL8kZ3F8RValx6Rvbs8eh9VN0WKxy6A2PunQ+XNW69RCfTMpm8i+JJmt7RA8SAkUrXC7SCN2hB/BTZXRk+0RFkBERAEREAREQBERAEREAWFhzgBqqnjm0ZddkBsNxfxPc3l4rDaRNTTO2WIkti2PMg6o67/AHQd33jwVQxDE5Jz+0dpwaNGjy/NaaKGU2zuUaSFXPb+wiItC0F9MqXRXc1xbbW7SRu8F8rylhMz44W75Xhvg0G7j5ALKNLGlFt9F6p8Lhq6aF9RG1z3RMcXWs67mAk5hY7yq42ijhc9sN8ubeTcm2m/krHtTiAoqO7G6DLGADawOn4Bc5O1XKL+r/iodWs4ikeVnyyzIqyNqj/lD+b/AIr6btUOMR8nfoqXtyNCyIoFm1EftMePDKfmFuQ45A/27feBb8dyw4P6BJIvljw4XaQRzGo+C+lqAiIgMyPLiC4kkANFzewBJ+ZVh2Wd1XjkQfUfoq6pnZd9pHjm2/of1VjTSfurJldllRfDpACASLncOJtvsvtdc3CIiAIiIAiIgCIiALDjZCqrtVi++GM/fI/0/msN4JaaZWz2o1NoccMxMcZ/Zjeff/T8VBIirt5PRVVRqjtiERFglC+ZZA0XcQAOJXhXVrYm3Op4DifyHeozD8OqMRktG24G9x0jZ58+7UrZLJDbdGtck2x1wCNx19VL7D0nS1Ukx7MQ6Nv3ndo+Q0/iVHqH1FFIY5MwAJAztIDgDYObfhx0K63sjh31ekjaR13DO/nmfrr4Cw8lvGPJR1mpTqwvJtY1hEdXF0c2bLmDuqbG43a+aiY9hKIf9onxe/8ANWZFu4p9nHIBuxlEP/rt9Xn8XLJ2Oov/AM7fVw+ankTbH6BVKn6P6N/ZbIzva8/77qDr/o0cNYJgf3ZBb+pv5Lo6LV1xfgHEa7AquiOZzHtA9thzN8y3d/FZbWD45K9wY5nScbts11hvOpAPwXYyFQ9sYoaSoikjiAc9smbJ1b2MdiRu4nVVrqEo5Rq0fIKyoU4+OEZ/m/RfBx8/5f8AV+i5+xmpOqQwF9p299x8L/JVA4+73G+pUnsviEk9XG0NaACXOOujWjXj4DzUlUJKaZlG5tZXO/xKOMXAZAXC3vPeLn+gfFWHA8b6SzJTZ/A8HfqqztozLicJ96Bw/lc4/NeIPJekhWpwKNtsq7W0dIWVCYBi3SjI/tjj7w5+KmlVlFxeGXoTU1lGURFg3CIiAIiwgI/HcQ6CIuHaOjR3nj5b1z5ziTc6k6kqW2mrulnIHZZ1R4+0fXTyUQoJvLO/oaPbry+2ERFoXQvGrqBGwudw4czwC9l4YNhJxKqsbini7ZHtH3QeZ+AHespZIrrVXHcz52Y2ZkxF/TT3bDffuL7ewzkBxd893VKKjZCwMiaGsG5o0C9IIWsaGsAa1oAAGgAGgAXorCWDztt0rHlnhVUrJW5ZGNe3k4Bw9CvYLKLJEEREAREQBERAFE41s/FVuaZs3VBAym2+1/wClkWGk+GCts2JpBvY8+L3/Ir6m2VoomOe6LqtBcSXybgLne5WJfE0Qe0tcAWkEEHUEHeCFr7cfoHIsGxGKa4MMTX6kDLe47r8RxU9R1JhJMTWMJFrtYwG3K9lA7Z7MOoJBLBfoSeqd5jdwaTxHI+R79zC60TRh3Hc4cir1UK2uEjl3OyL7Zu10hnkZJL1nsBDTusHbxpv818oisJJdFZtvln3FKWODmmxBuCr1hdaJow8b9xHIjeFQlLbOV3Ry5T2X6efsn5eaiuhuWSxprdksPplzRYWVROqEREAWli1V0UL38QNPE6D4lbqrW2tRZjGe8S4/wAO74n4LEnhE1Fe+xRKkSsLXqaxrN+p5D58lqU8U1W/JE0u7ho0Dm47h5qulk9FOyMESYKKNxTDKnC3AyDpIHHtNuWtJ9m57J8dD+G5SVbJW5mG448x3EcFlrBrVdGxcHlicrgwNYLveQxoG8l2n9+IXStnMHbR07Im7xq4+889o/LwAVI2TpPrGI5iOpTszfxu0b8/5QulhSVrjJyfULt09q8HjVwh7C0lwB4tc5jtNdHNIIXF/omxietmr2VtXOWRMu1xmewx9d4L7ggGwA333LtFVMGMLnXsB7LXPPk1oJK4P9F+zrzJiMVbSzMbUxFkbpaeYNu5z9cxZ1D1mm+m7uUhzyy/QZtRWVxqWVT3TRR5ckrh1rkkZMwHW0AOuo81f6zayjhLxJO0CNzWSOs5zI3O7LZJGgtjP3iFzn6IZsUp3y0VZBPkBaWSSNPRx2cOlAkJs4Fty3LfUciV8bA7IGOKsw/Fopy2SUSh7RKYpwMvW6WO9nZmNdYkHXuKA6die0VNTECaUAljpbAOeejYLulIYDZgHtHTvUbX/SBh8Ac6So6rQwlzY5pG2lBMZzMYQQ4NNjfgVy/bWqo6CvkiJkh/9uNAGvD5BklZaORjgCXZBoQTqQRcWufPFGwVGzLKXCumqnxzMa/LBJ0l80kri5rQcreubakcLk3QHX6La+imm6GOdpk6MT5SHM/ZubmDwXAA9U333A3r6pdq6SWSJjJml0wcYrh7Wy5TZ3RvcA2S37pKpmJbEMq8Ic+mhyV8lLFEXva+J56MR5onB9spLWZLkbu5Z2Q2ZhqaKibXQVLamj6rWP6aIMe1zTna4Wa5pysN7ndbfcIC6S7UUrTMDKLQaTODXuZEQLlr5GtLWkW1BNwvWfH6dkrYTJeVzOkEbGvkfk3Zy1jSWtubXNlyTaLZOqpnmrwv6w2apkcJ6JzHSRSZy7O4nsiM6mzzcB9rg6KW242Ulmklrad1RS1kDGNYYWySMqA2FjsjQy7gQ5zmX3HLuOtgJLbPadj5sP8Aq2I/V2vm1HRTPbUNa9rCxr2xlps67bEgda99FdK7HqeGURSSftS0v6NjXySZG73lkYJDe8iy4xtTQV0owZ09LL00cj5agQwyOazPUMfnd0bSGucAXEDjfQblaqLCZqTaCrq5mSPp6iA9HIxj5LECM9E5rQXNNmG1xY6cdEBcMQ2yooKZlVJOPq7zZsrGySsvyJjacp0I1tuXozaykMsMXTAPnYJIQ5sjBI02tke5oaTqOre/cuLVWydZBs/NG+CUy1FW2ZkDGPlexgGrniMHITbjyHHRSu1VDNJPgDmU9Q5sDYumIgmPRWfFfP1NCMjtN+iA7PXUbJ43RyC7HCxC4/FSuoK59O86E2B94H7N/nu8SeS7ODcKifSphl4o6lnaidlJ/dcRlPk638xUlUtsiC+G6JpIvOCXOxrh7QB9Rdei6ByAiIgL5hNX0sTXcbWPiND/AH3rdVY2QqNXs/iH4H5KzrnWR2yaOzTPfBMIiLQlCoH0kPe2WK2jXNIBG+4Oo+LVf14z07HFpe0EtN2kgHKbWuOWixJZRLTZ7c9xznANjZJrPqLxx77bpHeR7I7z6KarK1kLehowGMB1c3e4jv3nx4r3x7Gs944j1dzne93Du/FQK4et13+ur9s6VVcrPnZ+kWCkx1r2mOqaHNcLE2BBB4OaqltFsc+nJqcOJfFvMY6zmju99vdvHet1bNFXPhN2OtzB1B8QtNP6lKPxs5X35My0+17q+H9eDe+jCn/9I6Y9qaRzvJpy29Q/1VyULhOMxPAaQI3a6aBpJNyQeZJJ81Mhduq2FkcweTmXKW9uSMoiKUiCKJ2son1FBUww/aSQyRs1t1nsIbrw1K4x9NGBswyiw+KnLgQZQ+S5zyuysJc517nW5tuG4IDtk+GXkc9rrF1rhzWyC4AF231boBpe3G1yb+tDhrIXPe0DPJlzusGl2UWaLNA0FzbxVLotlGCTDK+G0Zjib9YF8rHsdTm0hG7M1x1PEHXcFISfSPRtjjmJkFNJMadtSWt6IvAP72cN6rutltoUBcEVf/6ugdWS0kQfLNE0PkDMnVBAIAzOBebEGzQfXRVPHPpDe6vw6mponhlT0dQXHIHvidmyxtaXdW5Yb5iDpbigOmIuabSYjC7H8PZK6simDbsjb0JgeH5u2RLcatIPVN7DxU9Sbewy109C2Cp+sQsc9wIhyuDcmjXdLa5D2kXt5IC2oqnhf0h0VRQSVzXuZDEcsge2z2uOWzMovmJzNAsSNUbt9TmTouiqOm/YuMQYxzxHOWBs1mvILBnbmsSRyQFsREQBR20VH09JPHxdG4DudYlp9bKRWCEMPo5Ns9Jmpmd1x6ONvhZSKjcCZlY9vuyyD0NlJLpR6OJNYkwiItjUkMAmyVDO85fUH52V5XO6V+V7TycD6ELoap6hfJM6OifxaMoiKuXT5Jsqrj2NZ7xxHq7i73u4d34pj+M5y6KM6NOV54kje3uH4+G+BzC9uO+y4ev1zea4ftnS0um/OX6MoiLjHRCIiAxcbuPJSuy+Pl1QIM2Zha6xOuoFwAeVgVXsTwx1QGCK3SB123OW99C2/C+iuOyuzDaUB8lnTHjwZfeG/MrqenVTc1OL/wClLWWRUdr/AEWRZWAsr0JyQuV/Tds1WYm2nZR07pOidIXOL4GN67WAWzyAnceHBdURAV6mw19RhX1WZj4XPpvq7rlji0uh6NxBY4g2JPoqvsHsa6npDR4jRRzdHI58cpMUsLw65ByuOZjhdw7O48dV0lEByrbn6PXVQkqIIXx1zX2hkgkZG17GkNY6UOcMhDeLetZrd50Xxiextf8A4hhNY5rZzTxRRVHRuY1wcwyF0gzlocP2nDXTdqusIgOW7SbP1s+P0VYymcYIQGvcHwAgZ5LENdJc2a9pPna6zguz1ZFtDWVz6Z/1eWJ7GOz05cTlht1ekuL9GfUXsuoogOCYZsvV0OBVlPW0UjjLNE4CN8T3ZeoM7BG9xc5paDltY8dLqU2OxxjMTZPVUVdHLM2KjbNJGWQs7EcYLbaF7mtBdc6nQAXXYaqlbKAH30IcCCWuaRuIcDcbyPAkbivJlA24Li99iCM7i4AjcbbiRvBO5AbaIiA+JJA0FziAALknQADUkqLn2hhadCXfdGnqbLT2/ZI7D5hDvsM3PICC+3l8Lqh7O1/SxZXHrssD3j2T8vJTVVqXZV1F0of4m1hTSGOJ0LpJHesjrfgtxEV1LBzG8vIREWTAC6QFzmJt3AcyB6ldGCqanwX9F0zKLCKqXyj7Y7JTSzGpo3gSFoD2dnOW6BwO4m1hY6ab1D4Thk5EksrHMy6ODwQS64va+8DnutZdQXnURB7HNO5wIPmFS1GihZl+SxVqZQwvBztF9zRlji07wSD5FfC8y008M7aeVkIiLAANtyvWD14miB9oaOHf+u9UVbuE15gkv7J0cOY5+IV7Q6n2bOemVtVT7keO0XsLK84ZQ9oc03BFwV6L0yeeUcUIiLICIiAIiIAiIgCIiAIiwgMOFxYrjO0WHnDK67QeifdzO9hPWZ/Cf9vNdSx/Euhj6p67tG93N3koPGKH/E6Agazxat5lwG7+IfHwUsFKK3eDW2hyr3ENG8OALTcEXB7juX0q9stXaGF28XLb+PWb5HX15Kwq8nlHElHa8BERZMHvQPa2VhebNDgTx3aq5Ydi7J3FrLgjnpccwqBUVTI+25rfE6+ixgmKmapYylDnPvcuPVa1o7Tjxtbu1uBxUFsIyWWyzp7JReEuDp90XzZFSwdTk+1hZRDJUdqqXLKHjc8a/eb+lvQqEV6xqh6eFzR2u008nDd5Hd4EqiNN+7gQd4I0IPeCCPJec9So9uzeun/Z19HbuhtfaMoiLmlwIiICVwTFjCcrtYz/AEnmPyVxikDgC0gg6ghc5W7huJvgPV1bxad3lyK6mi17q+E+v6KOo0m/5R7L4ijsPxiObccrvddofLmpALvQsjNZi8nMlFxeGjKIi3NQi+JpA0EuIAG8ncvKirGTNzRm43ct3cs4fZnDxk2ERFgwERfEsgaCXEAcybBAfS0sTxJkDbu1PBo3n++aisT2lAu2AZj7x3DwHFVieZz3FzySTxKs1ady5l0WqtM5cy6PusqnSvL3nU+gHILbwCu6GYX7Luq75HyP4lRywrrgnHaX5QTjt8Gn9ImDmkqm1MOjJXX7myAXcPBwuf5lluNRZGuLgLjs7yDxFgrhG2OvonwTuAIFsxtcEaskF+It8Coil2cw6m7bnTu7zdvo2w9SVTjKUfjg89dopSnhIrf+Oukdlp4nPd4En+Vt1I02zGI1P2hEDTzIB/lZc+RIVmbtCyJuWngaxvAaNH8rQpPZ+rlnzPkIDdzQBYE8Tz7vVZm7Esvg3Xp+yO6RBYb9G8DNZ3vlPEdhvw1+KteHYXDTi0EbGDjlABPid581uIqrk32bxhGPSMWRZRYNgiIgMFU7ayg6KTp2j9m8gSfuv3Nf4O0B77HiVcl5VMDZGOY8BzXAgg7iDoQoNRTG6DiySqx1y3I52iV1I6km6GQksdrDIfaaP+24++34ixReVtqlXJxkdyE1OO5BERRm4REQBbUOLSxC4kIaPeNwPXco+rqmxNzPNuXM9wC8MIwabE3ZjeOnB387cG+8e/cFa01dspfDKIbpQivkXPZHaA1vS3AtGWgOFxmzZr6cNw9VNVtayFuZ5tyHE9wCinywYfEI4mi/Bo3k+88/NVetq3zOzSG54ch3AcF67S6ebit7/ZzIU+5LdjCNnFsWfUHXRg3N+Z5leOEYoYJ42g36RzWlvcTbMeVtTfuK1UXS9tbdqLzrW3ajoclfE3tSMHi4fmtKfaGBu5xd90E/HcqQsqBaWPlldaOPlliq9qnHSJgHe43PoPzUHVVj5TeRxd47h4DcF4opo1Rj0ixCqEOkERFISBERAYWUXy94aCSbAb0BtUFI6aQMbx3nkOJV/pYBGxrW7gLBRmzGHmKLM8We/Ug72j2Wnv595UyudfbveF0cvUW75YXQREUBXCIiAIiIAiIgNDGcKjqonRyjQ6gjRzXDc5p4ELnk4kpJegqt5+zl9mUfJ264/S/Ulo4thcdVEY5m5mn1aeDmngVU1WkjfH+Sei91P+CiItXFMOnw09cGam9mQdpg4B44fh3jcvWmqWyNzMcCO7h4jgvN3UTqeJI7FdsZrKPVeVVIWsc5ozEC4HNeqKJdkh6bObIPqHCeuuG72xbiRwze6O7eePfZMWxtsI6OADMBbQdVluAHNbWz2IdLHZ3bboe8cD/fJc9iD4Jn00/2jNWHhJGey4c9Pw7ivY+m10uKcTkxW+1qzwbsjy4kuJJOpJ4rCwsrtl8IiIAiIgCIiAIiIAiLylmsQ0Aue7RrGi7nHuHLvOiw2kYbS5Z9SyBrS5xsBqSVObM4E6VzZ6hpawHNFEdCTwlePwbw3nXdsYDssQ5stXYvGrIhqyM8Cfff37hw5q1hUrr88RKF+o3fGICyiKqUwiIgCIiAIiIAiIgCIiA+XMBFiLg7wdQVSsb2CaXGShf0Enua9Ge4W7HhqO5XdFHOuM1iSNozlF5RyGorZ6V2Sthc3gHtHVd4HcfI+S3qWtjl7Dge7j6HVdMngbI0te0Oad4cAQfEFVLFfo9ppbuhLoHb+r1m3+6d3kQuVd6WnzBl6vXPqRoYdWGGQPHgRzHEf3yU1tbgQroGyQkCdnXifz4lhPI/A+aqlTstiNP9k5s7fEZvMPtbycVZdhK2d7JI6mJ0ZYW5cwc24de9r+HxUvp8bqJ7JdGNROE8Ti+UVPDqzpW6jK9pyvadC1w0II4agrbW/t1gphf9dpxuFqhg9pv+Z4jj681GQSh7Q5puDqCvT1Wb0T0274noiIpSYIiFAEWvLWxt7T2jzBPoFqjF2vdlhY+V3JjSf1+Cw5JGrkl2SS8p6hsYu9waO8/hzWxR7PV1R2gymYeLutJ/L+dlZsI2Np4CHvBmk9+XrW8G7h+KgnqIrrkgnqoR65KxhmHVFZ9k3oov86Qbx+5H7XidFdcEwGKkByAukPakdq93nwHcNFKgLKpztlPso2XSn2ERFGRBERAEREAREQBERAEREAREQBERAEREAREQHy9oIIIuDoRz7ly7GsMOG1Fh/wDFmN2HhE/eWE8uXd4FdTWljGGR1UL4pRdrh5g8HDkQVvXNweSSqxwlk58V5YfspUVAc6KpAaHZbOL8w0BANtNxC8KWiqmzGiyZpm9mQ9jojulPdwtz03hdIwDCW0kIjaS43LnPdve53aceXh3BWrrlhbey3fesLb2U1n0fVB7dX6B5/wBwWzF9GsZ+1qJXeAa3/VmV7RVnbN+So7pvyVqi2Go49eizn/yOc7+m9vgp+mpWRNyxsawcmgNHwXsi0bb7NHJvsIiLBgIiIAiIgCIiAIiIAiIgCIiAIiIAiIgCIiAIiIAiIgCwURAazftj9xv+p62QiIzLMoiIYCIiAIiIAiIgCIiAIiIAiIgCIiA//9k="/>
          <p:cNvSpPr>
            <a:spLocks noChangeAspect="1" noChangeArrowheads="1"/>
          </p:cNvSpPr>
          <p:nvPr/>
        </p:nvSpPr>
        <p:spPr bwMode="auto">
          <a:xfrm>
            <a:off x="3410839" y="9619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QEBQUEBQVFhQXGBgVGBYWGRUUFhYZFRUWFxUUGRcYHCgkGCAlHBQVITEhJSorLi4vFx8zODMsNygtLisBCgoKDg0OGxAQGywkHyYvLC8sLCwsLCwsLCwsLCwsLCwsLCwsLCwsLCwsLCwsLCwsLCwsLCwsLCwsLCwsLCwsLP/AABEIANEA8QMBIgACEQEDEQH/xAAbAAEAAgMBAQAAAAAAAAAAAAAABQYBBAcDAv/EAEUQAAEDAgMEBwQHBgUDBQAAAAEAAgMEEQUSIQYxQVETIjJhcYGRQlKhwQcUM3Kx0eEjYoKSovAVU7LC4hZDYyQlNERU/8QAGgEBAAIDAQAAAAAAAAAAAAAAAAMEAQIFBv/EACgRAAICAQQBBAICAwAAAAAAAAABAgMRBBIhMUEFEyJRQoFhsTJDcf/aAAwDAQACEQMRAD8A7iiIgCIiAIiIAsFLqC2yruhpides5rLgE2vruHhbzRm0I75KP2ToKyuc0mLTR9iR1uTrkejtyl6Xa1w+1YD3tNj6G60U0XJ+n2x65LXUziNjnvNmtBcTvsALncoT/qiN32QzjncD8yk2Nw1EMkefIXsc3riwBcCN+7iueVeztTB1gwuaPbhOcf06j0UV0p/gU51zhxJYL4/aJ/staPG5/JeLsdmPFo8B+aolNjcrNHWd3O3+v53U3huJCe4DSCBc31HqqErLfLIssnv8am974N/JZGNze8PQKORR+9Z9sZJZm0Eo3hh8iPmtmLaP3meh+RUAi3WpsXkZZbIcbidvJb94W+O5b8cocLtII7jdURfUchabtJB5g2U0dbL8kZ3F8RValx6Rvbs8eh9VN0WKxy6A2PunQ+XNW69RCfTMpm8i+JJmt7RA8SAkUrXC7SCN2hB/BTZXRk+0RFkBERAEREAREQBERAEREAWFhzgBqqnjm0ZddkBsNxfxPc3l4rDaRNTTO2WIkti2PMg6o67/AHQd33jwVQxDE5Jz+0dpwaNGjy/NaaKGU2zuUaSFXPb+wiItC0F9MqXRXc1xbbW7SRu8F8rylhMz44W75Xhvg0G7j5ALKNLGlFt9F6p8Lhq6aF9RG1z3RMcXWs67mAk5hY7yq42ijhc9sN8ubeTcm2m/krHtTiAoqO7G6DLGADawOn4Bc5O1XKL+r/iodWs4ikeVnyyzIqyNqj/lD+b/AIr6btUOMR8nfoqXtyNCyIoFm1EftMePDKfmFuQ45A/27feBb8dyw4P6BJIvljw4XaQRzGo+C+lqAiIgMyPLiC4kkANFzewBJ+ZVh2Wd1XjkQfUfoq6pnZd9pHjm2/of1VjTSfurJldllRfDpACASLncOJtvsvtdc3CIiAIiIAiIgCIiALDjZCqrtVi++GM/fI/0/msN4JaaZWz2o1NoccMxMcZ/Zjeff/T8VBIirt5PRVVRqjtiERFglC+ZZA0XcQAOJXhXVrYm3Op4DifyHeozD8OqMRktG24G9x0jZ58+7UrZLJDbdGtck2x1wCNx19VL7D0nS1Ukx7MQ6Nv3ndo+Q0/iVHqH1FFIY5MwAJAztIDgDYObfhx0K63sjh31ekjaR13DO/nmfrr4Cw8lvGPJR1mpTqwvJtY1hEdXF0c2bLmDuqbG43a+aiY9hKIf9onxe/8ANWZFu4p9nHIBuxlEP/rt9Xn8XLJ2Oov/AM7fVw+ankTbH6BVKn6P6N/ZbIzva8/77qDr/o0cNYJgf3ZBb+pv5Lo6LV1xfgHEa7AquiOZzHtA9thzN8y3d/FZbWD45K9wY5nScbts11hvOpAPwXYyFQ9sYoaSoikjiAc9smbJ1b2MdiRu4nVVrqEo5Rq0fIKyoU4+OEZ/m/RfBx8/5f8AV+i5+xmpOqQwF9p299x8L/JVA4+73G+pUnsviEk9XG0NaACXOOujWjXj4DzUlUJKaZlG5tZXO/xKOMXAZAXC3vPeLn+gfFWHA8b6SzJTZ/A8HfqqztozLicJ96Bw/lc4/NeIPJekhWpwKNtsq7W0dIWVCYBi3SjI/tjj7w5+KmlVlFxeGXoTU1lGURFg3CIiAIiwgI/HcQ6CIuHaOjR3nj5b1z5ziTc6k6kqW2mrulnIHZZ1R4+0fXTyUQoJvLO/oaPbry+2ERFoXQvGrqBGwudw4czwC9l4YNhJxKqsbini7ZHtH3QeZ+AHespZIrrVXHcz52Y2ZkxF/TT3bDffuL7ewzkBxd893VKKjZCwMiaGsG5o0C9IIWsaGsAa1oAAGgAGgAXorCWDztt0rHlnhVUrJW5ZGNe3k4Bw9CvYLKLJEEREAREQBERAFE41s/FVuaZs3VBAym2+1/wClkWGk+GCts2JpBvY8+L3/Ir6m2VoomOe6LqtBcSXybgLne5WJfE0Qe0tcAWkEEHUEHeCFr7cfoHIsGxGKa4MMTX6kDLe47r8RxU9R1JhJMTWMJFrtYwG3K9lA7Z7MOoJBLBfoSeqd5jdwaTxHI+R79zC60TRh3Hc4cir1UK2uEjl3OyL7Zu10hnkZJL1nsBDTusHbxpv818oisJJdFZtvln3FKWODmmxBuCr1hdaJow8b9xHIjeFQlLbOV3Ry5T2X6efsn5eaiuhuWSxprdksPplzRYWVROqEREAWli1V0UL38QNPE6D4lbqrW2tRZjGe8S4/wAO74n4LEnhE1Fe+xRKkSsLXqaxrN+p5D58lqU8U1W/JE0u7ho0Dm47h5qulk9FOyMESYKKNxTDKnC3AyDpIHHtNuWtJ9m57J8dD+G5SVbJW5mG448x3EcFlrBrVdGxcHlicrgwNYLveQxoG8l2n9+IXStnMHbR07Im7xq4+889o/LwAVI2TpPrGI5iOpTszfxu0b8/5QulhSVrjJyfULt09q8HjVwh7C0lwB4tc5jtNdHNIIXF/omxietmr2VtXOWRMu1xmewx9d4L7ggGwA333LtFVMGMLnXsB7LXPPk1oJK4P9F+zrzJiMVbSzMbUxFkbpaeYNu5z9cxZ1D1mm+m7uUhzyy/QZtRWVxqWVT3TRR5ckrh1rkkZMwHW0AOuo81f6zayjhLxJO0CNzWSOs5zI3O7LZJGgtjP3iFzn6IZsUp3y0VZBPkBaWSSNPRx2cOlAkJs4Fty3LfUciV8bA7IGOKsw/Fopy2SUSh7RKYpwMvW6WO9nZmNdYkHXuKA6die0VNTECaUAljpbAOeejYLulIYDZgHtHTvUbX/SBh8Ac6So6rQwlzY5pG2lBMZzMYQQ4NNjfgVy/bWqo6CvkiJkh/9uNAGvD5BklZaORjgCXZBoQTqQRcWufPFGwVGzLKXCumqnxzMa/LBJ0l80kri5rQcreubakcLk3QHX6La+imm6GOdpk6MT5SHM/ZubmDwXAA9U333A3r6pdq6SWSJjJml0wcYrh7Wy5TZ3RvcA2S37pKpmJbEMq8Ic+mhyV8lLFEXva+J56MR5onB9spLWZLkbu5Z2Q2ZhqaKibXQVLamj6rWP6aIMe1zTna4Wa5pysN7ndbfcIC6S7UUrTMDKLQaTODXuZEQLlr5GtLWkW1BNwvWfH6dkrYTJeVzOkEbGvkfk3Zy1jSWtubXNlyTaLZOqpnmrwv6w2apkcJ6JzHSRSZy7O4nsiM6mzzcB9rg6KW242Ulmklrad1RS1kDGNYYWySMqA2FjsjQy7gQ5zmX3HLuOtgJLbPadj5sP8Aq2I/V2vm1HRTPbUNa9rCxr2xlps67bEgda99FdK7HqeGURSSftS0v6NjXySZG73lkYJDe8iy4xtTQV0owZ09LL00cj5agQwyOazPUMfnd0bSGucAXEDjfQblaqLCZqTaCrq5mSPp6iA9HIxj5LECM9E5rQXNNmG1xY6cdEBcMQ2yooKZlVJOPq7zZsrGySsvyJjacp0I1tuXozaykMsMXTAPnYJIQ5sjBI02tke5oaTqOre/cuLVWydZBs/NG+CUy1FW2ZkDGPlexgGrniMHITbjyHHRSu1VDNJPgDmU9Q5sDYumIgmPRWfFfP1NCMjtN+iA7PXUbJ43RyC7HCxC4/FSuoK59O86E2B94H7N/nu8SeS7ODcKifSphl4o6lnaidlJ/dcRlPk638xUlUtsiC+G6JpIvOCXOxrh7QB9Rdei6ByAiIgL5hNX0sTXcbWPiND/AH3rdVY2QqNXs/iH4H5KzrnWR2yaOzTPfBMIiLQlCoH0kPe2WK2jXNIBG+4Oo+LVf14z07HFpe0EtN2kgHKbWuOWixJZRLTZ7c9xznANjZJrPqLxx77bpHeR7I7z6KarK1kLehowGMB1c3e4jv3nx4r3x7Gs944j1dzne93Du/FQK4et13+ur9s6VVcrPnZ+kWCkx1r2mOqaHNcLE2BBB4OaqltFsc+nJqcOJfFvMY6zmju99vdvHet1bNFXPhN2OtzB1B8QtNP6lKPxs5X35My0+17q+H9eDe+jCn/9I6Y9qaRzvJpy29Q/1VyULhOMxPAaQI3a6aBpJNyQeZJJ81Mhduq2FkcweTmXKW9uSMoiKUiCKJ2son1FBUww/aSQyRs1t1nsIbrw1K4x9NGBswyiw+KnLgQZQ+S5zyuysJc517nW5tuG4IDtk+GXkc9rrF1rhzWyC4AF231boBpe3G1yb+tDhrIXPe0DPJlzusGl2UWaLNA0FzbxVLotlGCTDK+G0Zjib9YF8rHsdTm0hG7M1x1PEHXcFISfSPRtjjmJkFNJMadtSWt6IvAP72cN6rutltoUBcEVf/6ugdWS0kQfLNE0PkDMnVBAIAzOBebEGzQfXRVPHPpDe6vw6mponhlT0dQXHIHvidmyxtaXdW5Yb5iDpbigOmIuabSYjC7H8PZK6simDbsjb0JgeH5u2RLcatIPVN7DxU9Sbewy109C2Cp+sQsc9wIhyuDcmjXdLa5D2kXt5IC2oqnhf0h0VRQSVzXuZDEcsge2z2uOWzMovmJzNAsSNUbt9TmTouiqOm/YuMQYxzxHOWBs1mvILBnbmsSRyQFsREQBR20VH09JPHxdG4DudYlp9bKRWCEMPo5Ns9Jmpmd1x6ONvhZSKjcCZlY9vuyyD0NlJLpR6OJNYkwiItjUkMAmyVDO85fUH52V5XO6V+V7TycD6ELoap6hfJM6OifxaMoiKuXT5Jsqrj2NZ7xxHq7i73u4d34pj+M5y6KM6NOV54kje3uH4+G+BzC9uO+y4ev1zea4ftnS0um/OX6MoiLjHRCIiAxcbuPJSuy+Pl1QIM2Zha6xOuoFwAeVgVXsTwx1QGCK3SB123OW99C2/C+iuOyuzDaUB8lnTHjwZfeG/MrqenVTc1OL/wClLWWRUdr/AEWRZWAsr0JyQuV/Tds1WYm2nZR07pOidIXOL4GN67WAWzyAnceHBdURAV6mw19RhX1WZj4XPpvq7rlji0uh6NxBY4g2JPoqvsHsa6npDR4jRRzdHI58cpMUsLw65ByuOZjhdw7O48dV0lEByrbn6PXVQkqIIXx1zX2hkgkZG17GkNY6UOcMhDeLetZrd50Xxiextf8A4hhNY5rZzTxRRVHRuY1wcwyF0gzlocP2nDXTdqusIgOW7SbP1s+P0VYymcYIQGvcHwAgZ5LENdJc2a9pPna6zguz1ZFtDWVz6Z/1eWJ7GOz05cTlht1ekuL9GfUXsuoogOCYZsvV0OBVlPW0UjjLNE4CN8T3ZeoM7BG9xc5paDltY8dLqU2OxxjMTZPVUVdHLM2KjbNJGWQs7EcYLbaF7mtBdc6nQAXXYaqlbKAH30IcCCWuaRuIcDcbyPAkbivJlA24Li99iCM7i4AjcbbiRvBO5AbaIiA+JJA0FziAALknQADUkqLn2hhadCXfdGnqbLT2/ZI7D5hDvsM3PICC+3l8Lqh7O1/SxZXHrssD3j2T8vJTVVqXZV1F0of4m1hTSGOJ0LpJHesjrfgtxEV1LBzG8vIREWTAC6QFzmJt3AcyB6ldGCqanwX9F0zKLCKqXyj7Y7JTSzGpo3gSFoD2dnOW6BwO4m1hY6ab1D4Thk5EksrHMy6ODwQS64va+8DnutZdQXnURB7HNO5wIPmFS1GihZl+SxVqZQwvBztF9zRlji07wSD5FfC8y008M7aeVkIiLAANtyvWD14miB9oaOHf+u9UVbuE15gkv7J0cOY5+IV7Q6n2bOemVtVT7keO0XsLK84ZQ9oc03BFwV6L0yeeUcUIiLICIiAIiIAiIgCIiAIiwgMOFxYrjO0WHnDK67QeifdzO9hPWZ/Cf9vNdSx/Euhj6p67tG93N3koPGKH/E6Agazxat5lwG7+IfHwUsFKK3eDW2hyr3ENG8OALTcEXB7juX0q9stXaGF28XLb+PWb5HX15Kwq8nlHElHa8BERZMHvQPa2VhebNDgTx3aq5Ydi7J3FrLgjnpccwqBUVTI+25rfE6+ixgmKmapYylDnPvcuPVa1o7Tjxtbu1uBxUFsIyWWyzp7JReEuDp90XzZFSwdTk+1hZRDJUdqqXLKHjc8a/eb+lvQqEV6xqh6eFzR2u008nDd5Hd4EqiNN+7gQd4I0IPeCCPJec9So9uzeun/Z19HbuhtfaMoiLmlwIiICVwTFjCcrtYz/AEnmPyVxikDgC0gg6ghc5W7huJvgPV1bxad3lyK6mi17q+E+v6KOo0m/5R7L4ijsPxiObccrvddofLmpALvQsjNZi8nMlFxeGjKIi3NQi+JpA0EuIAG8ncvKirGTNzRm43ct3cs4fZnDxk2ERFgwERfEsgaCXEAcybBAfS0sTxJkDbu1PBo3n++aisT2lAu2AZj7x3DwHFVieZz3FzySTxKs1ady5l0WqtM5cy6PusqnSvL3nU+gHILbwCu6GYX7Luq75HyP4lRywrrgnHaX5QTjt8Gn9ImDmkqm1MOjJXX7myAXcPBwuf5lluNRZGuLgLjs7yDxFgrhG2OvonwTuAIFsxtcEaskF+It8Coil2cw6m7bnTu7zdvo2w9SVTjKUfjg89dopSnhIrf+Oukdlp4nPd4En+Vt1I02zGI1P2hEDTzIB/lZc+RIVmbtCyJuWngaxvAaNH8rQpPZ+rlnzPkIDdzQBYE8Tz7vVZm7Esvg3Xp+yO6RBYb9G8DNZ3vlPEdhvw1+KteHYXDTi0EbGDjlABPid581uIqrk32bxhGPSMWRZRYNgiIgMFU7ayg6KTp2j9m8gSfuv3Nf4O0B77HiVcl5VMDZGOY8BzXAgg7iDoQoNRTG6DiySqx1y3I52iV1I6km6GQksdrDIfaaP+24++34ixReVtqlXJxkdyE1OO5BERRm4REQBbUOLSxC4kIaPeNwPXco+rqmxNzPNuXM9wC8MIwabE3ZjeOnB387cG+8e/cFa01dspfDKIbpQivkXPZHaA1vS3AtGWgOFxmzZr6cNw9VNVtayFuZ5tyHE9wCinywYfEI4mi/Bo3k+88/NVetq3zOzSG54ch3AcF67S6ebit7/ZzIU+5LdjCNnFsWfUHXRg3N+Z5leOEYoYJ42g36RzWlvcTbMeVtTfuK1UXS9tbdqLzrW3ajoclfE3tSMHi4fmtKfaGBu5xd90E/HcqQsqBaWPlldaOPlliq9qnHSJgHe43PoPzUHVVj5TeRxd47h4DcF4opo1Rj0ixCqEOkERFISBERAYWUXy94aCSbAb0BtUFI6aQMbx3nkOJV/pYBGxrW7gLBRmzGHmKLM8We/Ug72j2Wnv595UyudfbveF0cvUW75YXQREUBXCIiAIiIAiIgNDGcKjqonRyjQ6gjRzXDc5p4ELnk4kpJegqt5+zl9mUfJ264/S/Ulo4thcdVEY5m5mn1aeDmngVU1WkjfH+Sei91P+CiItXFMOnw09cGam9mQdpg4B44fh3jcvWmqWyNzMcCO7h4jgvN3UTqeJI7FdsZrKPVeVVIWsc5ozEC4HNeqKJdkh6bObIPqHCeuuG72xbiRwze6O7eePfZMWxtsI6OADMBbQdVluAHNbWz2IdLHZ3bboe8cD/fJc9iD4Jn00/2jNWHhJGey4c9Pw7ivY+m10uKcTkxW+1qzwbsjy4kuJJOpJ4rCwsrtl8IiIAiIgCIiAIiIAiLylmsQ0Aue7RrGi7nHuHLvOiw2kYbS5Z9SyBrS5xsBqSVObM4E6VzZ6hpawHNFEdCTwlePwbw3nXdsYDssQ5stXYvGrIhqyM8Cfff37hw5q1hUrr88RKF+o3fGICyiKqUwiIgCIiAIiIAiIgCIiA+XMBFiLg7wdQVSsb2CaXGShf0Enua9Ge4W7HhqO5XdFHOuM1iSNozlF5RyGorZ6V2Sthc3gHtHVd4HcfI+S3qWtjl7Dge7j6HVdMngbI0te0Oad4cAQfEFVLFfo9ppbuhLoHb+r1m3+6d3kQuVd6WnzBl6vXPqRoYdWGGQPHgRzHEf3yU1tbgQroGyQkCdnXifz4lhPI/A+aqlTstiNP9k5s7fEZvMPtbycVZdhK2d7JI6mJ0ZYW5cwc24de9r+HxUvp8bqJ7JdGNROE8Ti+UVPDqzpW6jK9pyvadC1w0II4agrbW/t1gphf9dpxuFqhg9pv+Z4jj681GQSh7Q5puDqCvT1Wb0T0274noiIpSYIiFAEWvLWxt7T2jzBPoFqjF2vdlhY+V3JjSf1+Cw5JGrkl2SS8p6hsYu9waO8/hzWxR7PV1R2gymYeLutJ/L+dlZsI2Np4CHvBmk9+XrW8G7h+KgnqIrrkgnqoR65KxhmHVFZ9k3oov86Qbx+5H7XidFdcEwGKkByAukPakdq93nwHcNFKgLKpztlPso2XSn2ERFGRBERAEREAREQBERAEREAREQBERAEREAREQHy9oIIIuDoRz7ly7GsMOG1Fh/wDFmN2HhE/eWE8uXd4FdTWljGGR1UL4pRdrh5g8HDkQVvXNweSSqxwlk58V5YfspUVAc6KpAaHZbOL8w0BANtNxC8KWiqmzGiyZpm9mQ9jojulPdwtz03hdIwDCW0kIjaS43LnPdve53aceXh3BWrrlhbey3fesLb2U1n0fVB7dX6B5/wBwWzF9GsZ+1qJXeAa3/VmV7RVnbN+So7pvyVqi2Go49eizn/yOc7+m9vgp+mpWRNyxsawcmgNHwXsi0bb7NHJvsIiLBgIiIAiIgCIiAIiIAiIgCIiAIiIAiIgCIiAIiIAiIgCwURAazftj9xv+p62QiIzLMoiIYCIiAIiIAiIgCIiAIiIAiIgCIiA//9k="/>
          <p:cNvSpPr>
            <a:spLocks noChangeAspect="1" noChangeArrowheads="1"/>
          </p:cNvSpPr>
          <p:nvPr/>
        </p:nvSpPr>
        <p:spPr bwMode="auto">
          <a:xfrm>
            <a:off x="8174863" y="18580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with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35" y="784412"/>
            <a:ext cx="65817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goes boom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your computer</a:t>
            </a:r>
          </a:p>
          <a:p>
            <a:r>
              <a:rPr lang="en-US" dirty="0" smtClean="0"/>
              <a:t>Let’s go step by step to find out why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66" y="132509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the first line</a:t>
            </a:r>
          </a:p>
          <a:p>
            <a:r>
              <a:rPr lang="en-US" dirty="0" smtClean="0"/>
              <a:t>Click on “Execute This Command X”</a:t>
            </a:r>
          </a:p>
          <a:p>
            <a:r>
              <a:rPr lang="en-US" dirty="0" smtClean="0"/>
              <a:t>Do this for each line</a:t>
            </a:r>
          </a:p>
          <a:p>
            <a:r>
              <a:rPr lang="en-US" dirty="0" smtClean="0"/>
              <a:t>Notice each one works </a:t>
            </a:r>
          </a:p>
          <a:p>
            <a:r>
              <a:rPr lang="en-US" dirty="0" smtClean="0"/>
              <a:t>The line is green if it works</a:t>
            </a:r>
          </a:p>
          <a:p>
            <a:r>
              <a:rPr lang="en-US" dirty="0" smtClean="0"/>
              <a:t>See also the log shows it worked</a:t>
            </a:r>
          </a:p>
          <a:p>
            <a:r>
              <a:rPr lang="en-US" dirty="0" smtClean="0"/>
              <a:t>What is the deal?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46" y="573741"/>
            <a:ext cx="7257440" cy="56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change the speed</a:t>
            </a:r>
          </a:p>
          <a:p>
            <a:r>
              <a:rPr lang="en-US" dirty="0" smtClean="0"/>
              <a:t>It should be green!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525569"/>
            <a:ext cx="5181600" cy="53435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52047" y="1532966"/>
            <a:ext cx="1864659" cy="4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5224" y="2626659"/>
            <a:ext cx="2554941" cy="259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File-Save Test Case to “</a:t>
            </a:r>
            <a:r>
              <a:rPr lang="en-US" dirty="0" err="1" smtClean="0"/>
              <a:t>MyFirstTest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72" y="454118"/>
            <a:ext cx="4324350" cy="5286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21624" y="1845734"/>
            <a:ext cx="654423" cy="18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just an HTML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58" y="546006"/>
            <a:ext cx="5534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a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first line</a:t>
            </a:r>
          </a:p>
          <a:p>
            <a:r>
              <a:rPr lang="en-US" dirty="0" smtClean="0"/>
              <a:t>Select “Add new comment”</a:t>
            </a:r>
          </a:p>
          <a:p>
            <a:r>
              <a:rPr lang="en-US" dirty="0" smtClean="0"/>
              <a:t>Click in the “Command” textbox.</a:t>
            </a:r>
          </a:p>
          <a:p>
            <a:r>
              <a:rPr lang="en-US" dirty="0" smtClean="0"/>
              <a:t>Enter a comment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48" y="563669"/>
            <a:ext cx="4857750" cy="5305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245224" y="2196353"/>
            <a:ext cx="3667124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after the last command</a:t>
            </a:r>
          </a:p>
          <a:p>
            <a:r>
              <a:rPr lang="en-US" dirty="0" smtClean="0"/>
              <a:t>Right-click “Add New Command”</a:t>
            </a:r>
          </a:p>
          <a:p>
            <a:r>
              <a:rPr lang="en-US" dirty="0" smtClean="0"/>
              <a:t>Enter “open” for command</a:t>
            </a:r>
          </a:p>
          <a:p>
            <a:r>
              <a:rPr lang="en-US" dirty="0" smtClean="0"/>
              <a:t>Enter </a:t>
            </a:r>
            <a:r>
              <a:rPr lang="en-US" dirty="0" smtClean="0">
                <a:hlinkClick r:id="rId2"/>
              </a:rPr>
              <a:t>http://www.yahoo.com</a:t>
            </a:r>
            <a:endParaRPr lang="en-US" dirty="0" smtClean="0"/>
          </a:p>
          <a:p>
            <a:r>
              <a:rPr lang="en-US" dirty="0" smtClean="0"/>
              <a:t>Go ahead and test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15" y="1562100"/>
            <a:ext cx="67722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“off”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41" y="1602700"/>
            <a:ext cx="7913594" cy="42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File -&gt;Save Suite</a:t>
            </a:r>
          </a:p>
          <a:p>
            <a:r>
              <a:rPr lang="en-US" dirty="0" smtClean="0"/>
              <a:t>Call it “My First Test Suite”</a:t>
            </a:r>
          </a:p>
          <a:p>
            <a:r>
              <a:rPr lang="en-US" dirty="0" smtClean="0"/>
              <a:t>Click on Favorites-&gt;Add</a:t>
            </a:r>
          </a:p>
          <a:p>
            <a:r>
              <a:rPr lang="en-US" dirty="0" smtClean="0"/>
              <a:t>You can bring it up via the Favorites menu</a:t>
            </a:r>
          </a:p>
          <a:p>
            <a:endParaRPr lang="en-US" dirty="0"/>
          </a:p>
        </p:txBody>
      </p:sp>
      <p:pic>
        <p:nvPicPr>
          <p:cNvPr id="3074" name="Picture 2" descr="http://www.wdwinfo.com/wdwinfo/resorts/bvsuites/photos/King-Suite-Bedroom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29" y="664604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Selenium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 err="1" smtClean="0"/>
              <a:t>FireFox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You can download it for free</a:t>
            </a:r>
          </a:p>
          <a:p>
            <a:r>
              <a:rPr lang="en-US" dirty="0" smtClean="0"/>
              <a:t>It allows you to record your browsing</a:t>
            </a:r>
          </a:p>
          <a:p>
            <a:r>
              <a:rPr lang="en-US" dirty="0" smtClean="0"/>
              <a:t>It allows you to verify certain fields exist which makes it a testing tool also!</a:t>
            </a:r>
          </a:p>
          <a:p>
            <a:r>
              <a:rPr lang="en-US" dirty="0" smtClean="0"/>
              <a:t>So let’s download it!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052" y="1737360"/>
            <a:ext cx="2667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Suite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File-&gt;Add New Test Case</a:t>
            </a:r>
          </a:p>
          <a:p>
            <a:r>
              <a:rPr lang="en-US" dirty="0" smtClean="0"/>
              <a:t>Click File-&gt; Save Test</a:t>
            </a:r>
          </a:p>
          <a:p>
            <a:r>
              <a:rPr lang="en-US" dirty="0" smtClean="0"/>
              <a:t>Enter “yahoo assert”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93" y="137597"/>
            <a:ext cx="48577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assertive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browser</a:t>
            </a:r>
          </a:p>
          <a:p>
            <a:r>
              <a:rPr lang="en-US" dirty="0" smtClean="0"/>
              <a:t>Type Control-L</a:t>
            </a:r>
          </a:p>
          <a:p>
            <a:r>
              <a:rPr lang="en-US" dirty="0" smtClean="0"/>
              <a:t>Type in “yahoo.com”</a:t>
            </a:r>
          </a:p>
          <a:p>
            <a:r>
              <a:rPr lang="en-US" dirty="0" smtClean="0"/>
              <a:t>Right-click on the page</a:t>
            </a:r>
          </a:p>
          <a:p>
            <a:r>
              <a:rPr lang="en-US" dirty="0" smtClean="0"/>
              <a:t>Select “</a:t>
            </a:r>
            <a:r>
              <a:rPr lang="en-US" dirty="0" err="1" smtClean="0"/>
              <a:t>assertTitle</a:t>
            </a:r>
            <a:r>
              <a:rPr lang="en-US" dirty="0" smtClean="0"/>
              <a:t> Yahoo”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45" y="391426"/>
            <a:ext cx="4600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run the just test</a:t>
            </a:r>
          </a:p>
          <a:p>
            <a:r>
              <a:rPr lang="en-US" dirty="0" smtClean="0"/>
              <a:t>Or you can run the suite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00" y="1011981"/>
            <a:ext cx="3857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7810"/>
            <a:ext cx="10058400" cy="4023360"/>
          </a:xfrm>
        </p:spPr>
        <p:txBody>
          <a:bodyPr/>
          <a:lstStyle/>
          <a:p>
            <a:r>
              <a:rPr lang="en-US" dirty="0" smtClean="0"/>
              <a:t>We have verified that </a:t>
            </a:r>
          </a:p>
          <a:p>
            <a:r>
              <a:rPr lang="en-US" dirty="0" smtClean="0"/>
              <a:t>When you to Yahoo</a:t>
            </a:r>
          </a:p>
          <a:p>
            <a:r>
              <a:rPr lang="en-US" dirty="0" smtClean="0"/>
              <a:t>The Title will be Yahoo</a:t>
            </a:r>
          </a:p>
          <a:p>
            <a:r>
              <a:rPr lang="en-US" dirty="0" smtClean="0"/>
              <a:t>Notice the command is “</a:t>
            </a:r>
            <a:r>
              <a:rPr lang="en-US" dirty="0" err="1" smtClean="0"/>
              <a:t>assertTitle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Target is “Yahoo”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65" y="665721"/>
            <a:ext cx="3505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harder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the Search Button</a:t>
            </a:r>
          </a:p>
          <a:p>
            <a:r>
              <a:rPr lang="en-US" dirty="0" smtClean="0"/>
              <a:t>Click on </a:t>
            </a:r>
            <a:r>
              <a:rPr lang="en-US" dirty="0" err="1" smtClean="0"/>
              <a:t>assertTextid</a:t>
            </a:r>
            <a:r>
              <a:rPr lang="en-US" dirty="0" smtClean="0"/>
              <a:t>=search-submit Search</a:t>
            </a:r>
          </a:p>
          <a:p>
            <a:r>
              <a:rPr lang="en-US" dirty="0" smtClean="0"/>
              <a:t>Click on </a:t>
            </a:r>
            <a:r>
              <a:rPr lang="en-US" dirty="0" err="1" smtClean="0"/>
              <a:t>verifyTExt</a:t>
            </a:r>
            <a:r>
              <a:rPr lang="en-US" dirty="0" smtClean="0"/>
              <a:t> id=search-submit Search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7" y="286603"/>
            <a:ext cx="29622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assertive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structure</a:t>
            </a:r>
          </a:p>
          <a:p>
            <a:r>
              <a:rPr lang="en-US" dirty="0" smtClean="0"/>
              <a:t>Command is </a:t>
            </a:r>
            <a:r>
              <a:rPr lang="en-US" dirty="0" err="1" smtClean="0"/>
              <a:t>asserText</a:t>
            </a:r>
            <a:endParaRPr lang="en-US" dirty="0" smtClean="0"/>
          </a:p>
          <a:p>
            <a:r>
              <a:rPr lang="en-US" dirty="0" smtClean="0"/>
              <a:t>Target is id=search-submit</a:t>
            </a:r>
          </a:p>
          <a:p>
            <a:r>
              <a:rPr lang="en-US" dirty="0" smtClean="0"/>
              <a:t>That is the id of the search button</a:t>
            </a:r>
          </a:p>
          <a:p>
            <a:r>
              <a:rPr lang="en-US" dirty="0" smtClean="0"/>
              <a:t>It figures that out for you</a:t>
            </a:r>
          </a:p>
          <a:p>
            <a:r>
              <a:rPr lang="en-US" dirty="0" smtClean="0"/>
              <a:t>The value is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386020"/>
            <a:ext cx="66484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 have we proven?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the search button on Yahoo has a value of “Search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97" y="2601354"/>
            <a:ext cx="7362825" cy="310515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296028" y="2264582"/>
            <a:ext cx="2438400" cy="2297898"/>
          </a:xfrm>
          <a:prstGeom prst="cloudCallout">
            <a:avLst>
              <a:gd name="adj1" fmla="val 45045"/>
              <a:gd name="adj2" fmla="val 5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verify if….</a:t>
            </a:r>
          </a:p>
          <a:p>
            <a:r>
              <a:rPr lang="en-US" dirty="0" smtClean="0"/>
              <a:t>If you go to Yahoo</a:t>
            </a:r>
          </a:p>
          <a:p>
            <a:r>
              <a:rPr lang="en-US" dirty="0" smtClean="0"/>
              <a:t>Type in the word “First Test”</a:t>
            </a:r>
          </a:p>
          <a:p>
            <a:r>
              <a:rPr lang="en-US" dirty="0" smtClean="0"/>
              <a:t>Click Search</a:t>
            </a:r>
          </a:p>
          <a:p>
            <a:r>
              <a:rPr lang="en-US" dirty="0" smtClean="0"/>
              <a:t>That when the page comes back it says “First Test” in the textbox</a:t>
            </a:r>
          </a:p>
          <a:p>
            <a:r>
              <a:rPr lang="en-US" dirty="0" smtClean="0"/>
              <a:t>Then put in a comment that says “I Rule” at the end</a:t>
            </a:r>
          </a:p>
          <a:p>
            <a:r>
              <a:rPr lang="en-US" dirty="0" smtClean="0"/>
              <a:t>Save the test as “</a:t>
            </a:r>
            <a:r>
              <a:rPr lang="en-US" dirty="0" err="1" smtClean="0"/>
              <a:t>MyFirstAwesomeTest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Save the suite as “</a:t>
            </a:r>
            <a:r>
              <a:rPr lang="en-US" dirty="0" err="1" smtClean="0"/>
              <a:t>SuiteLife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it as a favorite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84" y="576649"/>
            <a:ext cx="3959653" cy="29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Yours should look like this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05" y="437636"/>
            <a:ext cx="6886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comments for bug reporting</a:t>
            </a:r>
          </a:p>
          <a:p>
            <a:r>
              <a:rPr lang="en-US" dirty="0" smtClean="0"/>
              <a:t>It is often difficult to get steps to duplicate</a:t>
            </a:r>
          </a:p>
          <a:p>
            <a:r>
              <a:rPr lang="en-US" dirty="0" smtClean="0"/>
              <a:t>Selenium has done all that work already</a:t>
            </a:r>
          </a:p>
          <a:p>
            <a:r>
              <a:rPr lang="en-US" dirty="0" smtClean="0"/>
              <a:t>When you encounter a bug</a:t>
            </a:r>
          </a:p>
          <a:p>
            <a:r>
              <a:rPr lang="en-US" dirty="0" smtClean="0"/>
              <a:t>Just jump into the IDE and tell us what should have happened</a:t>
            </a:r>
          </a:p>
          <a:p>
            <a:r>
              <a:rPr lang="en-US" dirty="0" smtClean="0"/>
              <a:t>This will allow us to make a test that shows we fixed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37.media.tumblr.com/tumblr_m449lmOWTU1qkfyu0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27" y="41698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must have </a:t>
            </a:r>
            <a:r>
              <a:rPr lang="en-US" dirty="0" err="1" smtClean="0"/>
              <a:t>FireFox</a:t>
            </a:r>
            <a:r>
              <a:rPr lang="en-US" dirty="0" smtClean="0"/>
              <a:t> browser</a:t>
            </a:r>
          </a:p>
          <a:p>
            <a:r>
              <a:rPr lang="en-US" dirty="0">
                <a:hlinkClick r:id="rId2"/>
              </a:rPr>
              <a:t>http://www.mozilla.org/en-US/firefox/new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would help if you have the Fireplug plugin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getfirebug.com/downloads</a:t>
            </a:r>
            <a:endParaRPr lang="en-US" dirty="0" smtClean="0"/>
          </a:p>
          <a:p>
            <a:r>
              <a:rPr lang="en-US" dirty="0" smtClean="0"/>
              <a:t>Then download Selenium IDE</a:t>
            </a:r>
          </a:p>
          <a:p>
            <a:r>
              <a:rPr lang="en-US" dirty="0">
                <a:hlinkClick r:id="rId4"/>
              </a:rPr>
              <a:t>http://docs.seleniumhq.org/download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78" y="356801"/>
            <a:ext cx="8886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do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do this, you can help us document the app</a:t>
            </a:r>
          </a:p>
          <a:p>
            <a:r>
              <a:rPr lang="en-US" dirty="0" smtClean="0"/>
              <a:t>Your steps will be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FireFox</a:t>
            </a:r>
            <a:endParaRPr lang="en-US" dirty="0" smtClean="0"/>
          </a:p>
          <a:p>
            <a:r>
              <a:rPr lang="en-US" dirty="0" smtClean="0"/>
              <a:t>Write a comment for what you are doing</a:t>
            </a:r>
          </a:p>
          <a:p>
            <a:r>
              <a:rPr lang="en-US" dirty="0" smtClean="0"/>
              <a:t>Go through the steps of the test</a:t>
            </a:r>
          </a:p>
          <a:p>
            <a:r>
              <a:rPr lang="en-US" dirty="0" smtClean="0"/>
              <a:t>You can verify stuff or not</a:t>
            </a:r>
          </a:p>
          <a:p>
            <a:r>
              <a:rPr lang="en-US" dirty="0" smtClean="0"/>
              <a:t>Save it to folder</a:t>
            </a:r>
          </a:p>
          <a:p>
            <a:r>
              <a:rPr lang="en-US" dirty="0" smtClean="0"/>
              <a:t>The programmers will do the rest</a:t>
            </a:r>
            <a:endParaRPr lang="en-US" dirty="0"/>
          </a:p>
        </p:txBody>
      </p:sp>
      <p:pic>
        <p:nvPicPr>
          <p:cNvPr id="1026" name="Picture 2" descr="http://www.lifedreaming.me/wp-content/you-can-do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0" y="301159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document the </a:t>
            </a:r>
            <a:r>
              <a:rPr lang="en-US" dirty="0" smtClean="0"/>
              <a:t>steps in the application</a:t>
            </a:r>
            <a:endParaRPr lang="en-US" dirty="0" smtClean="0"/>
          </a:p>
          <a:p>
            <a:r>
              <a:rPr lang="en-US" dirty="0" smtClean="0"/>
              <a:t>We can now play it back to understand what is going on</a:t>
            </a:r>
          </a:p>
          <a:p>
            <a:r>
              <a:rPr lang="en-US" dirty="0" smtClean="0"/>
              <a:t>We can run it to verify that things haven’t changed</a:t>
            </a:r>
          </a:p>
          <a:p>
            <a:r>
              <a:rPr lang="en-US" dirty="0" smtClean="0"/>
              <a:t>It allows to create more robust tests</a:t>
            </a:r>
            <a:endParaRPr lang="en-US" dirty="0"/>
          </a:p>
        </p:txBody>
      </p:sp>
      <p:pic>
        <p:nvPicPr>
          <p:cNvPr id="2050" name="Picture 2" descr="http://www.stellman-greene.com/blog/wp-content/uploads/2008/01/perfect_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80" y="286603"/>
            <a:ext cx="405765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get the hang of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show you some more advanced Kung Fu </a:t>
            </a:r>
            <a:r>
              <a:rPr lang="en-US" dirty="0" smtClean="0"/>
              <a:t>Moves</a:t>
            </a:r>
          </a:p>
          <a:p>
            <a:r>
              <a:rPr lang="en-US" dirty="0" smtClean="0"/>
              <a:t>If the test doesn’t work that is OK</a:t>
            </a:r>
          </a:p>
          <a:p>
            <a:r>
              <a:rPr lang="en-US" dirty="0" smtClean="0"/>
              <a:t>I will show you how to fix </a:t>
            </a:r>
            <a:r>
              <a:rPr lang="en-US" smtClean="0"/>
              <a:t>those things</a:t>
            </a:r>
            <a:endParaRPr lang="en-US" dirty="0" smtClean="0"/>
          </a:p>
          <a:p>
            <a:r>
              <a:rPr lang="en-US" dirty="0" smtClean="0"/>
              <a:t>I will show you </a:t>
            </a:r>
            <a:r>
              <a:rPr lang="en-US" dirty="0" smtClean="0"/>
              <a:t>the code that you create</a:t>
            </a:r>
            <a:endParaRPr lang="en-US" dirty="0" smtClean="0"/>
          </a:p>
          <a:p>
            <a:r>
              <a:rPr lang="en-US" dirty="0" smtClean="0"/>
              <a:t>Help us automate our tests</a:t>
            </a:r>
          </a:p>
          <a:p>
            <a:r>
              <a:rPr lang="en-US" dirty="0" smtClean="0"/>
              <a:t>It is almost as easy</a:t>
            </a:r>
            <a:endParaRPr lang="en-US" dirty="0"/>
          </a:p>
        </p:txBody>
      </p:sp>
      <p:pic>
        <p:nvPicPr>
          <p:cNvPr id="4098" name="Picture 2" descr="http://i.telegraph.co.uk/multimedia/archive/02152/panda-upside-down_215286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12" y="1737360"/>
            <a:ext cx="4309872" cy="493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for you to record your test</a:t>
            </a:r>
          </a:p>
          <a:p>
            <a:r>
              <a:rPr lang="en-US" dirty="0" smtClean="0"/>
              <a:t>Put it in the right folder</a:t>
            </a:r>
          </a:p>
          <a:p>
            <a:r>
              <a:rPr lang="en-US" dirty="0" smtClean="0"/>
              <a:t>Name it well like </a:t>
            </a:r>
          </a:p>
          <a:p>
            <a:r>
              <a:rPr lang="en-US" dirty="0" smtClean="0"/>
              <a:t>Referrals/</a:t>
            </a:r>
            <a:r>
              <a:rPr lang="en-US" dirty="0" err="1" smtClean="0"/>
              <a:t>FirstTab</a:t>
            </a:r>
            <a:r>
              <a:rPr lang="en-US" dirty="0" smtClean="0"/>
              <a:t>/</a:t>
            </a:r>
            <a:r>
              <a:rPr lang="en-US" dirty="0" err="1" smtClean="0"/>
              <a:t>VerifyFirstTabSaves</a:t>
            </a:r>
            <a:endParaRPr lang="en-US" dirty="0"/>
          </a:p>
        </p:txBody>
      </p:sp>
      <p:pic>
        <p:nvPicPr>
          <p:cNvPr id="7" name="Picture 2" descr="https://encrypted-tbn0.gstatic.com/images?q=tbn:ANd9GcQahDlu5KBV-dNCTrHOL4Nfgiqj0vtz89AuqzPw5ylaFIDWoN9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767" y="3425634"/>
            <a:ext cx="21050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blog.utest.com/wp-content/uploads/sites/2/2012/03/Super-Happy-Fun-Time-300x2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71" y="959231"/>
            <a:ext cx="2857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try our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Firefox</a:t>
            </a:r>
          </a:p>
          <a:p>
            <a:r>
              <a:rPr lang="en-US" dirty="0" smtClean="0"/>
              <a:t>Go to google.com</a:t>
            </a:r>
          </a:p>
          <a:p>
            <a:r>
              <a:rPr lang="en-US" dirty="0" smtClean="0"/>
              <a:t>Hold down the Alt-Control and S keys.</a:t>
            </a:r>
          </a:p>
          <a:p>
            <a:r>
              <a:rPr lang="en-US" dirty="0" smtClean="0"/>
              <a:t>Selenium should appear</a:t>
            </a:r>
          </a:p>
          <a:p>
            <a:r>
              <a:rPr lang="en-US" dirty="0" smtClean="0"/>
              <a:t>Enter </a:t>
            </a:r>
            <a:r>
              <a:rPr lang="en-US" dirty="0" smtClean="0">
                <a:hlinkClick r:id="rId2"/>
              </a:rPr>
              <a:t>http://google.com</a:t>
            </a:r>
            <a:r>
              <a:rPr lang="en-US" dirty="0" smtClean="0"/>
              <a:t> in the Base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91" y="1737360"/>
            <a:ext cx="6692809" cy="42942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79308" y="2265405"/>
            <a:ext cx="747172" cy="137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record a script</a:t>
            </a:r>
          </a:p>
          <a:p>
            <a:r>
              <a:rPr lang="en-US" dirty="0" smtClean="0"/>
              <a:t>All you have to do is browse</a:t>
            </a:r>
          </a:p>
          <a:p>
            <a:r>
              <a:rPr lang="en-US" dirty="0" smtClean="0"/>
              <a:t>Go ahead and type “Selenium” and click Search.</a:t>
            </a:r>
          </a:p>
          <a:p>
            <a:r>
              <a:rPr lang="en-US" dirty="0" smtClean="0"/>
              <a:t>Click on the first link</a:t>
            </a:r>
          </a:p>
          <a:p>
            <a:r>
              <a:rPr lang="en-US" dirty="0" smtClean="0"/>
              <a:t>Alt-Tab back to the Selenium 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45734"/>
            <a:ext cx="5949140" cy="41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 –Click on “open”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is “open”</a:t>
            </a:r>
          </a:p>
          <a:p>
            <a:r>
              <a:rPr lang="en-US" dirty="0" smtClean="0"/>
              <a:t>Target is “/” which “google.com/”</a:t>
            </a:r>
          </a:p>
          <a:p>
            <a:r>
              <a:rPr lang="en-US" dirty="0" smtClean="0"/>
              <a:t>Value is blank</a:t>
            </a:r>
          </a:p>
          <a:p>
            <a:r>
              <a:rPr lang="en-US" dirty="0" smtClean="0"/>
              <a:t>Note the Reference tab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4" y="2169255"/>
            <a:ext cx="6544235" cy="439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9709"/>
            <a:ext cx="10058400" cy="1450757"/>
          </a:xfrm>
        </p:spPr>
        <p:txBody>
          <a:bodyPr/>
          <a:lstStyle/>
          <a:p>
            <a:r>
              <a:rPr lang="en-US" dirty="0" smtClean="0"/>
              <a:t>Line by Line-type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is “type”</a:t>
            </a:r>
          </a:p>
          <a:p>
            <a:r>
              <a:rPr lang="en-US" dirty="0" smtClean="0"/>
              <a:t>Target is where to type</a:t>
            </a:r>
          </a:p>
          <a:p>
            <a:r>
              <a:rPr lang="en-US" dirty="0" smtClean="0"/>
              <a:t>Value is what to type</a:t>
            </a:r>
          </a:p>
          <a:p>
            <a:r>
              <a:rPr lang="en-US" dirty="0" smtClean="0"/>
              <a:t>So it finds the textbox and types into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78" y="770964"/>
            <a:ext cx="6446122" cy="5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Line-click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is click</a:t>
            </a:r>
          </a:p>
          <a:p>
            <a:r>
              <a:rPr lang="en-US" dirty="0" smtClean="0"/>
              <a:t>Target is which item to click</a:t>
            </a:r>
          </a:p>
          <a:p>
            <a:r>
              <a:rPr lang="en-US" dirty="0" smtClean="0"/>
              <a:t>Value is blank</a:t>
            </a:r>
          </a:p>
          <a:p>
            <a:r>
              <a:rPr lang="en-US" dirty="0" smtClean="0"/>
              <a:t>This makes the browser click the given button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20" y="726141"/>
            <a:ext cx="6244979" cy="56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by Line-..</a:t>
            </a:r>
            <a:r>
              <a:rPr lang="en-US" dirty="0" err="1" smtClean="0"/>
              <a:t>andWait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is </a:t>
            </a:r>
            <a:r>
              <a:rPr lang="en-US" dirty="0" err="1" smtClean="0"/>
              <a:t>clickAndWait</a:t>
            </a:r>
            <a:endParaRPr lang="en-US" dirty="0" smtClean="0"/>
          </a:p>
          <a:p>
            <a:r>
              <a:rPr lang="en-US" dirty="0" smtClean="0"/>
              <a:t>Target is find the link with given text</a:t>
            </a:r>
          </a:p>
          <a:p>
            <a:r>
              <a:rPr lang="en-US" dirty="0" smtClean="0"/>
              <a:t>This clicks the link for us</a:t>
            </a:r>
          </a:p>
          <a:p>
            <a:r>
              <a:rPr lang="en-US" dirty="0" smtClean="0"/>
              <a:t>Note if this text doesn’t exist it will fail</a:t>
            </a:r>
          </a:p>
          <a:p>
            <a:r>
              <a:rPr lang="en-US" dirty="0" smtClean="0"/>
              <a:t>We will see that in a minute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8" y="915724"/>
            <a:ext cx="5585012" cy="53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</TotalTime>
  <Words>910</Words>
  <Application>Microsoft Office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Regression Testing</vt:lpstr>
      <vt:lpstr>What is Selenium IDE?</vt:lpstr>
      <vt:lpstr>Getting the plug-in</vt:lpstr>
      <vt:lpstr>Now let’s try our first test</vt:lpstr>
      <vt:lpstr>Recording</vt:lpstr>
      <vt:lpstr>Line by line –Click on “open”</vt:lpstr>
      <vt:lpstr>Line by Line-type</vt:lpstr>
      <vt:lpstr>Line by Line-click</vt:lpstr>
      <vt:lpstr>Line by Line-..andWait</vt:lpstr>
      <vt:lpstr>Let’s run with it</vt:lpstr>
      <vt:lpstr>It goes boom</vt:lpstr>
      <vt:lpstr>Execute command</vt:lpstr>
      <vt:lpstr>Speed Racer</vt:lpstr>
      <vt:lpstr>Let’s Save</vt:lpstr>
      <vt:lpstr>Source code</vt:lpstr>
      <vt:lpstr>Let’s add a comment</vt:lpstr>
      <vt:lpstr>Let’s add a command</vt:lpstr>
      <vt:lpstr>Turning “off”</vt:lpstr>
      <vt:lpstr>Saving a suite</vt:lpstr>
      <vt:lpstr>The Suite Life</vt:lpstr>
      <vt:lpstr>Let’s get assertive</vt:lpstr>
      <vt:lpstr>Let’s run it!</vt:lpstr>
      <vt:lpstr>What have we done?</vt:lpstr>
      <vt:lpstr>A little harder test</vt:lpstr>
      <vt:lpstr>More assertive</vt:lpstr>
      <vt:lpstr>Now what have we proven?</vt:lpstr>
      <vt:lpstr>Test your skills</vt:lpstr>
      <vt:lpstr>Answer</vt:lpstr>
      <vt:lpstr>PowerPoint Presentation</vt:lpstr>
      <vt:lpstr>You can do it!</vt:lpstr>
      <vt:lpstr>What this accomplishes</vt:lpstr>
      <vt:lpstr>After you get the hang of this…</vt:lpstr>
      <vt:lpstr>All we need…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Testing</dc:title>
  <dc:creator>Don E. Merson</dc:creator>
  <cp:lastModifiedBy>Don E. Merson</cp:lastModifiedBy>
  <cp:revision>74</cp:revision>
  <dcterms:created xsi:type="dcterms:W3CDTF">2014-05-19T00:51:49Z</dcterms:created>
  <dcterms:modified xsi:type="dcterms:W3CDTF">2014-05-21T05:26:20Z</dcterms:modified>
</cp:coreProperties>
</file>