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7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675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82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913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10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7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465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3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3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2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5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3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66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templates….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endParaRPr lang="en-US" dirty="0" smtClean="0"/>
          </a:p>
          <a:p>
            <a:pPr lvl="1"/>
            <a:r>
              <a:rPr lang="en-US" dirty="0" smtClean="0"/>
              <a:t>Context available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look at last collection</a:t>
            </a:r>
          </a:p>
          <a:p>
            <a:r>
              <a:rPr lang="en-US" dirty="0" smtClean="0"/>
              <a:t>Control-E, Control-L will list</a:t>
            </a:r>
          </a:p>
          <a:p>
            <a:r>
              <a:rPr lang="en-US" dirty="0" smtClean="0"/>
              <a:t>List which shows is in context per type of code being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Surround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Code</a:t>
            </a:r>
          </a:p>
          <a:p>
            <a:r>
              <a:rPr lang="en-US" dirty="0" smtClean="0"/>
              <a:t>Control-E, Control-U</a:t>
            </a:r>
          </a:p>
          <a:p>
            <a:r>
              <a:rPr lang="en-US" dirty="0" smtClean="0"/>
              <a:t>Can pick from list</a:t>
            </a:r>
          </a:p>
          <a:p>
            <a:r>
              <a:rPr lang="en-US" dirty="0" smtClean="0"/>
              <a:t>Example-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91018"/>
            <a:ext cx="8946541" cy="4195481"/>
          </a:xfrm>
        </p:spPr>
        <p:txBody>
          <a:bodyPr/>
          <a:lstStyle/>
          <a:p>
            <a:r>
              <a:rPr lang="en-US" dirty="0" smtClean="0"/>
              <a:t>Control-Alt-Insert</a:t>
            </a:r>
          </a:p>
          <a:p>
            <a:r>
              <a:rPr lang="en-US" dirty="0" smtClean="0"/>
              <a:t>Will use Template Explorer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Resharper</a:t>
            </a:r>
            <a:endParaRPr lang="en-US" dirty="0" smtClean="0"/>
          </a:p>
          <a:p>
            <a:r>
              <a:rPr lang="en-US" dirty="0" smtClean="0"/>
              <a:t>Various Scopes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75" y="2560637"/>
            <a:ext cx="5048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From </a:t>
            </a:r>
            <a:r>
              <a:rPr lang="en-US" dirty="0" err="1" smtClean="0"/>
              <a:t>JetBrains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89773"/>
            <a:ext cx="8946541" cy="41954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1" y="1269048"/>
            <a:ext cx="81629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436" y="1269048"/>
            <a:ext cx="3324225" cy="3486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124700" y="1989773"/>
            <a:ext cx="1422400" cy="1261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Code and Make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Code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-&gt; Tools-&gt; Create Live </a:t>
            </a:r>
            <a:r>
              <a:rPr lang="en-US" dirty="0" err="1" smtClean="0"/>
              <a:t>Templatate</a:t>
            </a:r>
            <a:r>
              <a:rPr lang="en-US" dirty="0" smtClean="0"/>
              <a:t> From Selection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40" y="2882899"/>
            <a:ext cx="3718559" cy="38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48845"/>
            <a:ext cx="9448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82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Resharper Templating</vt:lpstr>
      <vt:lpstr>Live Templates</vt:lpstr>
      <vt:lpstr>Surround Templates</vt:lpstr>
      <vt:lpstr>File Templates</vt:lpstr>
      <vt:lpstr>Template Explorer</vt:lpstr>
      <vt:lpstr>Learn From JetBrains</vt:lpstr>
      <vt:lpstr>Take Code and Make Template</vt:lpstr>
      <vt:lpstr>Roll your 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Templating</dc:title>
  <dc:creator>Don E. Merson</dc:creator>
  <cp:lastModifiedBy>Don E. Merson</cp:lastModifiedBy>
  <cp:revision>12</cp:revision>
  <dcterms:created xsi:type="dcterms:W3CDTF">2014-01-21T15:23:09Z</dcterms:created>
  <dcterms:modified xsi:type="dcterms:W3CDTF">2014-01-21T17:46:35Z</dcterms:modified>
</cp:coreProperties>
</file>