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68354" autoAdjust="0"/>
  </p:normalViewPr>
  <p:slideViewPr>
    <p:cSldViewPr snapToGrid="0">
      <p:cViewPr varScale="1">
        <p:scale>
          <a:sx n="79" d="100"/>
          <a:sy n="79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E9B7-7FFA-4C46-8C9A-7DA5AAE83836}" type="datetimeFigureOut">
              <a:rPr lang="en-US"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2F0A5-6689-44E5-9151-BD0626D4DBD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3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6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Bible was first book </a:t>
            </a:r>
            <a:r>
              <a:rPr lang="en-US" dirty="0" smtClean="0"/>
              <a:t>created</a:t>
            </a:r>
          </a:p>
          <a:p>
            <a:r>
              <a:rPr lang="en-US" dirty="0" smtClean="0"/>
              <a:t>Allowed to mass produce</a:t>
            </a:r>
          </a:p>
          <a:p>
            <a:r>
              <a:rPr lang="en-US" dirty="0" smtClean="0"/>
              <a:t>Around the time of Luther</a:t>
            </a:r>
          </a:p>
          <a:p>
            <a:r>
              <a:rPr lang="en-US" dirty="0" smtClean="0"/>
              <a:t>Did Luther idea's about spirituality cause this movement?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7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r>
              <a:rPr lang="en-US" baseline="0" dirty="0" smtClean="0"/>
              <a:t> bring about the idea of a fixed language</a:t>
            </a:r>
          </a:p>
          <a:p>
            <a:r>
              <a:rPr lang="en-US" dirty="0" smtClean="0"/>
              <a:t>Books </a:t>
            </a:r>
            <a:r>
              <a:rPr lang="en-US" dirty="0"/>
              <a:t>are physically </a:t>
            </a:r>
            <a:r>
              <a:rPr lang="en-US" dirty="0" smtClean="0"/>
              <a:t>different</a:t>
            </a:r>
          </a:p>
          <a:p>
            <a:r>
              <a:rPr lang="en-US" dirty="0" smtClean="0"/>
              <a:t>Brings about the ideas of translation</a:t>
            </a:r>
          </a:p>
          <a:p>
            <a:r>
              <a:rPr lang="en-US" dirty="0" smtClean="0"/>
              <a:t>Brings about the problems of translation</a:t>
            </a:r>
          </a:p>
          <a:p>
            <a:r>
              <a:rPr lang="en-US" dirty="0" smtClean="0"/>
              <a:t>Is a translated book still the same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7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Plays become literature</a:t>
            </a:r>
          </a:p>
          <a:p>
            <a:r>
              <a:rPr lang="en-US" dirty="0" smtClean="0"/>
              <a:t>Poems become literature</a:t>
            </a:r>
          </a:p>
          <a:p>
            <a:r>
              <a:rPr lang="en-US" dirty="0" smtClean="0"/>
              <a:t>Are these the same thing as a book?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Brings about the idea of a writer as a business</a:t>
            </a:r>
          </a:p>
          <a:p>
            <a:r>
              <a:rPr lang="en-US" dirty="0" smtClean="0"/>
              <a:t>Also brings about the writer as an owner</a:t>
            </a:r>
          </a:p>
          <a:p>
            <a:r>
              <a:rPr lang="en-US" dirty="0" smtClean="0"/>
              <a:t>Can you own the ideas?</a:t>
            </a:r>
          </a:p>
          <a:p>
            <a:r>
              <a:rPr lang="en-US" dirty="0" smtClean="0"/>
              <a:t>Do you own the book?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Removes the idea of a physical form</a:t>
            </a:r>
          </a:p>
          <a:p>
            <a:r>
              <a:rPr lang="en-US" dirty="0" smtClean="0"/>
              <a:t>They exist in the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0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Organic system of computer networks that store data</a:t>
            </a:r>
          </a:p>
          <a:p>
            <a:r>
              <a:rPr lang="en-US" dirty="0" smtClean="0"/>
              <a:t>Have redundancy</a:t>
            </a:r>
          </a:p>
          <a:p>
            <a:r>
              <a:rPr lang="en-US" dirty="0" smtClean="0"/>
              <a:t>Genius</a:t>
            </a:r>
            <a:r>
              <a:rPr lang="en-US" baseline="0" dirty="0" smtClean="0"/>
              <a:t> of google</a:t>
            </a:r>
            <a:endParaRPr lang="en-US" dirty="0" smtClean="0"/>
          </a:p>
          <a:p>
            <a:r>
              <a:rPr lang="en-US" dirty="0" smtClean="0"/>
              <a:t>Have actual owners outside of the author and buyer</a:t>
            </a:r>
          </a:p>
          <a:p>
            <a:r>
              <a:rPr lang="en-US" dirty="0" smtClean="0"/>
              <a:t>Physical incarnation of an idea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40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will the books be burned in the new world?</a:t>
            </a:r>
          </a:p>
          <a:p>
            <a:r>
              <a:rPr lang="en-US" dirty="0" smtClean="0"/>
              <a:t>How does media help trigger a backlash with censorship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0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posts writing? </a:t>
            </a:r>
          </a:p>
          <a:p>
            <a:r>
              <a:rPr lang="en-US" dirty="0" smtClean="0"/>
              <a:t>Can they be spiritual?</a:t>
            </a:r>
          </a:p>
          <a:p>
            <a:r>
              <a:rPr lang="en-US" dirty="0" smtClean="0"/>
              <a:t>Who owns their distribution?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Have the students write down their thoughts</a:t>
            </a:r>
          </a:p>
          <a:p>
            <a:r>
              <a:rPr lang="en-US"/>
              <a:t>Example- talks about death, afterlife, morality, how to life</a:t>
            </a:r>
          </a:p>
          <a:p>
            <a:r>
              <a:rPr lang="en-US"/>
              <a:t>Can things that are not spiritual be present? And if so what are they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0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its elements?</a:t>
            </a:r>
          </a:p>
          <a:p>
            <a:r>
              <a:rPr lang="en-US" dirty="0" smtClean="0"/>
              <a:t>Is it media?</a:t>
            </a:r>
          </a:p>
          <a:p>
            <a:r>
              <a:rPr lang="en-US" dirty="0" smtClean="0"/>
              <a:t>Is it the idea behind the book?</a:t>
            </a:r>
          </a:p>
          <a:p>
            <a:r>
              <a:rPr lang="en-US" dirty="0" smtClean="0"/>
              <a:t>Who can own the book?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Pictographs used for </a:t>
            </a:r>
            <a:r>
              <a:rPr lang="en-US" dirty="0" err="1"/>
              <a:t>religous</a:t>
            </a:r>
            <a:r>
              <a:rPr lang="en-US" dirty="0"/>
              <a:t> items like </a:t>
            </a:r>
            <a:r>
              <a:rPr lang="en-US" dirty="0" smtClean="0"/>
              <a:t>graves</a:t>
            </a:r>
          </a:p>
          <a:p>
            <a:r>
              <a:rPr lang="en-US" dirty="0" smtClean="0"/>
              <a:t>Pictographs</a:t>
            </a:r>
          </a:p>
          <a:p>
            <a:r>
              <a:rPr lang="en-US" dirty="0" smtClean="0"/>
              <a:t>Cuneiform</a:t>
            </a:r>
          </a:p>
          <a:p>
            <a:r>
              <a:rPr lang="en-US" dirty="0" smtClean="0"/>
              <a:t>Used for business</a:t>
            </a:r>
          </a:p>
          <a:p>
            <a:r>
              <a:rPr lang="en-US" dirty="0" smtClean="0"/>
              <a:t>Cuneiform </a:t>
            </a:r>
            <a:r>
              <a:rPr lang="en-US" dirty="0"/>
              <a:t>used to show units/ 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 needs a medium</a:t>
            </a:r>
          </a:p>
          <a:p>
            <a:r>
              <a:rPr lang="en-US" dirty="0"/>
              <a:t>Early cave painting- is this </a:t>
            </a:r>
            <a:r>
              <a:rPr lang="en-US" dirty="0" smtClean="0"/>
              <a:t>spiritual</a:t>
            </a:r>
          </a:p>
          <a:p>
            <a:r>
              <a:rPr lang="en-US" dirty="0" smtClean="0"/>
              <a:t>See if students can figure out where each were</a:t>
            </a:r>
            <a:r>
              <a:rPr lang="en-US" baseline="0" dirty="0" smtClean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5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Epic poems like </a:t>
            </a:r>
            <a:r>
              <a:rPr lang="en-US" dirty="0" err="1"/>
              <a:t>Odysey</a:t>
            </a:r>
            <a:endParaRPr lang="en-US" dirty="0"/>
          </a:p>
          <a:p>
            <a:r>
              <a:rPr lang="en-US" dirty="0"/>
              <a:t>Heroic tales like </a:t>
            </a:r>
            <a:r>
              <a:rPr lang="en-US" dirty="0" smtClean="0"/>
              <a:t>Gilgamesh</a:t>
            </a:r>
          </a:p>
          <a:p>
            <a:r>
              <a:rPr lang="en-US" dirty="0" smtClean="0"/>
              <a:t>Stories more than spiritual practices</a:t>
            </a:r>
          </a:p>
          <a:p>
            <a:r>
              <a:rPr lang="en-US" dirty="0" smtClean="0"/>
              <a:t>Rules and laws coding out morality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7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Monks copy texts</a:t>
            </a:r>
          </a:p>
          <a:p>
            <a:r>
              <a:rPr lang="en-US"/>
              <a:t>Luke and Acts were commishened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5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 works were </a:t>
            </a:r>
            <a:r>
              <a:rPr lang="en-US" dirty="0" err="1" smtClean="0"/>
              <a:t>philosohpy</a:t>
            </a:r>
            <a:endParaRPr lang="en-US" dirty="0" smtClean="0"/>
          </a:p>
          <a:p>
            <a:r>
              <a:rPr lang="en-US" dirty="0" smtClean="0"/>
              <a:t>Pythagoras 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Plato </a:t>
            </a:r>
            <a:r>
              <a:rPr lang="en-US" dirty="0"/>
              <a:t>-soul mates</a:t>
            </a:r>
          </a:p>
          <a:p>
            <a:r>
              <a:rPr lang="en-US" dirty="0"/>
              <a:t>Morality of </a:t>
            </a:r>
            <a:r>
              <a:rPr lang="en-US" dirty="0" smtClean="0"/>
              <a:t>stoics</a:t>
            </a:r>
          </a:p>
          <a:p>
            <a:r>
              <a:rPr lang="en-US" dirty="0" smtClean="0"/>
              <a:t>Censorship starts</a:t>
            </a:r>
          </a:p>
          <a:p>
            <a:r>
              <a:rPr lang="en-US" dirty="0" smtClean="0"/>
              <a:t>Even book burnings of Christian texts</a:t>
            </a:r>
          </a:p>
          <a:p>
            <a:r>
              <a:rPr lang="en-US" dirty="0" smtClean="0"/>
              <a:t>why </a:t>
            </a:r>
            <a:r>
              <a:rPr lang="en-US" dirty="0"/>
              <a:t>do you people burn books?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book a physical thing or an idea</a:t>
            </a:r>
          </a:p>
          <a:p>
            <a:r>
              <a:rPr lang="en-US" dirty="0" smtClean="0"/>
              <a:t>Why do we burn books but not other mediums??</a:t>
            </a:r>
          </a:p>
          <a:p>
            <a:r>
              <a:rPr lang="en-US" dirty="0" smtClean="0"/>
              <a:t>If you have read a book do you have ownership of the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F0A5-6689-44E5-9151-BD0626D4DBD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0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6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1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6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77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4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5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1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3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makes a book spiritual?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exploration from cave paintings to the cloud</a:t>
            </a:r>
          </a:p>
        </p:txBody>
      </p:sp>
      <p:sp>
        <p:nvSpPr>
          <p:cNvPr id="4" name="AutoShape 2" descr="data:image/jpeg;base64,/9j/4AAQSkZJRgABAQAAAQABAAD/2wCEAAkGBxQTEhUUEhQUFBQXGB0XFxcYFRUVGBgXGBwaGBoXGBgYHCggGBwlHRUXITEhJSorLi4uFx8zODMsNygtLisBCgoKDg0OGxAQGywkHCQtLCwsLCwsLSwsLCwsLCwsLCwsLCwsLCwsLCwsLCwsLCw0LCwsLCwsLCwsNCwsNCwsLP/AABEIAKgBLAMBIgACEQEDEQH/xAAbAAADAAMBAQAAAAAAAAAAAAAEBQYAAgMBB//EAEgQAAIBAgQDBgMGBAIIAwkAAAECEQADBBIhMQUiQQYTMlFhcSOBsTNCcpGhwRRS0fBiggcVJENTc+HxkqLTFzRUY5OUssLS/8QAGQEAAgMBAAAAAAAAAAAAAAAAAwQAAQIF/8QALhEAAgEDAgUDAwMFAAAAAAAAAAECAxExITIEEiJBcRMzUWGB8CPR4RSRobHB/9oADAMBAAIRAxEAPwATt9h7ZsM0g3FvQObNlLTmQGBAiGy9K+e1Z8Wu2cSwN25iTGwAshRPWB19aXnheD/mxP5WqDCVkMy4aq3gk8WIY+6/SqPs9w7+IurbmJBM6fdBPX2pTx2wiu3dlikpGcANtBmNNwaO4ZimtMHWJAI1EgyIq5a4JTi43TKbtF2bt2bZe3n0CzLKQS2h9R8qln+zeJ2g/mKacW7QXb65XCqsKCFETlmCZPqaW3D8F+sRv71mN+4W2gjwnX3ql7H8St2LzG7AVrbLJz6HQjwa7r5VM4Mb+5oqKK1dWEnpK5c9ueN4e7ZNu04uMWRgQH0ygg7gdGjr1+UVhhrXKKIwiyRUhHlVipO+p1xY+Pe1nmH/AOIrphLgV0ZhIDAkeYBBI2P0Ncbxm9dP+L0/lHlWVTGILQ+o43ieGGHPxEKk3QFF1WMMsTpqZkQI6+lfM7I1EbjWuYrohgg6fOfmKxGPKbZ07Tn4lvpovn5+tdrClrioGK5mC7nSSBt86F49qbTdCRGs6ZqMw6k3kCmGLqAcuaDIg5YOb260QS4jKCcaVy57D4gANkbvCNyCQQViPCZU7aamk/ECco3nX9qqO1GGuKiF4iQNMK+HJeDJzNZTMPST7VL44aD5/tUArccLFp2Byq2UQHIBIAJEFjsNR18qziuGFq61tWLBYg8usgH7pI6+dNeCBRh8QTMlrQBkAeOTIJ5tttY30iaD7XMDi7hDZhywZU/dUbqSD+dWhnsN+BWWZVKAEqueD5KR0Gp3/KToBNPRiMUD9lqzFpymZzpImdgyouvT3NTnDLzIilWIOWNKo7Fq69tHGJYMSZBcjKCzgnQz0k6dT5a9S3Sriyyde+xcR3Q1Up4QJByIQOb/AAqNOpo/sJbK4i4rCCLeo9ypH6UgxyXbSqe/zAmIV2MaBvqfzFcMH2gvYe5ntw73BlOcMxO0RBknQCs1IN03YuL6kfYhWy18usdv8VBfJaZRvCPAOuhObQmD+VOsH24uXBK2ba6AkveCjXYSQNTSHpSDyqRjku2Ewv8AMY+XWl3aa9IFsbaT89AKisf/AKTjauwuHBIWOZyIJ32B8qU4n/SOztLWFiZ0uHptuu1Y5WnqaU01dH0PFGLL+wFL8Roh9o/ap09qr1wFBbSDBgBidNfOvcT2gbI4e2A0SIJEEa6gzPSiqlIX/qIDPtRbIuIw2VQPYjWibHF0Sw9xzGmUDqzHoKlf9c3rqgu8yB0X+lL+MYktEx10AAAmNgNBWEy/UTegPxbiDXWLN8h0A8hQ/Dm5j70Jeu114W0mjQMTwUNttKmO22ye9UlvapztmORPf+tbngxT3IA4ceb5CqtdQDE/n/SpPhmrj2FVtt9KVWTpLACBXhonGYJ7RAcRIkag6fKhzSx2U7iHjG5/Ev70Rh1J0AJPkBJ0ofjPX8S/vTfsyzC8hS4tpgGIuN4V5TqaK8HOlvkchg3KNciAsBtYIzaAx1E9a5XCO6uewERHX9aq+0WKu/w5S7ibeJLMminwiM4MZAdY39akcRcPdONwYqou5BTwx8pzFQwDSVMwY6GKtGxGD/isMMtjuMqNdYK3iKkXFPmM0H06VEYLY+5omiNXEW7MrbtzBd5hIFrIGuDEaE6ZjkJhRIy+XpQHFntC4hsZcgkHL+uYDTckCOgEiaQV3sf386ijYjZvcPxb0a8/0AFPkwdg4M3sr94HFuM46oxzhY8IcAVPg/Eufj/pXQCsSGIYKrH8Iwy2HdG+ILFl1Bf77tFwb6wOnStOL4DDogNmGJVGMXCcpIEjUkNqxECCuTWZqZFdLY19dx/fWsqP1Nm/aNyWs5j1G4g7j0orCqGvWwRILqCNNRI8yPqPcUBx081rWRI6kga7a60WhAuKSWUBgSV8QAO6+o6UQS4jI47QNNpGB0ZpX4FizKgMF+yusSoghZAkTBMVNYzp86e8VxaXLZIu3bjG4pPeqiGAjAEBHMjYbCNPOkWL6fOrArehhwRJw2I8s1qdTsX28j859uoA7S2kXE3BbXIkiFy5csqpjLGms1tw7HFFNuBldkkywjKwMwDBG+49q59ocQtzEXHQ5lYggyx6D+bXfzqIZeA/BfZp7V2rhgvs0/DXauzDahKWT0V4zfEswSvxF1G413Gh29jRqcIvm33otObcTmymIG59vXag1su9y2LZysCWDExlyAsWJ9ACflVTknF2N001NXKjtWcti5auYgXbpyuA1u2LoUZhDXLUh/PmIPprQPZRTzR/IPLTQ66uoEbzrSnjONuXGJuOt0ondi4gMMBJGpAJPMdx0pp2ZSUuTA+GNwSNRuYEx6f0pRKyN8S7zRPX7VpsQwv3DbXLo4XvObpoPEN+tecS4Vbt2O8W8l4m4FBQnwlWbmRlDK0r5ka+lMOCA/x8AiMhBaVAAjVucQw9DvPStO1mMQG5h1sLbyuGlR3YJCwT3YYrrmMEHaKBLczdJL0kw3hKyy6TptzeX+DWu/EF1cHTT/EOn+LX86E4bqVmTpsGCHbzIijcegBgZttc0kz81H0piOTmPb9zpwzjBFq2O6sGFUSbNsk6dTGpoDtPxIsiylpYJ8FtUPsYGtHdjLIfKDEd2Nwh6qNA6MJ1009JpJ20vZgXAibhMbxIPkB9KTQ1HKJ+5iJNM+DGp5Wp7wQ70WBuoWXC8Ijhi15LcKSAwYzEeQOmp9dNqk+2PgH4v61T8Lwq3DDXFtjQahjM+UCP/EQPWprtaPhfMfvW3hmY5Qq4UfiJ7Cqt1H9zUfw88ye1VS3THX60srHRWA29h79wgOCSOUSVB1gwPPQg/OvBwi7rygQJ1ZRpGaRJ1EfSt047c5SQhK7ErqJIPn6AfKtX4u5XLyxDAaHQMuUgGfn7k+dK6nWXMSXGhv8AiX96ddkGjEIQSsK5lVDkQjSQp0b2pHxg7/iX96Y8HsZ3UZsm5L68qqCzNproAaK8CUt8io7XXs1pSLxvAOpk2rSASjGA1vcjqOkVH4o/DfbWNevSnXEcFYyF8Nfe6FIzq6FDzGMy6wddPPUUkxLfDaqgRYBuzDotwG4EZBmlXnKTlOUGNRLRrVRgsRgO/QwBY7h5FxMzLdYsVUkKcxXlAbyietROB8PzoqitXEb2KTD4rCi/dW4LZs3LRCutvW04BKNEAFtIaBlJYHpXDjWMw7FDhkFvMA7DLHdsQFNoHqsgn/MKQGulgnpPnp/SrUSnI3tHnufi6+wqm4jw/DLaZrTHvFFsG2za5mynMhHiQgkEbqR61MWTzXPx/sK70OSuxmG0qOOYDC2Ly5B3lkXBni7LFCoJAgmesMIgiDWnGcHhLaN3Th3S4ycpJzBoa3cXXYJIP+IVNCtgP+9ZSZo04w0va9xr56+Q2pktsNcRSGYFgCF8RBMQv+I9PWlPEhz2vceXn6U5sWg122pkAsoMHLuf5oMe8GiCfEZCuK8PW3ZBFnEWibgE31AJGVpCkIum0j2pFienzqh7Q4W2qI1sz4F+2F0ZcnKYFpIJAmdflU7f3HzqAIrrQEa0YU0x3CntpmLWiJUQt227DOCwzKpldAdwKVkVpDLH2DHwk/DXWK24Thi62kWJYaSQo/M6CtsRYZGKsII6f0jcetdem1ZIVlF57FPfwb9/ZuIMURmBYdy8Igy5USDDCJEyBUwl4retFSEl4kgEBWlTmB3EEgjyqww7u9w5LtsoCl15vXRkCDUZguULqdPlUVcANy3K5gbgkDQsCdh5TS1NvlafwhyorTjb5KvjGIK2LqravWkVe6Ni4gS0M2163k0dgVnmk6ggkClHAbyqpzMom3ABJU7dNIJ16kUZ2idzZZblu2uQjJla9bKKZEHDXTp+JRHqaG7OKCj5gCO6B1UtGmkQdKxHADi11Im7uEuXb5W148kxmCyANQCevpQvEmum4e/z95GveAhoAgaHppTPBYVbuKyNae8O7J7tGysxAJEN0pl2rxeLazlu4ZbFjMAJGZs0EiHYk7L0j9aDLcyUl+kjOEHmSASY2UAnboCCKP4kpkSLgJGveTm3P6Uq4cNE0Dco0Jyg6dTIj86YYo8wlVXSeUlh+ZY/oaYWUc2T6X5NOyiW27sXSApUCZYayIEgHfb50s7c2ggKiAA42JgaHTm169daZ9kL4QqWMDKw8Zt/LMGEbefyO1L/APSAZDn1QjUtIyiDJJn8z70n3G4LVEXbanvBDqam7O9UPBW1PyokMhKhednb4Utmud2DA667+Tr/AGalO1Q+Efen3Dbamcys5gZVVgpOuv3Wn2ikfaQTZb++tFfcEnqiewJ1T51SW7mn/WpnAnwfOqNNv+lK21OlHA3xmPW4uUIFMgzpsM2mg/xD8qCIqkbiuHBlUU8pEd3EkZMs+utySN+XatMVj8M2aFIDB10Ucss7Kw9dbenoRSqZ1Yyt2PnnGDqfxD96fdlFJxNoKzI0mCqZzOU6ZfvTsQehNIeMeL/MPpTfgTqLil2uIsNLWxzjlO397TRngSe+XkrO3VpktqvKoLgELh1sK0qTmBDHPHvAmoXFjkaennvVFxlbH8MncNceLkTcCqwBUkqArHSROtTeLbkbU9OlZgWsCzBDl+dHYdgGBKhxrykkAkggSQQdDB36UFgvDTjgSWziLIvZe6NxRczHKAkjMSZEaTRngQ7nftWuHW+yYZU7sQVdbjPmDIhIMsYKv3nlv6ClNqm3aa1ZVx3GTJLaq+YnURmAZgPQ9RuKUW6kMEeTfDmS5/xmiKGwh8X4zRNYeRmGEO8fw2ymFt31N0m6zqobIAChTVgBsQzdeg9aSqdfP0qg4xwNbVhLim4xe1buEaEJ3hiG5Rp0GszuKnwf716+1ZiwjRx4gOe16sPrTrD2y162oYoS6gMNSpJEEQRJHvSXGgd5a/EPrTuxbzXEGUPLAZWbKra+EtIyg+ciK2xKvuN+KYQIilbz3ASujIUAlcwjnYSBpHSk17cfOqDi1nLZA7qzalwYtXu+BBQwT8Z8uh02n1qfu7j2NWAj7iKLtMjjCWMyoqHJ3ZUXO8Yd2ZOILDLmAjLHSYka1HvVh2qwgSxbeDNwW85CoFlVc87CGNw5j93LC7mKm8fw27aCm4uUNtzI0HeGCklGg+FoPpUQ1JFF2SnPh8sg9IzeR/lBP5A0Z2qYd9oc0IAfDIMmQYVddeonzpbwK+bYtOAGKiYOoO8z8po3ifEEvDMbZW4AFzK5yED+ZWBMxoOboNNK6MU1NS+hi69Jx73uUFvAylu0bdnuwVzAYtUzs2oLgjMWImB0jQVFX2ZblvJ4hcGXyzA6b+tWC2ocOz5Vc2+7C905u3FH2xUnkVdyD5x51M2jbF1e+UuueOUjxdG1IBHofOsU9sglRLmj5NMfxPExcsXWcLmk2mLEIdwFDElRr57Uf2YQkaO1vkUyv7nK0fpTbtdhWGHX4dkBAI+Fdt3baZsgAJuOjJJAgMdwY60m7NoxWFdUm2AcwkEERH67dapO6FuKTUlfURXbDXMUQLgSVJe5qAEAJZjGpEdOsxTHtDetvh1/h3S4qlReYW3tOWCsqMVZiMvi1EanWg7KsMZClCACHL62zbAbOX81yg0b2kaybI/hDZ7kMO9CJcR88HKW7wklPFEdaBLczVH2kZwpvsyBsoPTou+umm/yo/Fq2eSGEj70Zj6mNjrt7UBwUH4UbwusT0HqPrTLHrDiFZQZOrhpPU6Ex+ZphPqRzZLpfkF7LGCsFgYcDK2QzzQM0GJ22J1rl2yuMQ5kgwszLt4QNSygknzj+tb9mLrKylFZmBuABcxM8w0ykHTfQzpWnaXNDm4jIxElZuT7nvCW131NJ9xqD1R8+tnWn3Bjr8qQpvTzg55vlRIBahccA1ZgM8lfulgdxOqgnaaR9pV+HcGognQ779fWm/AxLwQTy7AKZ1HRlIPnt0pZ2kXlugToW33670TuwK7EjgjonvVKm1TGEOi/iqktPoKXWTpRwGg1s+1HJwLEf8I/mo/et34FiANbcf57f/8AVLHW54/KIri2/wDnH0p92Wu5cRbIZ1OoBRQ7glSBlU6EyetI+NWytzKwghxI0PSelPOzAJxCADNIYEZxbMFGBhzopiSCdJiiPAjo5S8lD2/uPkQXGxBJYEC7atoOVMrMpQmSTBInTNUTim+Gw8/TyP6VVdp+HixaVbauEa5JNy9ausXytEC0cqiCdTqdPKpPFHkb22/61mBpLQXYLwimXC0Vr1sXIyF1zy4QZZ1Gc6LpOvSluC8Io7DuAwJQPvyklQSQQJIIMAkHcbUYQ7h/aWzYV0/hyCpSWE8ytmbR4dlmI8JgiDApQtOe1iWFxDphlTulPK63GcOCiHUljs2faN/Skq1IYKlk3wX3vxGi6EwOzfiNFViWRmG1DzH8IVMMt0OzE93mBOUqbis0ZSBKwBDKSDrMUlUa6fl/e9OuJcOtJh7N5Te+LnyBssDu3VeaB1Uk6TqBvvSUCdPy/pWIhDjjftLP4hT/AIfPfWoAJzroZg69YEx7Ugxpm7ZkzzCnNnLnXOxVZGYgkEDqQQCR+R9q2xOvuGPaU2wiC2rqM33lvL4VCwe90/CFJhYmDpU3c3Hsaf8AaUN8OUe3b1FpZBtZdPAR4mMgsTqZExtU++49j+1aAR9wedobamyrBLSkFULrdt3Lj5lducWiAvhiGXNtzHWvO1lywbS9wQT3nxGVCAzhTqz5ArNr90xzOY6nnxniKPZ7tFUZWSSBaHe8j8/JbVhExBZvFrqJrt2vdu6QMbjTczS5w5KmHXJ8Fj5ZtR136VENywdOytwIbLF8gAPP/LKsAfkTTbjmMvtay3Q7LyQ+cOhIBMyBAZgwMTtSjsuwBsyCREQFFwkkECEOjakaGnvaKywt53u3rkMoUOLYtTBlVCOwlYggAAR7U67c8b/CKgn6bC7asGDMmHVORUZsIrG65AgJ1dfN5+XSorHNldZjS5rpI0JnQ7imt7DX7q98tlltKNCivkUDQkEkn3NJ71rM1sHSXAn30okIWi9TE53kkl3HHavGJd7h0cMCjSAvdwwY6m2GIVjO/WJk9OvZW0e7La5cgU5SoJMTEEaiPp6Vlvs6gW+Fe3dNsOwuLcysnd6lHsOAdcrDMJgxrG/LsrqCP/lDox1j08P4joPWhJ6aAuIvzJsSWbijFnldkKMuVVNxirK4jKCCd+hG3Su3GOCXcLaIJtlLjLqZS6YEgG2x0WfKdetaYA/7aDNwfDYzbgXPBcPJP3vKuGNbClWNo4prpI1vG2RE66oJn3oMl1F0vaQbwpuW15ZVnWNIE6wYptjbWUrCBBGgjfbXNJz/AN6ClHBm5bJG8LGoXy6nb3pvix4TBBJMk3Fuk+GJZfnvTEco50tsgHs14wMpbnuDKFLEzmEQGUn8xXXthYW2rgDKMg0KOnUicrMxEx50JwZWLELo3eOB8yf6127RWHRHW60nLrzTGpkE+YMg+s0m9zGIPB88TenfCTzD2pIN6ccLPMKJAPULDhubNyMEMeIsEAH4jt0oPjSnJcDanWTM6+c9aL4Vi+7cNBMeTMp16gqQZietD8ZuBhcImDJ1knX3JP6mjCxF4U8o/FVBafQVPWDyn3p9ZOlK9zpwwVPbfs9aS2b9tbaAOFhFKhkYRzKVADhuqiCG8xUKUHkKve0i3sTKq9lUL5znxSMSwEAASQijXlHUk0gfsrd/42E/+4U/QUKDSWpUqcm9EyZOw/H+1U/Z/wC2UyqgBixZc4yBWLgr96VDCPWp7GYc22ykqSH3UyDp0PWqXsurHEWwhYNzEFGVWBCkyC2mm5B3EjrUmGoppO4f2mxNi4inChEtBoZRaNslyDDElmzCA3XT51LYzwny9oqy7XNmtozXziGD5SyoiWRIaVUJ9/lBJPpGlR2L8JrMA6wAYPwimGBw4e4qsyopOrMQAqjUnXcxMDqYFAYMco9qfdmrNhrp/igTay6kPkKksq5xqM2UMWy6yFNFb0OesmnaXC2FuBsM6tZdQwXNma2YGa286gg66gaEeVJ13qg47w/D27FrunW5d7y4txw8yFjKQk8qk5oMagA9aQAVI4JLJvgdj+I/WiaFwHhP4j9aY4KznuIhmGZV031IE/rWZDMMIZ8S4G1vD272bNzFLqjXunIDIDG0qesQQRSYev161UcS7Ni3bv3BdZ0VLVy1oJdLrKoZx92CSI80NS4NYg7hDlivt7Ws6j186c4LFBL9tiYCtMzG3rBj3g0kxGt617j6GmVkKbwD+CdecW9I/nIIX3g0QSr7jfiWOW6wYLcD/ea5fN4sOgkoCI1896Avtt7GmfFrSoiKLT2jnec7rdzaIOV1tqpAMggE6+XVPi25fkfqKgGO8bccwq2sPmFtkJdQC1+zdJUpcJKrbAyCVHiJOkaaz17WOCixeN4rdyMCzMLDQ02bU21hOXYfyroNz72vtKuHtEKRJWCbVlOXLcJE27KsPErZXJJzzBgmte2b3DbtG5qtu4bVvkvpkUKCbbm7pcuaJzLmHLqxlRVoalgI7NXYa1MRlMglgNUbcrqB6jajcUM1guuFS0sgC4Gumd9F7xjI8yKVcGuOottazd4By5fFsdo6xNG47HXLinvgXcRFxg2cD+UnqD66+VdDld019DEZLla8jhcFiTiLTouIFuLZVhaulUXKOUQII6aaGddzU3xBRnH3R3m3kJP0qxw9m6oRVspcQZGzNilRzcKypb4gIXUgW429ajeJzInfvBJHnJms05XT8BKsbNeSs42FFu5cttaa5BR3Nplvlc4tHMyubZJnVoDEHbWpvgBtf73LBQAZs++m2UGD6087Q4Zcjt3OKt3VjO9zu1W6M8ZmynLcaWGqj1M7hV2RvBWksB8Mbu1uSIgAqR+ulZjgW4zWaEl0ouK+IpuoE1VSRm0eCCNRrBnpFGYrF2Ww7jD21tAZS6srPcbm0IvE6rr4YHzoY3Ln8YrWSqPlkHZU0ck6zACyeu3WnfGMdduYEM7XWz5c2a5byQrQLqJAeGYASdNaFLcXRt6Qr4K3La0nRdNNdtNdKe48GFLMXJmGIUaCOUQTt+Q6VO8HPw19hTvEXWYgsgXygMNBpABMQPSmIq7TOXJ25kA8FYi4csZheMSYEzpJkR7yKI7QK4RmuPnLJMh1uGFlYzAkE8vnXHgX25/54+q+o+opj2xck3BpATlXoAVBieuvXrSctzGIdj5dOtNeGnmFKiOY0z4eeZfetRyMzLHhN0K4JyxrOYAjb1VhPlyn2rXjRln0AnoBlGw6QPoPaveDn4ialddxEg+mbT86244kXHHl+GZgTOTSfaj9xbsQdnY+9O7LaUkt/e96b2jpSrydOngdoa9dq0U1s1LnaRO8T+0H4h9Kc8HwwuXAhuraBDS7eEQpPNHQxHzpLxE/EH4h9KecCsq90KwUghtGLqshGIzFOYAEAkjyrbwc975eRjxbgK2bZYYm1dgry282ziVYyBpG3vU1ixyGq3tPj7Zs27Nq73lu0QoOac8KczZYkKCYXXaaksb4G/61UTXYDwnhHtTrs1hrdzFWUvfZM8OS2QBYMnN0ikuF8I9qa8Ft22ugXVZ7YV2ZVbKxyozAKdpkACfOivBz1k37QYZEcC2FCxuGkt5kqWYpBJXfXLPWlQ3pvx/B2bZt9xcF1WUvn1BILMArqfA4Agj59aUruKkMEke4HY/iP1osPGo3HlvQmC2PufrRYMVljEMIoe0fB/4YAC47lgpPkAyK8OJ01cAecNtFTyGOse8xVD2h4Qbds3Bfe/a7wW1JkEXAGzpcVmORly9JBDTNTqN/fn6ViGAhwvfbWtt+nsaa8OYfxCZgCM2xCNOnhhwVk7DMCJOxpUx+Pa9/KOho1bOe4F8yBtMTpMVsSr7hn2puXHKPdt3rLNmi3dd2OUZYZVcAoCSRtBy6bGp3GHl+X7ijuIYTu3y6nQakROgmPTpQON8Py/eogMfcHna7DoltQtl0LuGa6VgXYRuYnvGytzzlypOZjFIOJcWu3tLpBAIKgKqhAAQESByoJ8A0nXckl52pS2LahLYRyytdfMG79irxeADt3Y0flA/3gJg6VLda2kMzLLs4sta2Gk6sUEBSTLrqugOop52jusyDLiLTWgR8FGnKehP/ABPxEz6Uk7NIS1oKzoY0ZIzCFJ5ZI108xTfj6ZkzDDMgBAN1ioZjERlQBZMZjMn1inHbnj4/PzJuHtMLtYN7q95YAibedblvKC9pRDd4ZEb7lRqaleKSQCd8+uvXWdqpFa1de0HxVx4yAWzYLoNFGQDOAR02qa48IkDSHIjy3q6eGv8An5clbsyr4jghZwtzKmIti4Ryd53+HUrdXVbiQASBIzAnWNDSPsxbzGCEMW5hgD5ARLDXWfkaBwdh0tA5xkuESgLCfvAkEAGCBqJ1pj2SnMYn7PcdNV11U/T21rKVkK8TLmlEXYczxG2RmQHUBYJA5zCgiD5RGtM+N929m5dW5fd3t2yc62QoTvAq2zk1SPFlEDSelTHFbhF8EEg5RqDB3brXFTQZbmSjP9JIZ8G+zX2/eqbiQc92zmZEKMrqAAB/MonfcTtuamOCnkX5j9TVTxm2Qbbbg21hoIBifMD+zTMcI5lTMhTwZyuIeInvRuoYagDVSIO9N+16LmeCSckNyZRIWNI32MmPzpHg2i/d/Gp/8q067SXHdizqVJTq63DpIklQB02jpSUt7GYYX2PlT+I0xwJ1HvS+74j70dgzqPetRGplfw28FZWMkDyJHT0IP5EV04tiBcZmUEAgaEljtG7Ek/n+W1ceFeNNjqNDEH01BH6Gu/F0hjyqoIkBSSPzP/by0phZFXghhu/vTO0dBS1vG/vTC0dBScsnTpYKtOF3ZAyiTtzprt6+o/Oh8TZZDDCD5f18q6W+JXB1Gmg5V0EAQNNoUflXDE32fVjJgCfQCBS+p2Ve+pN8Q+0H4v2qh7M282IQQ7GGIVGCsSFYgBiQBt+VTvEPtB+L9qe8CQm6AO71Vx8QlUgowMsCI0nXziiywIPfLyN+2Fu9Kvdw6WATCwwe45Mk52DHN+nSpPG+BqecU4T3NsHOjMWg93dW4sQSJgSDvvvSHHHkbWsxL7A+G8I9qYcMto1xVcMQxCwpCmSYBkg6D2pdh/CPauwozOfcbdqcHas4m5ZtZ8ttiuZmDZgPCwhRGlJUOtet6Vqu9SKsRs6YLw/M/U0ZaOo1jUa+Xr8qCwXh+Z+pomsMZjgd8ZwIt20b+Ie4byreClCJEuuZjnPMIP8A4zrvST510v4l3ADszBRChmJyjyE7D0FcgflVI3c5H7a37/saa8OU98ACASdzr+nWlX++t/P6GmWFQtcEGCDmnyy6z+lW8CVbeE8XRs4zsGOWdABE6kQKS48aRTniVsi6ZLHoGMagadNNNvek3EP7/X+lSOAS9w7cQ4p3toW+7t24fPFtVRW0IlhEltdDMRIjrSu2mtZXSzW0MNlJwsrlt58xWBmCkBojYE014pjLVxYQXFCwLacuRV67aljpqd6SYD7NPwj6URXSUE0mDU7KxW4VrYCZlwa3oXKjW7s7CM9xWyqx0O3XWKjeMkmZEHOZHkdZFWWDwSOyk21e9lVtMRbCGFBzOhGYQIzCehqN4wxJJJBJcyRsTJ1FBpW6hitfQ7mwBbtHMxLCQDGVQIBj18P6dQY84NaZoyNkIWZ5hoPwgn/tRGLCm1YKwuh5Zk/d1nKAduvpvBrlwC2CDmmAhMBssxBiakXoI8Ur2EXHRF3/ACD6mnPadER0toqgBc8qAJLgAggaaZN/Wk3HftRH8n7mm/aTFd49ogqR3S6gJMywhmWZ2Gk6TG8yCe9l0vbQLwU/DHufqaqeKKYssVYA21EmIMeUEx7HWpXgp+GPxH6mqniC8lkl5YoAFyxC9NZINNQwjn1cyEuHPx73up/8op92hx3enTvAgUgByTB1nUnfb6dKncMfjXv8v0qq7T4gtlEyoB8jB2jMBroB56zqd6RnvYxB9K+x8ixAhz7+9F4Tp7ihcWsOQKIw37iriNzK7hnjTbxDfbejeNzmBLK5KiWWIJ1EmNJ0pdw94ZD5EHeOvn096acfJLAkqZXdWLruRox1O1MrIq8EFcHxHo2ydB7UHe+1ei7PhHtSksnSo4Hy1jmtQ1eOaXO0IeIfa/P9qfcCVDcAdQ65XOUtkBIRiBm+7qBrSHiB+KPf9qe8BxotXluFmULOqgFtVIgTprMa+dEeDnvfLyH8dxFlrSrYXKgf/iXGkleblfw67HrU1jvAfbyql7R8e/iVUDvNDmKsUIUxEIQASN96mcc3I1ZiX2B7Ow9q6g1xtHQe1dJo5zzxq8FYxrXN71EQ6YLwj5/WiZoXAnlH99aIBobGY4NprwH+zXhrwGobOc/GT5/Q0zwqqW5yQvWCBSv/AHy+x+lNsE0MpKlo6DzmB+pFRiVbee3wveN3ZlNxvp6ailvEBr+X701xf2h0YE6kEKInpC7Utx/X5fvVxwCj7guIrph+tNeGcGzrmuEorAi2YJ5joHIH3B+vSgLmEe07JcXKw+YIOxB6g+daQw8DfA/Zp+EfSu01wwf2afhFdZrrQ2oXbKDDcRsC0LWW6oMd6VZJuehJGijov5zU5xWPuzlzaTvGsTRVug+I7D8VY5FFOxt1HJq4dezmxZOWEUEZsy8xMdAZ0g7jrXTsu/iHQ2zOgmPQnah8RfBs2FDAkKwYDoZ0kddCYPqa69mRJOpXkaSImOu4NAW0HxD1Qh46Pi6fyfvTLiq/DsnuGs6QSbeVX2IZW0z6HqPmZpdxyO9EbZDHtNNeP3pGHAaV7hDlzSobUGADC6KBHmDQJ7i6XtoE4L9n/mP1qp4gR3djT7m+s6aRvAHX/vUrwT7M/jP1puhpqnhHOrPqYFhvt7vsv71WdprjEWhmYqUnKTIBj2GsHrJ9ak8L/wC8P+EfU09xOEYIDMwNRry+3QjzjY0lU3sPDaj5liyM5jz9qIwxrjj1IuGY+VdcPUQ7Mp8GJgaCfMwPmelHcQwZtEBiCSAdCJ1AOv56ee9LMNsKINNxQmyZxH2r0Th/CKHxY+M1EYfwik5rU6dHaijxOJt21Rnwt9VuDMhN9IYaaiLfqKDu8asdMO/zv/0t0T2wsXLSWLVwaIbotmQZt5gVkDY+/pUuaFGKauafEVU8mYrEZ7mYLlGbQTMCPPrTFD6UmXxD8VOFq5BKLbTbNiPQ0PxAnu2613ahuIfZmsoO9rOFvYVvNc7ew9qYcGxAt37Vxpyo6s0AGQCCRB3kafOiHOASa1J0PtXfH3A1x2XZmZh00JJGnzoZ9jVoh2wPgFEzQuB8Iou0JYDTcbmB8z0HrQ2Mxwak14DTXtEtsMnd914AG7piylhu2pMfn0nSaUiqRs5Bvij2P0pvhMV3ZBIzaeYHWeoPlSi39sPY/tX0O5hVGeBbEMI5bcKJ8J9TqPlUkyqXBuvJtO1v5/YmXxC3LhYAiRrJHTTShxYVrh7yQgGZo3yqGJA9TEfOq3D2FCqAbQOoJKrMhgdPMAfuKnLwt/xTi6ctqYcjohJDER6TtUi9LGK3COjJNu9/z5Kbs/gAbIv3wtk3mVbYeI7uDAAuCCrbanWBpsROcbsw9+wwIfDs2U6/ZltEg9AGVgfInzr7Fi8ZwzE2lXEXLBVD3gDNkyFRCiDHQmB1A2qK/wBJeLsXrgvWGDubDpcIDAEI6ZCCQATDPttArSZiWCIwZ+Gn4RTThHC7uJuC3ZXMx/IDzJ6Unwh+Gn4R9K+mcIx9rC2sHh7TAYjE5b11mMKFIOVWb1jb09delUq8kFbItCHNIiXw7IxR1KsNCDoRQHEhoPevo3aXusRgkxII7+2/8PeAM8y6ak+LaQ2shqjMPZD37KMMyvdQMPMFhI+e1XGrzwuRwtKwDc4Tet27d17bLbuA5WI0MfT08624JeKqSP5SNfIzNfRP9a3cRbu2r+DvIj2rpJKEW7RtrnslSeoyEe5BpN2Cv4bD4cXLuQ3brXFXOBkVEBmSdixMUuq3Tdkq0nJpJnz3iw+Iv/LP1FccPtVf2l4Jau8Sw9rCtFrE21e2SPALh1EemunpFXZ4HgcThhhbAtqoNxMPeEEtetqrP1ls0MSOoWemopyvK5dKDULM+ZdieGPiX7m3uznXyE6sfYV9Xx3Ymw9nusPPf2w3MSPiEEAhh7nQ18//ANFT3UfFdyJvC1cCREhpUSJ00mflVLwDF8SRrAOFYG3cLPcaAz23MNbdmMHTmmei1p1GrWMRoxabayRfB7P+3lGIQxlJb7pkgk+2/wAq+qcd4HYWyxS/aIUIbYzKXbLIdWM80htI61884kFTjGJzsUAZiCFkznPSPU09ucYQg5sTfMgg/DTUHcagUOesmwUbRVj43xIDvDG0x1/etsPXnFHm8+pIzEAneATE/KtsPVoYlgoMLsKIoXCNyiiZpuOBOWSexo+MfauuH8IrTiJ+N8q9wx5aTqZOjQfShkcdhv8A4P8APE3f2Arncx1j7uEQe96+3/7isrKzYHcUPcDXJChQW8KzA9pJP600UVlZWJDdDB7HvQ2PHId68rKpDDwcrS6CtjXtZRbHMObVo66GvKyrRdzrgByiiqysobGY4NCK9FZWVLBOxysn4wPkCfpVvheJKJcW5zHOR3g1JBYCI3EfKvayo4pgFxVSjN8j/wAI63OIiZyKMpZh8QAECNBA66e/yqYxHEMl1rmUNmJkE6cwb+tZWVEjM+JqVX1v/Q5/9oN5mzG2syD4hEqCBpl/xGuXF+0hxFoI9tRlkIQfCDuBCjTQaegrysqEuxZw9eRfwiq/E4XA3haNw3A4tW0dhdUCVGUgI1s7ADqJJrKyulKkpxVwEZcrZu93C2sJetWTcDO1p4e4tySshgAqqFjPvrMdIFTl6CRNw2iNVYAnnGonLqPfpWVlZcFTg7F83NJXO7Y98qxjF2gibwO0f8OieC8bezZFqLDoGZhmVW8R/wAWo+YrKykFWeGg8qd8Oxrd4sz8Qw1+93YW0ApCMq8kkwCDAPMeo6Ux4NieHWLyXUS4GVgw/wBoGUGRqObXrv0A9aysqSnqSMLKxM8G4gcO94q4XOXGwYFGOo2I2imy9rLn3ry//SHp5W/QfkKysq/VYOVFXy/7ie/xEXMQ153LFhqSDJM70R/rO1G7e2X/AK1lZWXJt3K9CAi4lgFDZhJVuYGfzoZbMbVlZVKTDSgr2KDCYixlGZLgPpcX90oz+IwseC/P/Nt/+nWVlO08HPnusSvFCDe5do85/WvbG1eVlAnkcp6R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hQUFBQXGB0XFxcYFRUVGBgXGBwaGBoXGBgYHCggGBwlHRUXITEhJSorLi4uFx8zODMsNygtLisBCgoKDg0OGxAQGywkHCQtLCwsLCwsLSwsLCwsLCwsLCwsLCwsLCwsLCwsLCwsLCw0LCwsLCwsLCwsNCwsNCwsLP/AABEIAKgBLAMBIgACEQEDEQH/xAAbAAADAAMBAQAAAAAAAAAAAAAEBQYAAgMBB//EAEgQAAIBAgQDBgMGBAIIAwkAAAECEQADBBIhMQUiQQYTMlFhcSOBsTNCcpGhwRRS0fBiggcVJENTc+HxkqLTFzRUY5OUssLS/8QAGQEAAgMBAAAAAAAAAAAAAAAAAwQAAQIF/8QALhEAAgEDAgUDAwMFAAAAAAAAAAECAxExITIEEiJBcRMzUWGB8CPR4RSRobHB/9oADAMBAAIRAxEAPwATt9h7ZsM0g3FvQObNlLTmQGBAiGy9K+e1Z8Wu2cSwN25iTGwAshRPWB19aXnheD/mxP5WqDCVkMy4aq3gk8WIY+6/SqPs9w7+IurbmJBM6fdBPX2pTx2wiu3dlikpGcANtBmNNwaO4ZimtMHWJAI1EgyIq5a4JTi43TKbtF2bt2bZe3n0CzLKQS2h9R8qln+zeJ2g/mKacW7QXb65XCqsKCFETlmCZPqaW3D8F+sRv71mN+4W2gjwnX3ql7H8St2LzG7AVrbLJz6HQjwa7r5VM4Mb+5oqKK1dWEnpK5c9ueN4e7ZNu04uMWRgQH0ygg7gdGjr1+UVhhrXKKIwiyRUhHlVipO+p1xY+Pe1nmH/AOIrphLgV0ZhIDAkeYBBI2P0Ncbxm9dP+L0/lHlWVTGILQ+o43ieGGHPxEKk3QFF1WMMsTpqZkQI6+lfM7I1EbjWuYrohgg6fOfmKxGPKbZ07Tn4lvpovn5+tdrClrioGK5mC7nSSBt86F49qbTdCRGs6ZqMw6k3kCmGLqAcuaDIg5YOb260QS4jKCcaVy57D4gANkbvCNyCQQViPCZU7aamk/ECco3nX9qqO1GGuKiF4iQNMK+HJeDJzNZTMPST7VL44aD5/tUArccLFp2Byq2UQHIBIAJEFjsNR18qziuGFq61tWLBYg8usgH7pI6+dNeCBRh8QTMlrQBkAeOTIJ5tttY30iaD7XMDi7hDZhywZU/dUbqSD+dWhnsN+BWWZVKAEqueD5KR0Gp3/KToBNPRiMUD9lqzFpymZzpImdgyouvT3NTnDLzIilWIOWNKo7Fq69tHGJYMSZBcjKCzgnQz0k6dT5a9S3Sriyyde+xcR3Q1Up4QJByIQOb/AAqNOpo/sJbK4i4rCCLeo9ypH6UgxyXbSqe/zAmIV2MaBvqfzFcMH2gvYe5ntw73BlOcMxO0RBknQCs1IN03YuL6kfYhWy18usdv8VBfJaZRvCPAOuhObQmD+VOsH24uXBK2ba6AkveCjXYSQNTSHpSDyqRjku2Ewv8AMY+XWl3aa9IFsbaT89AKisf/AKTjauwuHBIWOZyIJ32B8qU4n/SOztLWFiZ0uHptuu1Y5WnqaU01dH0PFGLL+wFL8Roh9o/ap09qr1wFBbSDBgBidNfOvcT2gbI4e2A0SIJEEa6gzPSiqlIX/qIDPtRbIuIw2VQPYjWibHF0Sw9xzGmUDqzHoKlf9c3rqgu8yB0X+lL+MYktEx10AAAmNgNBWEy/UTegPxbiDXWLN8h0A8hQ/Dm5j70Jeu114W0mjQMTwUNttKmO22ye9UlvapztmORPf+tbngxT3IA4ceb5CqtdQDE/n/SpPhmrj2FVtt9KVWTpLACBXhonGYJ7RAcRIkag6fKhzSx2U7iHjG5/Ev70Rh1J0AJPkBJ0ofjPX8S/vTfsyzC8hS4tpgGIuN4V5TqaK8HOlvkchg3KNciAsBtYIzaAx1E9a5XCO6uewERHX9aq+0WKu/w5S7ibeJLMminwiM4MZAdY39akcRcPdONwYqou5BTwx8pzFQwDSVMwY6GKtGxGD/isMMtjuMqNdYK3iKkXFPmM0H06VEYLY+5omiNXEW7MrbtzBd5hIFrIGuDEaE6ZjkJhRIy+XpQHFntC4hsZcgkHL+uYDTckCOgEiaQV3sf386ijYjZvcPxb0a8/0AFPkwdg4M3sr94HFuM46oxzhY8IcAVPg/Eufj/pXQCsSGIYKrH8Iwy2HdG+ILFl1Bf77tFwb6wOnStOL4DDogNmGJVGMXCcpIEjUkNqxECCuTWZqZFdLY19dx/fWsqP1Nm/aNyWs5j1G4g7j0orCqGvWwRILqCNNRI8yPqPcUBx081rWRI6kga7a60WhAuKSWUBgSV8QAO6+o6UQS4jI47QNNpGB0ZpX4FizKgMF+yusSoghZAkTBMVNYzp86e8VxaXLZIu3bjG4pPeqiGAjAEBHMjYbCNPOkWL6fOrArehhwRJw2I8s1qdTsX28j859uoA7S2kXE3BbXIkiFy5csqpjLGms1tw7HFFNuBldkkywjKwMwDBG+49q59ocQtzEXHQ5lYggyx6D+bXfzqIZeA/BfZp7V2rhgvs0/DXauzDahKWT0V4zfEswSvxF1G413Gh29jRqcIvm33otObcTmymIG59vXag1su9y2LZysCWDExlyAsWJ9ACflVTknF2N001NXKjtWcti5auYgXbpyuA1u2LoUZhDXLUh/PmIPprQPZRTzR/IPLTQ66uoEbzrSnjONuXGJuOt0ondi4gMMBJGpAJPMdx0pp2ZSUuTA+GNwSNRuYEx6f0pRKyN8S7zRPX7VpsQwv3DbXLo4XvObpoPEN+tecS4Vbt2O8W8l4m4FBQnwlWbmRlDK0r5ka+lMOCA/x8AiMhBaVAAjVucQw9DvPStO1mMQG5h1sLbyuGlR3YJCwT3YYrrmMEHaKBLczdJL0kw3hKyy6TptzeX+DWu/EF1cHTT/EOn+LX86E4bqVmTpsGCHbzIijcegBgZttc0kz81H0piOTmPb9zpwzjBFq2O6sGFUSbNsk6dTGpoDtPxIsiylpYJ8FtUPsYGtHdjLIfKDEd2Nwh6qNA6MJ1009JpJ20vZgXAibhMbxIPkB9KTQ1HKJ+5iJNM+DGp5Wp7wQ70WBuoWXC8Ijhi15LcKSAwYzEeQOmp9dNqk+2PgH4v61T8Lwq3DDXFtjQahjM+UCP/EQPWprtaPhfMfvW3hmY5Qq4UfiJ7Cqt1H9zUfw88ye1VS3THX60srHRWA29h79wgOCSOUSVB1gwPPQg/OvBwi7rygQJ1ZRpGaRJ1EfSt047c5SQhK7ErqJIPn6AfKtX4u5XLyxDAaHQMuUgGfn7k+dK6nWXMSXGhv8AiX96ddkGjEIQSsK5lVDkQjSQp0b2pHxg7/iX96Y8HsZ3UZsm5L68qqCzNproAaK8CUt8io7XXs1pSLxvAOpk2rSASjGA1vcjqOkVH4o/DfbWNevSnXEcFYyF8Nfe6FIzq6FDzGMy6wddPPUUkxLfDaqgRYBuzDotwG4EZBmlXnKTlOUGNRLRrVRgsRgO/QwBY7h5FxMzLdYsVUkKcxXlAbyietROB8PzoqitXEb2KTD4rCi/dW4LZs3LRCutvW04BKNEAFtIaBlJYHpXDjWMw7FDhkFvMA7DLHdsQFNoHqsgn/MKQGulgnpPnp/SrUSnI3tHnufi6+wqm4jw/DLaZrTHvFFsG2za5mynMhHiQgkEbqR61MWTzXPx/sK70OSuxmG0qOOYDC2Ly5B3lkXBni7LFCoJAgmesMIgiDWnGcHhLaN3Th3S4ycpJzBoa3cXXYJIP+IVNCtgP+9ZSZo04w0va9xr56+Q2pktsNcRSGYFgCF8RBMQv+I9PWlPEhz2vceXn6U5sWg122pkAsoMHLuf5oMe8GiCfEZCuK8PW3ZBFnEWibgE31AJGVpCkIum0j2pFienzqh7Q4W2qI1sz4F+2F0ZcnKYFpIJAmdflU7f3HzqAIrrQEa0YU0x3CntpmLWiJUQt227DOCwzKpldAdwKVkVpDLH2DHwk/DXWK24Thi62kWJYaSQo/M6CtsRYZGKsII6f0jcetdem1ZIVlF57FPfwb9/ZuIMURmBYdy8Igy5USDDCJEyBUwl4retFSEl4kgEBWlTmB3EEgjyqww7u9w5LtsoCl15vXRkCDUZguULqdPlUVcANy3K5gbgkDQsCdh5TS1NvlafwhyorTjb5KvjGIK2LqravWkVe6Ni4gS0M2163k0dgVnmk6ggkClHAbyqpzMom3ABJU7dNIJ16kUZ2idzZZblu2uQjJla9bKKZEHDXTp+JRHqaG7OKCj5gCO6B1UtGmkQdKxHADi11Im7uEuXb5W148kxmCyANQCevpQvEmum4e/z95GveAhoAgaHppTPBYVbuKyNae8O7J7tGysxAJEN0pl2rxeLazlu4ZbFjMAJGZs0EiHYk7L0j9aDLcyUl+kjOEHmSASY2UAnboCCKP4kpkSLgJGveTm3P6Uq4cNE0Dco0Jyg6dTIj86YYo8wlVXSeUlh+ZY/oaYWUc2T6X5NOyiW27sXSApUCZYayIEgHfb50s7c2ggKiAA42JgaHTm169daZ9kL4QqWMDKw8Zt/LMGEbefyO1L/APSAZDn1QjUtIyiDJJn8z70n3G4LVEXbanvBDqam7O9UPBW1PyokMhKhednb4Utmud2DA667+Tr/AGalO1Q+Efen3Dbamcys5gZVVgpOuv3Wn2ikfaQTZb++tFfcEnqiewJ1T51SW7mn/WpnAnwfOqNNv+lK21OlHA3xmPW4uUIFMgzpsM2mg/xD8qCIqkbiuHBlUU8pEd3EkZMs+utySN+XatMVj8M2aFIDB10Ucss7Kw9dbenoRSqZ1Yyt2PnnGDqfxD96fdlFJxNoKzI0mCqZzOU6ZfvTsQehNIeMeL/MPpTfgTqLil2uIsNLWxzjlO397TRngSe+XkrO3VpktqvKoLgELh1sK0qTmBDHPHvAmoXFjkaennvVFxlbH8MncNceLkTcCqwBUkqArHSROtTeLbkbU9OlZgWsCzBDl+dHYdgGBKhxrykkAkggSQQdDB36UFgvDTjgSWziLIvZe6NxRczHKAkjMSZEaTRngQ7nftWuHW+yYZU7sQVdbjPmDIhIMsYKv3nlv6ClNqm3aa1ZVx3GTJLaq+YnURmAZgPQ9RuKUW6kMEeTfDmS5/xmiKGwh8X4zRNYeRmGEO8fw2ymFt31N0m6zqobIAChTVgBsQzdeg9aSqdfP0qg4xwNbVhLim4xe1buEaEJ3hiG5Rp0GszuKnwf716+1ZiwjRx4gOe16sPrTrD2y162oYoS6gMNSpJEEQRJHvSXGgd5a/EPrTuxbzXEGUPLAZWbKra+EtIyg+ciK2xKvuN+KYQIilbz3ASujIUAlcwjnYSBpHSk17cfOqDi1nLZA7qzalwYtXu+BBQwT8Z8uh02n1qfu7j2NWAj7iKLtMjjCWMyoqHJ3ZUXO8Yd2ZOILDLmAjLHSYka1HvVh2qwgSxbeDNwW85CoFlVc87CGNw5j93LC7mKm8fw27aCm4uUNtzI0HeGCklGg+FoPpUQ1JFF2SnPh8sg9IzeR/lBP5A0Z2qYd9oc0IAfDIMmQYVddeonzpbwK+bYtOAGKiYOoO8z8po3ifEEvDMbZW4AFzK5yED+ZWBMxoOboNNK6MU1NS+hi69Jx73uUFvAylu0bdnuwVzAYtUzs2oLgjMWImB0jQVFX2ZblvJ4hcGXyzA6b+tWC2ocOz5Vc2+7C905u3FH2xUnkVdyD5x51M2jbF1e+UuueOUjxdG1IBHofOsU9sglRLmj5NMfxPExcsXWcLmk2mLEIdwFDElRr57Uf2YQkaO1vkUyv7nK0fpTbtdhWGHX4dkBAI+Fdt3baZsgAJuOjJJAgMdwY60m7NoxWFdUm2AcwkEERH67dapO6FuKTUlfURXbDXMUQLgSVJe5qAEAJZjGpEdOsxTHtDetvh1/h3S4qlReYW3tOWCsqMVZiMvi1EanWg7KsMZClCACHL62zbAbOX81yg0b2kaybI/hDZ7kMO9CJcR88HKW7wklPFEdaBLczVH2kZwpvsyBsoPTou+umm/yo/Fq2eSGEj70Zj6mNjrt7UBwUH4UbwusT0HqPrTLHrDiFZQZOrhpPU6Ex+ZphPqRzZLpfkF7LGCsFgYcDK2QzzQM0GJ22J1rl2yuMQ5kgwszLt4QNSygknzj+tb9mLrKylFZmBuABcxM8w0ykHTfQzpWnaXNDm4jIxElZuT7nvCW131NJ9xqD1R8+tnWn3Bjr8qQpvTzg55vlRIBahccA1ZgM8lfulgdxOqgnaaR9pV+HcGognQ779fWm/AxLwQTy7AKZ1HRlIPnt0pZ2kXlugToW33670TuwK7EjgjonvVKm1TGEOi/iqktPoKXWTpRwGg1s+1HJwLEf8I/mo/et34FiANbcf57f/8AVLHW54/KIri2/wDnH0p92Wu5cRbIZ1OoBRQ7glSBlU6EyetI+NWytzKwghxI0PSelPOzAJxCADNIYEZxbMFGBhzopiSCdJiiPAjo5S8lD2/uPkQXGxBJYEC7atoOVMrMpQmSTBInTNUTim+Gw8/TyP6VVdp+HixaVbauEa5JNy9ausXytEC0cqiCdTqdPKpPFHkb22/61mBpLQXYLwimXC0Vr1sXIyF1zy4QZZ1Gc6LpOvSluC8Io7DuAwJQPvyklQSQQJIIMAkHcbUYQ7h/aWzYV0/hyCpSWE8ytmbR4dlmI8JgiDApQtOe1iWFxDphlTulPK63GcOCiHUljs2faN/Skq1IYKlk3wX3vxGi6EwOzfiNFViWRmG1DzH8IVMMt0OzE93mBOUqbis0ZSBKwBDKSDrMUlUa6fl/e9OuJcOtJh7N5Te+LnyBssDu3VeaB1Uk6TqBvvSUCdPy/pWIhDjjftLP4hT/AIfPfWoAJzroZg69YEx7Ugxpm7ZkzzCnNnLnXOxVZGYgkEDqQQCR+R9q2xOvuGPaU2wiC2rqM33lvL4VCwe90/CFJhYmDpU3c3Hsaf8AaUN8OUe3b1FpZBtZdPAR4mMgsTqZExtU++49j+1aAR9wedobamyrBLSkFULrdt3Lj5lducWiAvhiGXNtzHWvO1lywbS9wQT3nxGVCAzhTqz5ArNr90xzOY6nnxniKPZ7tFUZWSSBaHe8j8/JbVhExBZvFrqJrt2vdu6QMbjTczS5w5KmHXJ8Fj5ZtR136VENywdOytwIbLF8gAPP/LKsAfkTTbjmMvtay3Q7LyQ+cOhIBMyBAZgwMTtSjsuwBsyCREQFFwkkECEOjakaGnvaKywt53u3rkMoUOLYtTBlVCOwlYggAAR7U67c8b/CKgn6bC7asGDMmHVORUZsIrG65AgJ1dfN5+XSorHNldZjS5rpI0JnQ7imt7DX7q98tlltKNCivkUDQkEkn3NJ71rM1sHSXAn30okIWi9TE53kkl3HHavGJd7h0cMCjSAvdwwY6m2GIVjO/WJk9OvZW0e7La5cgU5SoJMTEEaiPp6Vlvs6gW+Fe3dNsOwuLcysnd6lHsOAdcrDMJgxrG/LsrqCP/lDox1j08P4joPWhJ6aAuIvzJsSWbijFnldkKMuVVNxirK4jKCCd+hG3Su3GOCXcLaIJtlLjLqZS6YEgG2x0WfKdetaYA/7aDNwfDYzbgXPBcPJP3vKuGNbClWNo4prpI1vG2RE66oJn3oMl1F0vaQbwpuW15ZVnWNIE6wYptjbWUrCBBGgjfbXNJz/AN6ClHBm5bJG8LGoXy6nb3pvix4TBBJMk3Fuk+GJZfnvTEco50tsgHs14wMpbnuDKFLEzmEQGUn8xXXthYW2rgDKMg0KOnUicrMxEx50JwZWLELo3eOB8yf6127RWHRHW60nLrzTGpkE+YMg+s0m9zGIPB88TenfCTzD2pIN6ccLPMKJAPULDhubNyMEMeIsEAH4jt0oPjSnJcDanWTM6+c9aL4Vi+7cNBMeTMp16gqQZietD8ZuBhcImDJ1knX3JP6mjCxF4U8o/FVBafQVPWDyn3p9ZOlK9zpwwVPbfs9aS2b9tbaAOFhFKhkYRzKVADhuqiCG8xUKUHkKve0i3sTKq9lUL5znxSMSwEAASQijXlHUk0gfsrd/42E/+4U/QUKDSWpUqcm9EyZOw/H+1U/Z/wC2UyqgBixZc4yBWLgr96VDCPWp7GYc22ykqSH3UyDp0PWqXsurHEWwhYNzEFGVWBCkyC2mm5B3EjrUmGoppO4f2mxNi4inChEtBoZRaNslyDDElmzCA3XT51LYzwny9oqy7XNmtozXziGD5SyoiWRIaVUJ9/lBJPpGlR2L8JrMA6wAYPwimGBw4e4qsyopOrMQAqjUnXcxMDqYFAYMco9qfdmrNhrp/igTay6kPkKksq5xqM2UMWy6yFNFb0OesmnaXC2FuBsM6tZdQwXNma2YGa286gg66gaEeVJ13qg47w/D27FrunW5d7y4txw8yFjKQk8qk5oMagA9aQAVI4JLJvgdj+I/WiaFwHhP4j9aY4KznuIhmGZV031IE/rWZDMMIZ8S4G1vD272bNzFLqjXunIDIDG0qesQQRSYev161UcS7Ni3bv3BdZ0VLVy1oJdLrKoZx92CSI80NS4NYg7hDlivt7Ws6j186c4LFBL9tiYCtMzG3rBj3g0kxGt617j6GmVkKbwD+CdecW9I/nIIX3g0QSr7jfiWOW6wYLcD/ea5fN4sOgkoCI1896Avtt7GmfFrSoiKLT2jnec7rdzaIOV1tqpAMggE6+XVPi25fkfqKgGO8bccwq2sPmFtkJdQC1+zdJUpcJKrbAyCVHiJOkaaz17WOCixeN4rdyMCzMLDQ02bU21hOXYfyroNz72vtKuHtEKRJWCbVlOXLcJE27KsPErZXJJzzBgmte2b3DbtG5qtu4bVvkvpkUKCbbm7pcuaJzLmHLqxlRVoalgI7NXYa1MRlMglgNUbcrqB6jajcUM1guuFS0sgC4Gumd9F7xjI8yKVcGuOottazd4By5fFsdo6xNG47HXLinvgXcRFxg2cD+UnqD66+VdDld019DEZLla8jhcFiTiLTouIFuLZVhaulUXKOUQII6aaGddzU3xBRnH3R3m3kJP0qxw9m6oRVspcQZGzNilRzcKypb4gIXUgW429ajeJzInfvBJHnJms05XT8BKsbNeSs42FFu5cttaa5BR3Nplvlc4tHMyubZJnVoDEHbWpvgBtf73LBQAZs++m2UGD6087Q4Zcjt3OKt3VjO9zu1W6M8ZmynLcaWGqj1M7hV2RvBWksB8Mbu1uSIgAqR+ulZjgW4zWaEl0ouK+IpuoE1VSRm0eCCNRrBnpFGYrF2Ww7jD21tAZS6srPcbm0IvE6rr4YHzoY3Ln8YrWSqPlkHZU0ck6zACyeu3WnfGMdduYEM7XWz5c2a5byQrQLqJAeGYASdNaFLcXRt6Qr4K3La0nRdNNdtNdKe48GFLMXJmGIUaCOUQTt+Q6VO8HPw19hTvEXWYgsgXygMNBpABMQPSmIq7TOXJ25kA8FYi4csZheMSYEzpJkR7yKI7QK4RmuPnLJMh1uGFlYzAkE8vnXHgX25/54+q+o+opj2xck3BpATlXoAVBieuvXrSctzGIdj5dOtNeGnmFKiOY0z4eeZfetRyMzLHhN0K4JyxrOYAjb1VhPlyn2rXjRln0AnoBlGw6QPoPaveDn4ialddxEg+mbT86244kXHHl+GZgTOTSfaj9xbsQdnY+9O7LaUkt/e96b2jpSrydOngdoa9dq0U1s1LnaRO8T+0H4h9Kc8HwwuXAhuraBDS7eEQpPNHQxHzpLxE/EH4h9KecCsq90KwUghtGLqshGIzFOYAEAkjyrbwc975eRjxbgK2bZYYm1dgry282ziVYyBpG3vU1ixyGq3tPj7Zs27Nq73lu0QoOac8KczZYkKCYXXaaksb4G/61UTXYDwnhHtTrs1hrdzFWUvfZM8OS2QBYMnN0ikuF8I9qa8Ft22ugXVZ7YV2ZVbKxyozAKdpkACfOivBz1k37QYZEcC2FCxuGkt5kqWYpBJXfXLPWlQ3pvx/B2bZt9xcF1WUvn1BILMArqfA4Agj59aUruKkMEke4HY/iP1osPGo3HlvQmC2PufrRYMVljEMIoe0fB/4YAC47lgpPkAyK8OJ01cAecNtFTyGOse8xVD2h4Qbds3Bfe/a7wW1JkEXAGzpcVmORly9JBDTNTqN/fn6ViGAhwvfbWtt+nsaa8OYfxCZgCM2xCNOnhhwVk7DMCJOxpUx+Pa9/KOho1bOe4F8yBtMTpMVsSr7hn2puXHKPdt3rLNmi3dd2OUZYZVcAoCSRtBy6bGp3GHl+X7ijuIYTu3y6nQakROgmPTpQON8Py/eogMfcHna7DoltQtl0LuGa6VgXYRuYnvGytzzlypOZjFIOJcWu3tLpBAIKgKqhAAQESByoJ8A0nXckl52pS2LahLYRyytdfMG79irxeADt3Y0flA/3gJg6VLda2kMzLLs4sta2Gk6sUEBSTLrqugOop52jusyDLiLTWgR8FGnKehP/ABPxEz6Uk7NIS1oKzoY0ZIzCFJ5ZI108xTfj6ZkzDDMgBAN1ioZjERlQBZMZjMn1inHbnj4/PzJuHtMLtYN7q95YAibedblvKC9pRDd4ZEb7lRqaleKSQCd8+uvXWdqpFa1de0HxVx4yAWzYLoNFGQDOAR02qa48IkDSHIjy3q6eGv8An5clbsyr4jghZwtzKmIti4Ryd53+HUrdXVbiQASBIzAnWNDSPsxbzGCEMW5hgD5ARLDXWfkaBwdh0tA5xkuESgLCfvAkEAGCBqJ1pj2SnMYn7PcdNV11U/T21rKVkK8TLmlEXYczxG2RmQHUBYJA5zCgiD5RGtM+N929m5dW5fd3t2yc62QoTvAq2zk1SPFlEDSelTHFbhF8EEg5RqDB3brXFTQZbmSjP9JIZ8G+zX2/eqbiQc92zmZEKMrqAAB/MonfcTtuamOCnkX5j9TVTxm2Qbbbg21hoIBifMD+zTMcI5lTMhTwZyuIeInvRuoYagDVSIO9N+16LmeCSckNyZRIWNI32MmPzpHg2i/d/Gp/8q067SXHdizqVJTq63DpIklQB02jpSUt7GYYX2PlT+I0xwJ1HvS+74j70dgzqPetRGplfw28FZWMkDyJHT0IP5EV04tiBcZmUEAgaEljtG7Ek/n+W1ceFeNNjqNDEH01BH6Gu/F0hjyqoIkBSSPzP/by0phZFXghhu/vTO0dBS1vG/vTC0dBScsnTpYKtOF3ZAyiTtzprt6+o/Oh8TZZDDCD5f18q6W+JXB1Gmg5V0EAQNNoUflXDE32fVjJgCfQCBS+p2Ve+pN8Q+0H4v2qh7M282IQQ7GGIVGCsSFYgBiQBt+VTvEPtB+L9qe8CQm6AO71Vx8QlUgowMsCI0nXziiywIPfLyN+2Fu9Kvdw6WATCwwe45Mk52DHN+nSpPG+BqecU4T3NsHOjMWg93dW4sQSJgSDvvvSHHHkbWsxL7A+G8I9qYcMto1xVcMQxCwpCmSYBkg6D2pdh/CPauwozOfcbdqcHas4m5ZtZ8ttiuZmDZgPCwhRGlJUOtet6Vqu9SKsRs6YLw/M/U0ZaOo1jUa+Xr8qCwXh+Z+pomsMZjgd8ZwIt20b+Ie4byreClCJEuuZjnPMIP8A4zrvST510v4l3ADszBRChmJyjyE7D0FcgflVI3c5H7a37/saa8OU98ACASdzr+nWlX++t/P6GmWFQtcEGCDmnyy6z+lW8CVbeE8XRs4zsGOWdABE6kQKS48aRTniVsi6ZLHoGMagadNNNvek3EP7/X+lSOAS9w7cQ4p3toW+7t24fPFtVRW0IlhEltdDMRIjrSu2mtZXSzW0MNlJwsrlt58xWBmCkBojYE014pjLVxYQXFCwLacuRV67aljpqd6SYD7NPwj6URXSUE0mDU7KxW4VrYCZlwa3oXKjW7s7CM9xWyqx0O3XWKjeMkmZEHOZHkdZFWWDwSOyk21e9lVtMRbCGFBzOhGYQIzCehqN4wxJJJBJcyRsTJ1FBpW6hitfQ7mwBbtHMxLCQDGVQIBj18P6dQY84NaZoyNkIWZ5hoPwgn/tRGLCm1YKwuh5Zk/d1nKAduvpvBrlwC2CDmmAhMBssxBiakXoI8Ur2EXHRF3/ACD6mnPadER0toqgBc8qAJLgAggaaZN/Wk3HftRH8n7mm/aTFd49ogqR3S6gJMywhmWZ2Gk6TG8yCe9l0vbQLwU/DHufqaqeKKYssVYA21EmIMeUEx7HWpXgp+GPxH6mqniC8lkl5YoAFyxC9NZINNQwjn1cyEuHPx73up/8op92hx3enTvAgUgByTB1nUnfb6dKncMfjXv8v0qq7T4gtlEyoB8jB2jMBroB56zqd6RnvYxB9K+x8ixAhz7+9F4Tp7ihcWsOQKIw37iriNzK7hnjTbxDfbejeNzmBLK5KiWWIJ1EmNJ0pdw94ZD5EHeOvn096acfJLAkqZXdWLruRox1O1MrIq8EFcHxHo2ydB7UHe+1ei7PhHtSksnSo4Hy1jmtQ1eOaXO0IeIfa/P9qfcCVDcAdQ65XOUtkBIRiBm+7qBrSHiB+KPf9qe8BxotXluFmULOqgFtVIgTprMa+dEeDnvfLyH8dxFlrSrYXKgf/iXGkleblfw67HrU1jvAfbyql7R8e/iVUDvNDmKsUIUxEIQASN96mcc3I1ZiX2B7Ow9q6g1xtHQe1dJo5zzxq8FYxrXN71EQ6YLwj5/WiZoXAnlH99aIBobGY4NprwH+zXhrwGobOc/GT5/Q0zwqqW5yQvWCBSv/AHy+x+lNsE0MpKlo6DzmB+pFRiVbee3wveN3ZlNxvp6ailvEBr+X701xf2h0YE6kEKInpC7Utx/X5fvVxwCj7guIrph+tNeGcGzrmuEorAi2YJ5joHIH3B+vSgLmEe07JcXKw+YIOxB6g+daQw8DfA/Zp+EfSu01wwf2afhFdZrrQ2oXbKDDcRsC0LWW6oMd6VZJuehJGijov5zU5xWPuzlzaTvGsTRVug+I7D8VY5FFOxt1HJq4dezmxZOWEUEZsy8xMdAZ0g7jrXTsu/iHQ2zOgmPQnah8RfBs2FDAkKwYDoZ0kddCYPqa69mRJOpXkaSImOu4NAW0HxD1Qh46Pi6fyfvTLiq/DsnuGs6QSbeVX2IZW0z6HqPmZpdxyO9EbZDHtNNeP3pGHAaV7hDlzSobUGADC6KBHmDQJ7i6XtoE4L9n/mP1qp4gR3djT7m+s6aRvAHX/vUrwT7M/jP1puhpqnhHOrPqYFhvt7vsv71WdprjEWhmYqUnKTIBj2GsHrJ9ak8L/wC8P+EfU09xOEYIDMwNRry+3QjzjY0lU3sPDaj5liyM5jz9qIwxrjj1IuGY+VdcPUQ7Mp8GJgaCfMwPmelHcQwZtEBiCSAdCJ1AOv56ee9LMNsKINNxQmyZxH2r0Th/CKHxY+M1EYfwik5rU6dHaijxOJt21Rnwt9VuDMhN9IYaaiLfqKDu8asdMO/zv/0t0T2wsXLSWLVwaIbotmQZt5gVkDY+/pUuaFGKauafEVU8mYrEZ7mYLlGbQTMCPPrTFD6UmXxD8VOFq5BKLbTbNiPQ0PxAnu2613ahuIfZmsoO9rOFvYVvNc7ew9qYcGxAt37Vxpyo6s0AGQCCRB3kafOiHOASa1J0PtXfH3A1x2XZmZh00JJGnzoZ9jVoh2wPgFEzQuB8Iou0JYDTcbmB8z0HrQ2Mxwak14DTXtEtsMnd914AG7piylhu2pMfn0nSaUiqRs5Bvij2P0pvhMV3ZBIzaeYHWeoPlSi39sPY/tX0O5hVGeBbEMI5bcKJ8J9TqPlUkyqXBuvJtO1v5/YmXxC3LhYAiRrJHTTShxYVrh7yQgGZo3yqGJA9TEfOq3D2FCqAbQOoJKrMhgdPMAfuKnLwt/xTi6ctqYcjohJDER6TtUi9LGK3COjJNu9/z5Kbs/gAbIv3wtk3mVbYeI7uDAAuCCrbanWBpsROcbsw9+wwIfDs2U6/ZltEg9AGVgfInzr7Fi8ZwzE2lXEXLBVD3gDNkyFRCiDHQmB1A2qK/wBJeLsXrgvWGDubDpcIDAEI6ZCCQATDPttArSZiWCIwZ+Gn4RTThHC7uJuC3ZXMx/IDzJ6Unwh+Gn4R9K+mcIx9rC2sHh7TAYjE5b11mMKFIOVWb1jb09delUq8kFbItCHNIiXw7IxR1KsNCDoRQHEhoPevo3aXusRgkxII7+2/8PeAM8y6ak+LaQ2shqjMPZD37KMMyvdQMPMFhI+e1XGrzwuRwtKwDc4Tet27d17bLbuA5WI0MfT08624JeKqSP5SNfIzNfRP9a3cRbu2r+DvIj2rpJKEW7RtrnslSeoyEe5BpN2Cv4bD4cXLuQ3brXFXOBkVEBmSdixMUuq3Tdkq0nJpJnz3iw+Iv/LP1FccPtVf2l4Jau8Sw9rCtFrE21e2SPALh1EemunpFXZ4HgcThhhbAtqoNxMPeEEtetqrP1ls0MSOoWemopyvK5dKDULM+ZdieGPiX7m3uznXyE6sfYV9Xx3Ymw9nusPPf2w3MSPiEEAhh7nQ18//ANFT3UfFdyJvC1cCREhpUSJ00mflVLwDF8SRrAOFYG3cLPcaAz23MNbdmMHTmmei1p1GrWMRoxabayRfB7P+3lGIQxlJb7pkgk+2/wAq+qcd4HYWyxS/aIUIbYzKXbLIdWM80htI61884kFTjGJzsUAZiCFkznPSPU09ucYQg5sTfMgg/DTUHcagUOesmwUbRVj43xIDvDG0x1/etsPXnFHm8+pIzEAneATE/KtsPVoYlgoMLsKIoXCNyiiZpuOBOWSexo+MfauuH8IrTiJ+N8q9wx5aTqZOjQfShkcdhv8A4P8APE3f2Arncx1j7uEQe96+3/7isrKzYHcUPcDXJChQW8KzA9pJP600UVlZWJDdDB7HvQ2PHId68rKpDDwcrS6CtjXtZRbHMObVo66GvKyrRdzrgByiiqysobGY4NCK9FZWVLBOxysn4wPkCfpVvheJKJcW5zHOR3g1JBYCI3EfKvayo4pgFxVSjN8j/wAI63OIiZyKMpZh8QAECNBA66e/yqYxHEMl1rmUNmJkE6cwb+tZWVEjM+JqVX1v/Q5/9oN5mzG2syD4hEqCBpl/xGuXF+0hxFoI9tRlkIQfCDuBCjTQaegrysqEuxZw9eRfwiq/E4XA3haNw3A4tW0dhdUCVGUgI1s7ADqJJrKyulKkpxVwEZcrZu93C2sJetWTcDO1p4e4tySshgAqqFjPvrMdIFTl6CRNw2iNVYAnnGonLqPfpWVlZcFTg7F83NJXO7Y98qxjF2gibwO0f8OieC8bezZFqLDoGZhmVW8R/wAWo+YrKykFWeGg8qd8Oxrd4sz8Qw1+93YW0ApCMq8kkwCDAPMeo6Ux4NieHWLyXUS4GVgw/wBoGUGRqObXrv0A9aysqSnqSMLKxM8G4gcO94q4XOXGwYFGOo2I2imy9rLn3ry//SHp5W/QfkKysq/VYOVFXy/7ie/xEXMQ153LFhqSDJM70R/rO1G7e2X/AK1lZWXJt3K9CAi4lgFDZhJVuYGfzoZbMbVlZVKTDSgr2KDCYixlGZLgPpcX90oz+IwseC/P/Nt/+nWVlO08HPnusSvFCDe5do85/WvbG1eVlAnkcp6R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0" name="Picture 8" descr="https://encrypted-tbn0.gstatic.com/images?q=tbn:ANd9GcTSntggWo6k1lPIdBVk9LPR_8e-WDlvJ4AKbf8yTBo1DDKR5YI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15" y="4317998"/>
            <a:ext cx="7147433" cy="250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Moveable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http://upload.wikimedia.org/wikipedia/commons/c/c6/Metal_movable_type_ed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58" y="2188463"/>
            <a:ext cx="6937249" cy="443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copies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808" y="2462773"/>
            <a:ext cx="3903382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863" y="2516188"/>
            <a:ext cx="5532338" cy="36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idea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http://www.marshallcolibrary.org/images/worldlangu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43" y="2156874"/>
            <a:ext cx="7217665" cy="419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plays the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XGBkYFxgYGBgYGhoXGBwaGhwdGRgcHCggHRolHBcXITEiJSkrLi4uFx8zODMsNygtLisBCgoKDg0OGBAPFywcHBwsLCwsLCwsLCwsLCwsLCwsLCwsLCwsLCwsLCwsLCwsLCwsLCwsLCwsLCwsLCwsNywsN//AABEIARsAsgMBIgACEQEDEQH/xAAcAAABBQEBAQAAAAAAAAAAAAAEAAIDBQYBBwj/xABIEAABAgQDBAUIBwUHBQEBAAABAhEAAyExBBJBBVFhcQYTIoGRMkJSobHB0fAHFCMzYnKSorLC0uFDU3OCk+LxFRZUY4MkNP/EABgBAQEBAQEAAAAAAAAAAAAAAAABAwIE/8QAHBEBAQADAQEBAQAAAAAAAAAAAAECETESIRNh/9oADAMBAAIRAxEAPwCeT0DwFGw471LPtVBsvoZgv/Gld6Xi12TVPGLBKY832vR8Usrorg02w0j/AE0/CJpfR7CvTDSP9NHwi2Ah8XRtWnYeG/8AHk/6aPhCOxMP/cSf9NHwixaFDQrRsPD/APjyf9NHwjn/AEPD6SJP+mj4RZCB9oTFBBMsAqcMDrUU4UesNGwyNjSH+4k/6aPhEh2TI/uJP+mj4QyXjy5dCsrqYsXSlKEqqGckkkMNQRpDsXNmhSkoYujMilMyXzAl9ew35juhpCOzZQtKlD/5o+ESIwqPQR+lPwhqJyz1ZsFlRbKxyZSUu9jbddoiGIVko+bOAWSSyTMY/sOfXF0CTh007Kf0j4QjKT6KfARCqeoKWWUUhCSkZTVRK3FneiaaPaB5WImNLcEl1JWMpFjlCg4oCWPIk6RNKN+ro9FP6R8IemWkWSPARDgVFUtCleUUpJDMxatDaukEAQDCgbg/IR1Usbh4Q8RxSYmjYcyxuHhEa5SWsAYJyxFMTEsXYZSAN0cXKSpJBSFAioIBBHfDskOKaRy6fOO25IRiZ6E0SmbMSBuAUQPZCjm2lPiJx3zVn9owo9c48t6+i8LMKZRUlJUQkkJF1EBwO+Aujm0zP6tX1gKWQTOkkJSUljRIy5mCqOSXa8GYWUpUkpSrIopISoB8pIYHuMM/6dMXPkzZglpMrN2kEkrKk5WLpGVNSWc1aMY2qLH45aMaiWqcUSjKMxmRVQVlyuUvlN9/GFIxy1Y0y0zlKlCT1rZUeUVlOXNlfKzFr8YKVgJpxYn5kBIlmVlZTlJUFEvZ3Ajn/T1/WjiMyayxKy5S+UKKnzPdydIqG9I8WtEoiWtKZigopKm81JJZ9Scqf80G7OxYmykTBZaQrk4t3GG/VVGYVqKCMuVKSg9mrk5s1X7L0HkiIdibMVh0FGcKTmUpAyFOUKJOXyi4DxFU2ztormrmyeuUJhmzcqiAAmVLOXsjKAtVTTg5sxtNvzlycKpaJigpGU5iEkkZgC4KWsTZogndHAZQSJhEwTVTUzQllJUo5iwdmNq0aDNqbPXOkGUVgFQAUrITQF6DPQ0Gpiolwc8KUWWpQFDmSBU1BHZGnuiqxG2CmfNlTZv1cuBIJSMixlBzFRSQTmJDOKDfWLiXLXmBUpLC4Skhza5UaCtOVYF2lsxc6VMlFaSmY9SCSgK3VYkVY0al2gpnSjFrlSM6FlKguWCWSaKWlJfMDoYds/FqVPmpC+slJSghTDsrObMjMAyqBJ3h47trZRnYfqUryeR2iM3kEKFiK9kRZptVn4WgjK4PHnPiZa5k8lOIEqWUgnKF5AHITloVnyt0alamBJoAHJ4CKfBbKmy1TlCcgmasLLyTQgBNPtbMBBuIwqlShLzglgFqUnNmHnUzBs1RwBiVVX0f2spc+fLUtKnCJ0sBuyhQylNCapUmvFRh+1cWqXicOOsKJaxNzhkt2EgpLlLi51gjFbKUrES56FpQUJUgjI+dKmcKOYWIcbuMO2hgFrnSZqVpSJWfslJJVnGU9rMG00MUR7DxS5nWKJzy8/2K8rZ0MHNLjM4CgA4GtzB/1AjETpa52UI6vIGQ7rBoHFatBGzdlGRMX1ah1K+11RB7Czcyy9Em+Vr23RyRs9aZ06aShfWhAy1SwQCA9FO78Igl2vi1SZBW2ZQygliQHIBUUirByWh2EmiYMyZiJiGGVSWvq5BbdoLxMuXMyp7ScwLq0SoVdO8CtDwECYTAZJkyYyUBYSMqS4dL9o0FS7d0RRakiI5lo6pYhq7RxXUfOW1cMrr5tvvF+cn0jxjkRbVLzpp3zFn9ox2PVOPNevpPZA7A5RYFMAbLT2RFhGEb0ssNyw8Rwx05cMcJh4tDVwVXTsQRNUFKKE5AUMBVRKs1wXIZLJ46uGjxOJWOsZTLSoZJbDthg1w5ckhwWHcY7jsStJm5SezKCx5ND9pUuXbsD1xw4uYCoeU2SjpCi4JLOwzU1pE2INoY9aOvZTsklBZPZUlIzA0bzkkO9VEQUjFfbKGcM6QEunVL2yua1v6o5MxCiJJCqTCB5IFOrUtwDV3SKbnjs3EqAmsQDLbKD5zpCnOrEkpDapN7RRFJxincLzHrVIy9nyM5ToH7Iq+4QxONV2XmAA9e7lAoiZlSXI0S/NoLmYgiYzgB0O/4gq50PZSBzbUQ2djFgqAakyWgW84Je5AftQHPrjTSFKGTQuKOEllg9oEk0NQXAob2CTAU7EHKhwCCUhRYFlFQDEBVA7hw7G9BBqKxB1RiN4FwmOKllJAY9pJH92fJUXNjYNqDugyAQjhMJoQgFpAs1UETDEUxMRUaY5OPZ5QiC9IU2xeObxXzbtYNPmjdMX+8YUO2831me1utmN+owo9M4wt+vpLZfkxYNFdsw074sgYwjanNCIhEwzOCWcOLh/dHTl14YuO5hvHjz+B8I5NI3xFBYpSgpIGTtkiqSbJUqrK3pECpxR68y1BDOBb8GYcy4tu5RZdUkkEgEixIqH3QpktFSQneSQKtqeTeqIB52JaYlOVxbM1lmoD2YgHxEN+sVznKAmZ1YBSSakJvoSSCOBEEiSk6JNXsD2hrz48IecOkl8qc29g/jADYaYVLWkhLBRT5N6INS9+0aNpA8rGFSJalJQesllYpZQTm1NUsWfSm+hglyx22QNSqmur8tY7JkS8vZCGbLRmy+jTThFAwmuZQyJqgKogliSkFtw7R8IfKnZZiZQGVLMmhYgCwNnDeSasCdImXJluAUpdsodrbhw4Q6ZIQS5FeZHDTVqcoDiMMgMUoQCCSGSkVNza5hxh8M1iBQoRMIGCmGOCOw1Sog4FDdA+LPZPKJzDJvknlEqx827XP286j/aL/AHjCiXbchQxM8NabMHgowo9E4zs+vozZopB7RX7Mt3xX9LtsTMOJfVhJKiQcwegA4jfGMjqtI0CLwtVqCmKi4LWGVKSL1fKN1hGEPTDE7pQ45f8AdEZ6ZYl7yu4f0jvzU230vCMXzejpTsuWvxMcVg6AZywDcPB/lown/d2J3o/QT7hD/wDu3EkXS/5IeTbcTZBcnORwqw9fz64Z9SJf7RTF6Vavf8+3Df8AdmJepT+j+sPPSzEDzkn/AOf9YeTbZrwygQc6jUE9pWml7HWJFYUsrtqqFamjl9+ltIxI6VYoimQ/5D8YLwu0toTLCSB+JKvcYmjbV4eRlL5iQAABVgwGj8PXpq2Vg1BKBnPZSlNixygi2a5dP6eMU/1nGC5k8fs1H2LiDFbfnI0l/pIHrU3iRE0u17M2e7up8yUpUS79lSlOku4PaPJhuaEZKwQMxL3NK9kCrvqCe+MwjpVOKso6oLvlKVBTcO0QeYiQdJZ/oI8FxdJtoJ+DmKDFSSMpDH0iCHtxMPXh1Vy5XcnN5zEuU2pqH0DUjOI6TztUI7kr/mhk3pTNHmy+9Kv5xE0baBEqaWJWxdWgBvRuyaFgW9e4hJUGCiCfbxjKyula9RKfkf5ocek00+ZLb8qv5onmruNQtVYkjHnpDMFShHguLvYO0VT0FSkhLKKaFxYHXn6omqu4sSOEcUeyeUSNEU+x5RKr5y6Rk/W8RX+2m/vqhQukY/8A14n/ABpv76oUejHkY3r6M2cL84zn0klkSXbylX5CNJs8+2M59JQ+zk/nNe6MsetMmDE3cR6qeqJELNs3iw9lhDpTWB9sSPZiXD6afCNWbhWR6L7nV/xD1kAea+rH+sJZs5P6fgIkRmG87zlMAOlibJ50PvgzDScxHZd2AA36D5tEC30HtHtDRe9FZBVOUT/ZAD/Ov4JH7ZhRfbL2SmWBQFWpa3Abhx1i4lI9cQI+fnug2UaRlWgWbJd4otqYUKcM4Y6cqe2NNPUwilxVzuhPgxs/ChQKFeUHyE2IcgDnYg8Yh2fjSlYlTACDRKyA7+id43GLPbKMqgoUqPgfdFPtuQBVNQa6mty2t/bGkcLNSGNhfcKftQlhtC/h/FEezMT1soKNSOyp9SGr3gg8zHVTQLgO1g/ewMQNCi2r8yfcd0OUijt6gf4IZLTwvyPuf/iH9VwH6R8YgYhD1anIfyRq+iCnlro32h3+ineIyypZsAPD13jU9D5bS1inl6flTEy46i+IMQYo9k8onMDzxQ8ozvHc68K27gHxM85TWbMN/wARhRPtvEI+sT6p+9mfvGFGkt0WfXuGz9ecUH0lKaTKP/s/hJ05eqL3ZuvMxQ/SWCZEtv73w7KomPXOTCoVo2/VXOtOMPSTy4vvJraI5BIF2FDrrTfw9Z5RIk7yN1+/dGrM6W419f8AtiTMeH6vgI6gnfXmn+WOseJ/TAKUEg5lEML8vjGg6BKKkTlama/cQG+EZHG4gE5asGf2j2RpuhO0ZcuUvOWzL9FSrJDuQOMLxZ1sQGMOXNYXaBsPtCVN8haVEcwfA1gnqXoYydoVYt7wIsuYlnz5cui1oSeYB79YiTi5CnCJiCr0QoP4XiwU+2ZfZq8UM8dhJNPjv7i0Xe2sQMinZxYe2KPGKBQABxfjQnmDeOo4D7Cm5ZsyT6VQL1S767if0xaLSASSHPE+4UiingypiZrG4UdXFAoNvZ/GNJNAIcVTcEZQCDqKxaI3OhPc3v8An1RH1jhgfWPcDDksze0v6geMRzGFH8EtECfR+fkt7o1XQ77tf5/4U8YyqS3pe2/fGq6H1RM/xNbvkTf1Rzlx1F9MNIHxauyeUFKgbEpcHlGWTuPBtt4BJxE45j97M0/EYUWG3TN+sz2l062Y1RbMeEKNZboutvatna8z7Yo/pF+5l2+9F6+aqLzZuvMxR/SEfsZdH+0/gVWJj1zkwjnQ92ndHWUd3/FY5nFfn5vDVzRqBq1OUbMxJJaz6aPpDZiyAaCxq+7uiOWzaeLUuNIdTur5xiCsmLuXuH8A/vEabouSuSEgUCyF1aqu0HI0yv8ApijxMtgWYi7VJB1A5xsOhWBBkKNitQIp6HZHrBPfDLixTyMUpc1KkS8ikrALF3SpgX9FQ3fhO6Nd0hxapSEpQe0q59FIFSOO6HIwagoFWpAAcnj7BFbtyeZmIyiwLPwGnjGfXXAEjZAT25udRAK8qSXCQHJJcF23FI0rA8nGomKGRCinNlUmYASLsQok0ejPqLRspkhRILBikCwJBsx4fCBsBsbLMdgJYB7IAAJNLAbt8XZpmtuoATr2gkb/AF60gLa57YYBNAANKex4vekmGCk0oxcNwjPYqZnTnyuDRYaoNX7iajnFjmoFFJQXOrHeDy3HUbw8DYDaBlHq1uZT8CUPqN6X/puiROGL0UPbdmbh7IbiUPQpYgVrzr7YqLsqcHKSQzggBjurA5ca14qt6rwP0fLoVLIcpqnWhewcaj1wUoqFKBtwPufxiKbLSCf9x+Ea7ogvsTBuWNX80cIyaZm9/E/CNP0LPZmv6Y9nKOasaMxHOsYlVEcyxjOtI8i20qZ9YnMhLdavX8R4QottpT/tpn51aDeYUJf4PRdn68zFH9ISQZMtw/2n8KovNnpvzPtih+kj7iX/AIujegvfHePXOTCqIG4brbm7zR4aVVvblvaG5+J9Q9g5Q4Cnles/N6xqzSIm2Yg92pY6R1T77cG9p+WhiZdKlNNHJ98EITxD8BADs7inGg9lY1/Q6YOoCX8kqH7RPsMZclrkjmb+EWfRLGBKpqVW7KhpwLP3RLxY2apgzhyAEpzV1egbwMZDEYps03OFKBJygNR6lybn5eLXauNQtFSQ1AQasb2u8UOzsPKlzD1qUqKmqfSopiH4jwjmRa36cT2EKFQoOe+BcZjqMKOIDGOcgj1RBiQ/f8nn3xNLsHtCZQkkfGKES8sorBqs0Fe0AznlBu3p2WWQblwO/wD5ijlTVEpClHKlJASz2IAFvzeHGOpHNcVMBFDVjbvsYixE9y4LuSzby/x9UW8lKVAJ6sHm53eiKCChs91OlDC1BqRvZ20aLsVuxH61CykgFSUgfhND7c3cIuduDLMUG3GgGugJeJ1YBIy2dxo9XGvPnDOkA+2I4Ddu3XibVXy0uzewt6hGm6IJZMy/lJ37oz0kJAsH+dyTGj6J2mfmT7DwEc5cJ1oTEa7GJVCIJ1ozrSPMtp4kidN7Pnr/AHjCgvaKVdbMt5ateJhQivRNna8zFF9Ig+xl6fafwL4Wi72ab8z7YpfpD+5l/wCJvPoqjvHrjJglOfnh/wARGS7aMXfKbeuCQjjbieb39kJMoH0uAf8Ar8tGrNxJcAVBGtOT1TDn3n1gewmJSkC3sffwhpf8XgYCFAJISmpJYNevIRq8DskSkGmaaWKjdgK5AXqT7Wjmxtn9WAtTmaq34E729KLFJAcXPrHMxza6kVm1sJLCEzAJm45CHCSDYVq/HfFZnlLGUzp5LgJSmQQVCg+0JBCi3CNJKHmroFVFXY6ijtv5U0gpOyUuSCCDppdz88ImzSu2ZsQJZWdbEeScoPqcNcMwibGZUg2AA9kG41QlgudByjEbf2uS6EFvSMJ9L8A7XxmdbjyU6aObd9yeEN2dKnLcoQpqB8tacN1z3wJh8P1lAoJ5u5fUtUD51jS7O2XLCQFLC31aY3dmTbvjqoI2Zs6YSOtMwDdVm/y0g8sDRkvpTuF9BE6ES5aKBKX5eTqXHh4xGSljZtxrHLqHSu0tPDtHkP6tFNtDEBcxSgaPSug74tNor6qWQkdtd/wjdfn64okJJNT629xEEqeWd7+s99FRoOiigetYvVH8UZ9cvgTrUfAxe9E0n7Wo/s9T+PfaJVjRqiFZiZYiMDfGVaRgNo4QGbMPa8tWnEwoLxy09Yv86vaeMKOo422uz9ecUf0gn7KX/icbZFPaLzZ2vOKH6Ri0iWa/ej9xXAx1iZMRkLf8/wA0dSNxU/JQ98QFZNw2r++0ESk78rd1I1Zu5S1X40O6tz87otdiYMN10xIYHsAjyleNhAGHlIUsBSkpTqS3gAC5LWAEWm0trYeiUCYoJDBIZCRyPlPyiVVojEa1JNX4xIcYA1QD4RkpnSJKTSTLf8RKz66xEOlk80QEDSyR3Df83iaptpZ+JSoEEgh9FJcEajjDZU7EZSZa0TEpuSSCCbA0Y+OulIoB0gxB7SZyt+XIgHVw2Wo5d7Q0dIcSf7W7McsrX8JDl6948Wjaym4XEz82ZaEIZyxKiGswpc/OkLC9H0IYqVmPIAc/630gbC9JpqUEKyKWxJ7DJ1yuwFD7dIdK6TpYdbIvrLUxPJJvprrD6fF9Kk5AyQAOQ9zQRImh2IHMX9cV8nHSlUTNAURRExkH4eDxNOUUDtgjjceOne0RRKphJJOp5gDdDRkA6xQ7CKjioWZtB82gRK3PlZUiqlaBPPj8YzuP6Rla26o9UmiGdwnQlJYF230sYaNrLE4hUxRUocgU09bU5xAhT0F+D+w09cQ4TGIWWBD+iQyjySznuLVgpMxiwr3v6i5iokSti7gcR8kRedDpjmc//r9ZmcTGbmOTr7xyF9OEaDoUKziK/dd/3kS8WdaeYoQx2EPVDFKAjKtGE2ji1CbMDeerdvMKK/a2IAnzQ39ov94wo6jl6Zs4X5xn/pJV9jLt96NW8xW+L/ZxvzMZ/wCkn7iX/ijd6K/DnFx6ZMDlB3DlltEoVxFKu7U7jETmze1u+rRJMmES1mpoNeIvf2xszNVPBomp3nV9wyuBzgGYlyQSzswvW1hSsSISs60ragrS94ZKk9tuAoCGuB4VJ8IBpSEqdVNQAKtz476axwT1UAyji4J+baRNtVFUKFXSBxoEnvDkxEJtK3vAdUg5nzHgQajv+bGJpCyoAlsxOUFgHFCSWo7PUi4FzWIUL4jlfwgyTKORBsHJNCKOeFy4HhATy1qVmSUjKoqZVzu3u7Bt1RwgPEUlqUCc7tmuXerHSpFrQTKzAHthspJSzWcg3qGKqtq2sQ4s5pbsQFKcMNDUv/mSqIKgGhix2dt3ESWCJhKR5ihmS25jUDkRACktCAf5+fCKLvaXSUzZaUJQJIfMrIfKVyalgWrWK/BkqBzCg858rFrHQ6DTjeB5EjOpmHc9B/yfWIMnsBlFEA8ye4Bqtc7id0QDTUBqtlegYCzPa13p8YMwuKmoIGZQT/7AS+6g7Q4B4bJkmi1BKgp2DgBzZzZ300d6l4eVFIBBUtGnpIfkahxvahgJZm25qT2kSyKMzhwbEVIjWfR7jusVOLEFpbux9Oxue+MaVhqkKQTdiGfjw476xq/o6k5Vz2qCEMeRV4GOcuOsetxMXSIHrEimJvEATeMK1jzfa0lXXzb/AHi/3jCi5xyT1i6+cr2mFHUrnTb7OF+cUX0j/cS7/ei35V8DF/s8e2KL6R0//nRb71N/yrjrHqZPPkqbg/jXi7xMhBUFBqkBnBIuC9uD3iJCX1HLte4845jeymgqbvurx1LxszLMitSqwISHAHshjnMC2ShAU7sW0PywrBGdwCkoQnSla8agHwqNIHUpLpIWpSnyuXsoMdG1eh7oB+0vJQwspQA0qSzcCAG5RCJBvS/zo0ET+1KKhUA5hfyaBu5lQMhYygsDARrJAfM3h7fdBlsgPmoJvqyRu3k33RWzHIYa0HeRp7os5kmqwlnZOtnJoaXvXk1oDktUsoOQZSQATXzqPXXNntT1CIpxLITqAx5h37vdzg3HCYUnNlBPkl3DFy+ZhZlaebAE+ZUZXZnAPFm72HtiAOfKrZojUhoJUqu48CRbSu6IJ5cgAly1Ku/yYoMw6sksmpUt2FXsaAcgS/EboiUgrK8qXCali5Jt3tWnDjE89WXsjzQGA3GjngGS+9ucQYRQDNmCi7XDjRi4ejU9YiCKTPUguLag2LbxoYPSsKBVLYEO6S4Ie9BQgsKtp3wxSkr8rsra4BANW7Qbe1Rv0vAc0KkkEiujajnuMASTlzKBDP2kksDxB9K39RGq+jyfmmYjK+XKhnYF6g0D7hrGImArOZfgKADhG3+jqipwceQkt3mJnxcetypJpHAtjbhHSaUhuUlo81bxlsYR1i+yfKVv3mFEWMmNMX+ZXtMKLtG22frzMUX0jfcS9PtBq3mr9UXmzfeYpPpFP2Eu/wB6OHmL4iNcXGTz+WdT5IqTU076Pb9UNT2iSrU+pmpwHuiCcsUSND2jvVoO7n7IklqamnzSNWaNMkZilwGcgs/MeMPXhxlo5OhtUcobiUlswbs+u1PA+sdziQpu0pVA4AYVroLjW9mgCpMrMiaL0IAvoSkgcesryfVopcOXFYutlGwIbslKbXGYnn5KfHjFKjskp1BI8CYCfDye2jUZgatYV5NSLDElIzBQ7BKXL13UJFLDQsXgXBzHmC9A55Fk0O91cYNSZjui7rmXCeySau24P3xKIZjZAUElNFl6tlYqqLsez4wHiyymFsoTvap4xZ4sHMkLSEnz0sR+GvE5n5q4QBiEOSQ5J+AJ9YvAAAE6er5/pHcOPtElrHNwZPaOh3cY7Mcb/UN147hlfaDiSO8uBXv5xRPjQxW9wyX4N5I/SD3xKkjKEKAUmjFxSlMqt+jGvdHcUD2tH6wpfSz03kvThASJagApBcMCR3C43VHGICspH40bwe0PXUU9VIFS6lu7pTQPuPnMTrdtecPmYgZTdKrM5ynNc3pR78O6fCTAtOVTZt++ooRrX2DUQEGJllLjTTh8eB5xq/o3PbnfkS/iYzsxFSlTMSRyPlA8j/WxjR/R1LKZs5JDHIDzAV/UeMTLjrHrfAUjmaHlLhohmJYXjz1rGJx809bMr56vaYUD42YrrF185WnEx2EPr0XZvvjPfSbNy4eW1+tDc8i6840OzjfmYzn0o/8A88r/ABR+6uNceuMnm0o1+fbBKJZJADkn5doHURp8n590XUjC9WmoGdQN9LDvYkW130jVmeiXlAQDV2s9WOtvOFrvxikbKooClZSXB/rx9sWO1cTlBSLm5pQHTdUe87jFSovf55QgsNmzGUBVkqf9QZxxBHg8AYlOWYuly/6mPvh0iZXXNXiSwcHnp80l2tLaa+hALhmN+WmW8A7ZyO0okUya8/8AbvgqSkFgpRSMtSA7qoCMpo1zTu3RDs4slZoTYO92O78/qguWgDMeq61ICXogsBdia14d8SiLEkjK5CgLqsFM2t7BRgOaxSot5xchr6QfOlpUsAOGD8vR7squFoDyEhzTXTWtfnwgA0pIao+d26ODsKBLliDzYvam6J1SiTYW1fju4DSBlI+bju7t8UW+KmDM4ZiEijtVwVetVvXeAMOsijVSSKPfTViKtpBMpeaWk3KCAfy2trSldM0CKoygb3oAdbh+B7wYgbjj2U8SdNw32N4Hlqt4++D50tS02CmOahuCA7J8D3HlABTx0pxHyIoscMsLYWUCHsxAL2a3sfdGn6Ak9asFn6vTgoD9NKc20jEy1kBwS7iNx9H08KmruFdWQRoWMuu6/wAmOcuLOty5h08UhC/BojxS6GMK1jD4nDArVbyj7ecKHzicxrqdD8IUcOm72frzMVnTXZi58pAQASleYg7sqhuOpEWmCF+cWBjaM68w2d0KmhRUoilUtmLkb3SK/OlTVdHJ9SMrtSkzyg7Vy0SHDAcTpHoAMImOvSaeVz+heKP90al3Uv2ZHbSBFdCcUKgIO/tGl9W4R688dh7pp4+OhmLCgQmXQ+mPhFhjuiGJWiWyQVJcVUlmPfSwo2+1o9OAEME5JzbkliTalTXhD1TTzXD9FMWmWRlqVA0Wm1H1q7DxaJE9E8SSq6ajKypbMN9Xe4+MehpmpKSqoa4YvYG13Yjxh0melTZXLh7EMOO40NOBieqaedr6M4kKWcgZTGi0Aksxck2/rvgBfRfFgACS5ADsuWKsz1mCPTkzZa6M7doON1CQeD9zwpU1CgVA0F6GzBQpyIPfD1TUeUq6KYx3+rlvzy+P4zWID0Uxf/jqr+JD+OaPXpM9KmZy76KploXpSo1vD1msPdPLyLDdHMbLL/V5hFmzS/bnOsGzujWIuJKyGIKTltffZ9HPvj1JSYamHunl5BO6LYsF0yV10pTkYgmdHcYrysPM4FvbWvOPZ2hZYvs8vGB0YxTfcL8Du+fGNH0J2VOkzlqmS1JSZagCQwzFSC3qPrj0LIIjmJFYlytJibLER4mYw0iSWlhWIpoBvGd47nWNxAUVqNLnTjHYfi5g6xf5le2FHKtrgjU84Oiv2eqLF40jmmtAyMagg3DFqsNWpXfBbQMvAoIZi1dTqoKOu8CKhwxKPSTycc46MSki4HAka214iI04FG477qFXB0N6Q44JLpI0L6mwKRc0uTANRikk7qkVIFiRv4HwiNpaQwJUFkg9pwM2ZRN6amkSqwKDUg3fylXcnfvJhxwiGAYsKgZlUoRSu4nxgIgZYBGZNS5OapJ1d9fY0MlFKVdlQIWbBixykuK0BCbVqeJhowTKfMWBdmNtzvuo/vrEpwqaM4IIIIUdO+1xyJiCF5SEqU4V2VE9oEkEkqYEsHU/e26GInS0mYkZhlqpTh3CUG5L+SUDdRol+pS/R36nWp11jqsHLJUSD2i57ShUAJehoWSB3QVBMxCZSy1HSFKDaBKyGLu+WWpxags9S/rKK9pNL1FDEE7Z8tXlBRcMe2uodRrXTOptz8IYrAS3sbhXlKuKjXRzS0AamaCKEGrUL1F4YucA1RV2rdr+EQ4aQmWGS4AsHJ1J15mI/qct0qDgpBY5j5zv+8fVuEAWlY0IOvcfdCUYFw2HSghrBKUAcEuznW8TrXAIqiMoPGGrXD5anrEVxS6QJiXYsYkmLiBU0F6xxVkYLGz1dYug8pXtMKItoKHWzO0ry1ejvMKOWj1DZyGEHZhHi20eluMl46ZJROIlpUyU5UFgwNyl9YJndLMX1X31xXsS9T+WN5jdMLlNvYc0Nzx4menGOCm6+jehK/kjs/ptjgQBP/Yl/wAkPNT1HtgMOzR40jpnjW++/Yl/yxCrptjv7/f/AGcr+SJfk2u49qKoYVR44jprjf7/APYl/wAkNX00xv8Afa+hL3H8MQ3HsKzEBURHkczptjm+/wD2Jf8AJHJvTTGj+3/Yl/yxKssewAxwmPJJPTHGFLmdX8kv+WJ/+7MWwPXH9KP5YfVepAwi/jGBwXSLEqvMf/Kj4ROrb2Icfafsp+ETa6ba0NJjISdtTz5+u5PwglW1p1e36k/CJs00yTHVCMgvbM5vvD4J+EDYrbc9h9ofAfCLtdNt1e8twjs1QCWEef4nbuIASesPgnhw4mCJe2ZxA7Z32TfwibXy1c0FqRGJDxmpG1pxus+A38oZt3a05EslMwgtcM9jq0c9ul182z21Snrpru/WLeg9I8YUYKbi5iiVKWokkklzc1MKPT+bz/q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UFRUXGBkYFxgYGBgYGhoXGBwaGhwdGRgcHCggHRolHBcXITEiJSkrLi4uFx8zODMsNygtLisBCgoKDg0OGBAPFywcHBwsLCwsLCwsLCwsLCwsLCwsLCwsLCwsLCwsLCwsLCwsLCwsLCwsLCwsLCwsLCwsNywsN//AABEIARsAsgMBIgACEQEDEQH/xAAcAAABBQEBAQAAAAAAAAAAAAAEAAIDBQYBBwj/xABIEAABAgQDBAUIBwUHBQEBAAABAhEAAyExBBJBBVFhcQYTIoGRMkJSobHB0fAHFCMzYnKSorLC0uFDU3OCk+LxFRZUY4MkNP/EABgBAQEBAQEAAAAAAAAAAAAAAAABAwIE/8QAHBEBAQADAQEBAQAAAAAAAAAAAAECETESIRNh/9oADAMBAAIRAxEAPwCeT0DwFGw471LPtVBsvoZgv/Gld6Xi12TVPGLBKY832vR8Usrorg02w0j/AE0/CJpfR7CvTDSP9NHwi2Ah8XRtWnYeG/8AHk/6aPhCOxMP/cSf9NHwixaFDQrRsPD/APjyf9NHwjn/AEPD6SJP+mj4RZCB9oTFBBMsAqcMDrUU4UesNGwyNjSH+4k/6aPhEh2TI/uJP+mj4QyXjy5dCsrqYsXSlKEqqGckkkMNQRpDsXNmhSkoYujMilMyXzAl9ew35juhpCOzZQtKlD/5o+ESIwqPQR+lPwhqJyz1ZsFlRbKxyZSUu9jbddoiGIVko+bOAWSSyTMY/sOfXF0CTh007Kf0j4QjKT6KfARCqeoKWWUUhCSkZTVRK3FneiaaPaB5WImNLcEl1JWMpFjlCg4oCWPIk6RNKN+ro9FP6R8IemWkWSPARDgVFUtCleUUpJDMxatDaukEAQDCgbg/IR1Usbh4Q8RxSYmjYcyxuHhEa5SWsAYJyxFMTEsXYZSAN0cXKSpJBSFAioIBBHfDskOKaRy6fOO25IRiZ6E0SmbMSBuAUQPZCjm2lPiJx3zVn9owo9c48t6+i8LMKZRUlJUQkkJF1EBwO+Aujm0zP6tX1gKWQTOkkJSUljRIy5mCqOSXa8GYWUpUkpSrIopISoB8pIYHuMM/6dMXPkzZglpMrN2kEkrKk5WLpGVNSWc1aMY2qLH45aMaiWqcUSjKMxmRVQVlyuUvlN9/GFIxy1Y0y0zlKlCT1rZUeUVlOXNlfKzFr8YKVgJpxYn5kBIlmVlZTlJUFEvZ3Ajn/T1/WjiMyayxKy5S+UKKnzPdydIqG9I8WtEoiWtKZigopKm81JJZ9Scqf80G7OxYmykTBZaQrk4t3GG/VVGYVqKCMuVKSg9mrk5s1X7L0HkiIdibMVh0FGcKTmUpAyFOUKJOXyi4DxFU2ztormrmyeuUJhmzcqiAAmVLOXsjKAtVTTg5sxtNvzlycKpaJigpGU5iEkkZgC4KWsTZogndHAZQSJhEwTVTUzQllJUo5iwdmNq0aDNqbPXOkGUVgFQAUrITQF6DPQ0Gpiolwc8KUWWpQFDmSBU1BHZGnuiqxG2CmfNlTZv1cuBIJSMixlBzFRSQTmJDOKDfWLiXLXmBUpLC4Skhza5UaCtOVYF2lsxc6VMlFaSmY9SCSgK3VYkVY0al2gpnSjFrlSM6FlKguWCWSaKWlJfMDoYds/FqVPmpC+slJSghTDsrObMjMAyqBJ3h47trZRnYfqUryeR2iM3kEKFiK9kRZptVn4WgjK4PHnPiZa5k8lOIEqWUgnKF5AHITloVnyt0alamBJoAHJ4CKfBbKmy1TlCcgmasLLyTQgBNPtbMBBuIwqlShLzglgFqUnNmHnUzBs1RwBiVVX0f2spc+fLUtKnCJ0sBuyhQylNCapUmvFRh+1cWqXicOOsKJaxNzhkt2EgpLlLi51gjFbKUrES56FpQUJUgjI+dKmcKOYWIcbuMO2hgFrnSZqVpSJWfslJJVnGU9rMG00MUR7DxS5nWKJzy8/2K8rZ0MHNLjM4CgA4GtzB/1AjETpa52UI6vIGQ7rBoHFatBGzdlGRMX1ah1K+11RB7Czcyy9Em+Vr23RyRs9aZ06aShfWhAy1SwQCA9FO78Igl2vi1SZBW2ZQygliQHIBUUirByWh2EmiYMyZiJiGGVSWvq5BbdoLxMuXMyp7ScwLq0SoVdO8CtDwECYTAZJkyYyUBYSMqS4dL9o0FS7d0RRakiI5lo6pYhq7RxXUfOW1cMrr5tvvF+cn0jxjkRbVLzpp3zFn9ox2PVOPNevpPZA7A5RYFMAbLT2RFhGEb0ssNyw8Rwx05cMcJh4tDVwVXTsQRNUFKKE5AUMBVRKs1wXIZLJ46uGjxOJWOsZTLSoZJbDthg1w5ckhwWHcY7jsStJm5SezKCx5ND9pUuXbsD1xw4uYCoeU2SjpCi4JLOwzU1pE2INoY9aOvZTsklBZPZUlIzA0bzkkO9VEQUjFfbKGcM6QEunVL2yua1v6o5MxCiJJCqTCB5IFOrUtwDV3SKbnjs3EqAmsQDLbKD5zpCnOrEkpDapN7RRFJxincLzHrVIy9nyM5ToH7Iq+4QxONV2XmAA9e7lAoiZlSXI0S/NoLmYgiYzgB0O/4gq50PZSBzbUQ2djFgqAakyWgW84Je5AftQHPrjTSFKGTQuKOEllg9oEk0NQXAob2CTAU7EHKhwCCUhRYFlFQDEBVA7hw7G9BBqKxB1RiN4FwmOKllJAY9pJH92fJUXNjYNqDugyAQjhMJoQgFpAs1UETDEUxMRUaY5OPZ5QiC9IU2xeObxXzbtYNPmjdMX+8YUO2831me1utmN+owo9M4wt+vpLZfkxYNFdsw074sgYwjanNCIhEwzOCWcOLh/dHTl14YuO5hvHjz+B8I5NI3xFBYpSgpIGTtkiqSbJUqrK3pECpxR68y1BDOBb8GYcy4tu5RZdUkkEgEixIqH3QpktFSQneSQKtqeTeqIB52JaYlOVxbM1lmoD2YgHxEN+sVznKAmZ1YBSSakJvoSSCOBEEiSk6JNXsD2hrz48IecOkl8qc29g/jADYaYVLWkhLBRT5N6INS9+0aNpA8rGFSJalJQesllYpZQTm1NUsWfSm+hglyx22QNSqmur8tY7JkS8vZCGbLRmy+jTThFAwmuZQyJqgKogliSkFtw7R8IfKnZZiZQGVLMmhYgCwNnDeSasCdImXJluAUpdsodrbhw4Q6ZIQS5FeZHDTVqcoDiMMgMUoQCCSGSkVNza5hxh8M1iBQoRMIGCmGOCOw1Sog4FDdA+LPZPKJzDJvknlEqx827XP286j/aL/AHjCiXbchQxM8NabMHgowo9E4zs+vozZopB7RX7Mt3xX9LtsTMOJfVhJKiQcwegA4jfGMjqtI0CLwtVqCmKi4LWGVKSL1fKN1hGEPTDE7pQ45f8AdEZ6ZYl7yu4f0jvzU230vCMXzejpTsuWvxMcVg6AZywDcPB/lown/d2J3o/QT7hD/wDu3EkXS/5IeTbcTZBcnORwqw9fz64Z9SJf7RTF6Vavf8+3Df8AdmJepT+j+sPPSzEDzkn/AOf9YeTbZrwygQc6jUE9pWml7HWJFYUsrtqqFamjl9+ltIxI6VYoimQ/5D8YLwu0toTLCSB+JKvcYmjbV4eRlL5iQAABVgwGj8PXpq2Vg1BKBnPZSlNixygi2a5dP6eMU/1nGC5k8fs1H2LiDFbfnI0l/pIHrU3iRE0u17M2e7up8yUpUS79lSlOku4PaPJhuaEZKwQMxL3NK9kCrvqCe+MwjpVOKso6oLvlKVBTcO0QeYiQdJZ/oI8FxdJtoJ+DmKDFSSMpDH0iCHtxMPXh1Vy5XcnN5zEuU2pqH0DUjOI6TztUI7kr/mhk3pTNHmy+9Kv5xE0baBEqaWJWxdWgBvRuyaFgW9e4hJUGCiCfbxjKyula9RKfkf5ocek00+ZLb8qv5onmruNQtVYkjHnpDMFShHguLvYO0VT0FSkhLKKaFxYHXn6omqu4sSOEcUeyeUSNEU+x5RKr5y6Rk/W8RX+2m/vqhQukY/8A14n/ABpv76oUejHkY3r6M2cL84zn0klkSXbylX5CNJs8+2M59JQ+zk/nNe6MsetMmDE3cR6qeqJELNs3iw9lhDpTWB9sSPZiXD6afCNWbhWR6L7nV/xD1kAea+rH+sJZs5P6fgIkRmG87zlMAOlibJ50PvgzDScxHZd2AA36D5tEC30HtHtDRe9FZBVOUT/ZAD/Ov4JH7ZhRfbL2SmWBQFWpa3Abhx1i4lI9cQI+fnug2UaRlWgWbJd4otqYUKcM4Y6cqe2NNPUwilxVzuhPgxs/ChQKFeUHyE2IcgDnYg8Yh2fjSlYlTACDRKyA7+id43GLPbKMqgoUqPgfdFPtuQBVNQa6mty2t/bGkcLNSGNhfcKftQlhtC/h/FEezMT1soKNSOyp9SGr3gg8zHVTQLgO1g/ewMQNCi2r8yfcd0OUijt6gf4IZLTwvyPuf/iH9VwH6R8YgYhD1anIfyRq+iCnlro32h3+ineIyypZsAPD13jU9D5bS1inl6flTEy46i+IMQYo9k8onMDzxQ8ozvHc68K27gHxM85TWbMN/wARhRPtvEI+sT6p+9mfvGFGkt0WfXuGz9ecUH0lKaTKP/s/hJ05eqL3ZuvMxQ/SWCZEtv73w7KomPXOTCoVo2/VXOtOMPSTy4vvJraI5BIF2FDrrTfw9Z5RIk7yN1+/dGrM6W419f8AtiTMeH6vgI6gnfXmn+WOseJ/TAKUEg5lEML8vjGg6BKKkTlama/cQG+EZHG4gE5asGf2j2RpuhO0ZcuUvOWzL9FSrJDuQOMLxZ1sQGMOXNYXaBsPtCVN8haVEcwfA1gnqXoYydoVYt7wIsuYlnz5cui1oSeYB79YiTi5CnCJiCr0QoP4XiwU+2ZfZq8UM8dhJNPjv7i0Xe2sQMinZxYe2KPGKBQABxfjQnmDeOo4D7Cm5ZsyT6VQL1S767if0xaLSASSHPE+4UiingypiZrG4UdXFAoNvZ/GNJNAIcVTcEZQCDqKxaI3OhPc3v8An1RH1jhgfWPcDDksze0v6geMRzGFH8EtECfR+fkt7o1XQ77tf5/4U8YyqS3pe2/fGq6H1RM/xNbvkTf1Rzlx1F9MNIHxauyeUFKgbEpcHlGWTuPBtt4BJxE45j97M0/EYUWG3TN+sz2l062Y1RbMeEKNZboutvatna8z7Yo/pF+5l2+9F6+aqLzZuvMxR/SEfsZdH+0/gVWJj1zkwjnQ92ndHWUd3/FY5nFfn5vDVzRqBq1OUbMxJJaz6aPpDZiyAaCxq+7uiOWzaeLUuNIdTur5xiCsmLuXuH8A/vEabouSuSEgUCyF1aqu0HI0yv8ApijxMtgWYi7VJB1A5xsOhWBBkKNitQIp6HZHrBPfDLixTyMUpc1KkS8ikrALF3SpgX9FQ3fhO6Nd0hxapSEpQe0q59FIFSOO6HIwagoFWpAAcnj7BFbtyeZmIyiwLPwGnjGfXXAEjZAT25udRAK8qSXCQHJJcF23FI0rA8nGomKGRCinNlUmYASLsQok0ejPqLRspkhRILBikCwJBsx4fCBsBsbLMdgJYB7IAAJNLAbt8XZpmtuoATr2gkb/AF60gLa57YYBNAANKex4vekmGCk0oxcNwjPYqZnTnyuDRYaoNX7iajnFjmoFFJQXOrHeDy3HUbw8DYDaBlHq1uZT8CUPqN6X/puiROGL0UPbdmbh7IbiUPQpYgVrzr7YqLsqcHKSQzggBjurA5ca14qt6rwP0fLoVLIcpqnWhewcaj1wUoqFKBtwPufxiKbLSCf9x+Ea7ogvsTBuWNX80cIyaZm9/E/CNP0LPZmv6Y9nKOasaMxHOsYlVEcyxjOtI8i20qZ9YnMhLdavX8R4QottpT/tpn51aDeYUJf4PRdn68zFH9ISQZMtw/2n8KovNnpvzPtih+kj7iX/AIujegvfHePXOTCqIG4brbm7zR4aVVvblvaG5+J9Q9g5Q4Cnles/N6xqzSIm2Yg92pY6R1T77cG9p+WhiZdKlNNHJ98EITxD8BADs7inGg9lY1/Q6YOoCX8kqH7RPsMZclrkjmb+EWfRLGBKpqVW7KhpwLP3RLxY2apgzhyAEpzV1egbwMZDEYps03OFKBJygNR6lybn5eLXauNQtFSQ1AQasb2u8UOzsPKlzD1qUqKmqfSopiH4jwjmRa36cT2EKFQoOe+BcZjqMKOIDGOcgj1RBiQ/f8nn3xNLsHtCZQkkfGKES8sorBqs0Fe0AznlBu3p2WWQblwO/wD5ijlTVEpClHKlJASz2IAFvzeHGOpHNcVMBFDVjbvsYixE9y4LuSzby/x9UW8lKVAJ6sHm53eiKCChs91OlDC1BqRvZ20aLsVuxH61CykgFSUgfhND7c3cIuduDLMUG3GgGugJeJ1YBIy2dxo9XGvPnDOkA+2I4Ddu3XibVXy0uzewt6hGm6IJZMy/lJ37oz0kJAsH+dyTGj6J2mfmT7DwEc5cJ1oTEa7GJVCIJ1ozrSPMtp4kidN7Pnr/AHjCgvaKVdbMt5ateJhQivRNna8zFF9Ig+xl6fafwL4Wi72ab8z7YpfpD+5l/wCJvPoqjvHrjJglOfnh/wARGS7aMXfKbeuCQjjbieb39kJMoH0uAf8Ar8tGrNxJcAVBGtOT1TDn3n1gewmJSkC3sffwhpf8XgYCFAJISmpJYNevIRq8DskSkGmaaWKjdgK5AXqT7Wjmxtn9WAtTmaq34E729KLFJAcXPrHMxza6kVm1sJLCEzAJm45CHCSDYVq/HfFZnlLGUzp5LgJSmQQVCg+0JBCi3CNJKHmroFVFXY6ijtv5U0gpOyUuSCCDppdz88ImzSu2ZsQJZWdbEeScoPqcNcMwibGZUg2AA9kG41QlgudByjEbf2uS6EFvSMJ9L8A7XxmdbjyU6aObd9yeEN2dKnLcoQpqB8tacN1z3wJh8P1lAoJ5u5fUtUD51jS7O2XLCQFLC31aY3dmTbvjqoI2Zs6YSOtMwDdVm/y0g8sDRkvpTuF9BE6ES5aKBKX5eTqXHh4xGSljZtxrHLqHSu0tPDtHkP6tFNtDEBcxSgaPSug74tNor6qWQkdtd/wjdfn64okJJNT629xEEqeWd7+s99FRoOiigetYvVH8UZ9cvgTrUfAxe9E0n7Wo/s9T+PfaJVjRqiFZiZYiMDfGVaRgNo4QGbMPa8tWnEwoLxy09Yv86vaeMKOo422uz9ecUf0gn7KX/icbZFPaLzZ2vOKH6Ri0iWa/ej9xXAx1iZMRkLf8/wA0dSNxU/JQ98QFZNw2r++0ESk78rd1I1Zu5S1X40O6tz87otdiYMN10xIYHsAjyleNhAGHlIUsBSkpTqS3gAC5LWAEWm0trYeiUCYoJDBIZCRyPlPyiVVojEa1JNX4xIcYA1QD4RkpnSJKTSTLf8RKz66xEOlk80QEDSyR3Df83iaptpZ+JSoEEgh9FJcEajjDZU7EZSZa0TEpuSSCCbA0Y+OulIoB0gxB7SZyt+XIgHVw2Wo5d7Q0dIcSf7W7McsrX8JDl6948Wjaym4XEz82ZaEIZyxKiGswpc/OkLC9H0IYqVmPIAc/630gbC9JpqUEKyKWxJ7DJ1yuwFD7dIdK6TpYdbIvrLUxPJJvprrD6fF9Kk5AyQAOQ9zQRImh2IHMX9cV8nHSlUTNAURRExkH4eDxNOUUDtgjjceOne0RRKphJJOp5gDdDRkA6xQ7CKjioWZtB82gRK3PlZUiqlaBPPj8YzuP6Rla26o9UmiGdwnQlJYF230sYaNrLE4hUxRUocgU09bU5xAhT0F+D+w09cQ4TGIWWBD+iQyjySznuLVgpMxiwr3v6i5iokSti7gcR8kRedDpjmc//r9ZmcTGbmOTr7xyF9OEaDoUKziK/dd/3kS8WdaeYoQx2EPVDFKAjKtGE2ji1CbMDeerdvMKK/a2IAnzQ39ov94wo6jl6Zs4X5xn/pJV9jLt96NW8xW+L/ZxvzMZ/wCkn7iX/ijd6K/DnFx6ZMDlB3DlltEoVxFKu7U7jETmze1u+rRJMmES1mpoNeIvf2xszNVPBomp3nV9wyuBzgGYlyQSzswvW1hSsSISs60ragrS94ZKk9tuAoCGuB4VJ8IBpSEqdVNQAKtz476axwT1UAyji4J+baRNtVFUKFXSBxoEnvDkxEJtK3vAdUg5nzHgQajv+bGJpCyoAlsxOUFgHFCSWo7PUi4FzWIUL4jlfwgyTKORBsHJNCKOeFy4HhATy1qVmSUjKoqZVzu3u7Bt1RwgPEUlqUCc7tmuXerHSpFrQTKzAHthspJSzWcg3qGKqtq2sQ4s5pbsQFKcMNDUv/mSqIKgGhix2dt3ESWCJhKR5ihmS25jUDkRACktCAf5+fCKLvaXSUzZaUJQJIfMrIfKVyalgWrWK/BkqBzCg858rFrHQ6DTjeB5EjOpmHc9B/yfWIMnsBlFEA8ye4Bqtc7id0QDTUBqtlegYCzPa13p8YMwuKmoIGZQT/7AS+6g7Q4B4bJkmi1BKgp2DgBzZzZ300d6l4eVFIBBUtGnpIfkahxvahgJZm25qT2kSyKMzhwbEVIjWfR7jusVOLEFpbux9Oxue+MaVhqkKQTdiGfjw476xq/o6k5Vz2qCEMeRV4GOcuOsetxMXSIHrEimJvEATeMK1jzfa0lXXzb/AHi/3jCi5xyT1i6+cr2mFHUrnTb7OF+cUX0j/cS7/ei35V8DF/s8e2KL6R0//nRb71N/yrjrHqZPPkqbg/jXi7xMhBUFBqkBnBIuC9uD3iJCX1HLte4845jeymgqbvurx1LxszLMitSqwISHAHshjnMC2ShAU7sW0PywrBGdwCkoQnSla8agHwqNIHUpLpIWpSnyuXsoMdG1eh7oB+0vJQwspQA0qSzcCAG5RCJBvS/zo0ET+1KKhUA5hfyaBu5lQMhYygsDARrJAfM3h7fdBlsgPmoJvqyRu3k33RWzHIYa0HeRp7os5kmqwlnZOtnJoaXvXk1oDktUsoOQZSQATXzqPXXNntT1CIpxLITqAx5h37vdzg3HCYUnNlBPkl3DFy+ZhZlaebAE+ZUZXZnAPFm72HtiAOfKrZojUhoJUqu48CRbSu6IJ5cgAly1Ku/yYoMw6sksmpUt2FXsaAcgS/EboiUgrK8qXCali5Jt3tWnDjE89WXsjzQGA3GjngGS+9ucQYRQDNmCi7XDjRi4ejU9YiCKTPUguLag2LbxoYPSsKBVLYEO6S4Ie9BQgsKtp3wxSkr8rsra4BANW7Qbe1Rv0vAc0KkkEiujajnuMASTlzKBDP2kksDxB9K39RGq+jyfmmYjK+XKhnYF6g0D7hrGImArOZfgKADhG3+jqipwceQkt3mJnxcetypJpHAtjbhHSaUhuUlo81bxlsYR1i+yfKVv3mFEWMmNMX+ZXtMKLtG22frzMUX0jfcS9PtBq3mr9UXmzfeYpPpFP2Eu/wB6OHmL4iNcXGTz+WdT5IqTU076Pb9UNT2iSrU+pmpwHuiCcsUSND2jvVoO7n7IklqamnzSNWaNMkZilwGcgs/MeMPXhxlo5OhtUcobiUlswbs+u1PA+sdziQpu0pVA4AYVroLjW9mgCpMrMiaL0IAvoSkgcesryfVopcOXFYutlGwIbslKbXGYnn5KfHjFKjskp1BI8CYCfDye2jUZgatYV5NSLDElIzBQ7BKXL13UJFLDQsXgXBzHmC9A55Fk0O91cYNSZjui7rmXCeySau24P3xKIZjZAUElNFl6tlYqqLsez4wHiyymFsoTvap4xZ4sHMkLSEnz0sR+GvE5n5q4QBiEOSQ5J+AJ9YvAAAE6er5/pHcOPtElrHNwZPaOh3cY7Mcb/UN147hlfaDiSO8uBXv5xRPjQxW9wyX4N5I/SD3xKkjKEKAUmjFxSlMqt+jGvdHcUD2tH6wpfSz03kvThASJagApBcMCR3C43VHGICspH40bwe0PXUU9VIFS6lu7pTQPuPnMTrdtecPmYgZTdKrM5ynNc3pR78O6fCTAtOVTZt++ooRrX2DUQEGJllLjTTh8eB5xq/o3PbnfkS/iYzsxFSlTMSRyPlA8j/WxjR/R1LKZs5JDHIDzAV/UeMTLjrHrfAUjmaHlLhohmJYXjz1rGJx809bMr56vaYUD42YrrF185WnEx2EPr0XZvvjPfSbNy4eW1+tDc8i6840OzjfmYzn0o/8A88r/ABR+6uNceuMnm0o1+fbBKJZJADkn5doHURp8n590XUjC9WmoGdQN9LDvYkW130jVmeiXlAQDV2s9WOtvOFrvxikbKooClZSXB/rx9sWO1cTlBSLm5pQHTdUe87jFSovf55QgsNmzGUBVkqf9QZxxBHg8AYlOWYuly/6mPvh0iZXXNXiSwcHnp80l2tLaa+hALhmN+WmW8A7ZyO0okUya8/8AbvgqSkFgpRSMtSA7qoCMpo1zTu3RDs4slZoTYO92O78/qguWgDMeq61ICXogsBdia14d8SiLEkjK5CgLqsFM2t7BRgOaxSot5xchr6QfOlpUsAOGD8vR7squFoDyEhzTXTWtfnwgA0pIao+d26ODsKBLliDzYvam6J1SiTYW1fju4DSBlI+bju7t8UW+KmDM4ZiEijtVwVetVvXeAMOsijVSSKPfTViKtpBMpeaWk3KCAfy2trSldM0CKoygb3oAdbh+B7wYgbjj2U8SdNw32N4Hlqt4++D50tS02CmOahuCA7J8D3HlABTx0pxHyIoscMsLYWUCHsxAL2a3sfdGn6Ak9asFn6vTgoD9NKc20jEy1kBwS7iNx9H08KmruFdWQRoWMuu6/wAmOcuLOty5h08UhC/BojxS6GMK1jD4nDArVbyj7ecKHzicxrqdD8IUcOm72frzMVnTXZi58pAQASleYg7sqhuOpEWmCF+cWBjaM68w2d0KmhRUoilUtmLkb3SK/OlTVdHJ9SMrtSkzyg7Vy0SHDAcTpHoAMImOvSaeVz+heKP90al3Uv2ZHbSBFdCcUKgIO/tGl9W4R688dh7pp4+OhmLCgQmXQ+mPhFhjuiGJWiWyQVJcVUlmPfSwo2+1o9OAEME5JzbkliTalTXhD1TTzXD9FMWmWRlqVA0Wm1H1q7DxaJE9E8SSq6ajKypbMN9Xe4+MehpmpKSqoa4YvYG13Yjxh0melTZXLh7EMOO40NOBieqaedr6M4kKWcgZTGi0Aksxck2/rvgBfRfFgACS5ADsuWKsz1mCPTkzZa6M7doON1CQeD9zwpU1CgVA0F6GzBQpyIPfD1TUeUq6KYx3+rlvzy+P4zWID0Uxf/jqr+JD+OaPXpM9KmZy76KploXpSo1vD1msPdPLyLDdHMbLL/V5hFmzS/bnOsGzujWIuJKyGIKTltffZ9HPvj1JSYamHunl5BO6LYsF0yV10pTkYgmdHcYrysPM4FvbWvOPZ2hZYvs8vGB0YxTfcL8Du+fGNH0J2VOkzlqmS1JSZagCQwzFSC3qPrj0LIIjmJFYlytJibLER4mYw0iSWlhWIpoBvGd47nWNxAUVqNLnTjHYfi5g6xf5le2FHKtrgjU84Oiv2eqLF40jmmtAyMagg3DFqsNWpXfBbQMvAoIZi1dTqoKOu8CKhwxKPSTycc46MSki4HAka214iI04FG477qFXB0N6Q44JLpI0L6mwKRc0uTANRikk7qkVIFiRv4HwiNpaQwJUFkg9pwM2ZRN6amkSqwKDUg3fylXcnfvJhxwiGAYsKgZlUoRSu4nxgIgZYBGZNS5OapJ1d9fY0MlFKVdlQIWbBixykuK0BCbVqeJhowTKfMWBdmNtzvuo/vrEpwqaM4IIIIUdO+1xyJiCF5SEqU4V2VE9oEkEkqYEsHU/e26GInS0mYkZhlqpTh3CUG5L+SUDdRol+pS/R36nWp11jqsHLJUSD2i57ShUAJehoWSB3QVBMxCZSy1HSFKDaBKyGLu+WWpxags9S/rKK9pNL1FDEE7Z8tXlBRcMe2uodRrXTOptz8IYrAS3sbhXlKuKjXRzS0AamaCKEGrUL1F4YucA1RV2rdr+EQ4aQmWGS4AsHJ1J15mI/qct0qDgpBY5j5zv+8fVuEAWlY0IOvcfdCUYFw2HSghrBKUAcEuznW8TrXAIqiMoPGGrXD5anrEVxS6QJiXYsYkmLiBU0F6xxVkYLGz1dYug8pXtMKItoKHWzO0ry1ejvMKOWj1DZyGEHZhHi20eluMl46ZJROIlpUyU5UFgwNyl9YJndLMX1X31xXsS9T+WN5jdMLlNvYc0Nzx4menGOCm6+jehK/kjs/ptjgQBP/Yl/wAkPNT1HtgMOzR40jpnjW++/Yl/yxCrptjv7/f/AGcr+SJfk2u49qKoYVR44jprjf7/APYl/wAkNX00xv8Afa+hL3H8MQ3HsKzEBURHkczptjm+/wD2Jf8AJHJvTTGj+3/Yl/yxKssewAxwmPJJPTHGFLmdX8kv+WJ/+7MWwPXH9KP5YfVepAwi/jGBwXSLEqvMf/Kj4ROrb2Icfafsp+ETa6ba0NJjISdtTz5+u5PwglW1p1e36k/CJs00yTHVCMgvbM5vvD4J+EDYrbc9h9ofAfCLtdNt1e8twjs1QCWEef4nbuIASesPgnhw4mCJe2ZxA7Z32TfwibXy1c0FqRGJDxmpG1pxus+A38oZt3a05EslMwgtcM9jq0c9ul182z21Snrpru/WLeg9I8YUYKbi5iiVKWokkklzc1MKPT+bz/q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http://upload.wikimedia.org/wikipedia/commons/8/8c/Title_page_William_Shakespeare's_First_Folio_1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89" y="312738"/>
            <a:ext cx="3938230" cy="62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WFhUXGR4bGBgYGR4bGxwhICAcHCAcISAbICggICAnIRwfIjEhJykrLi4uHx8zODQsNygvLisBCgoKDgwOFw8PFCwcHBwsLCwsLCwsLCwsLCwsLCwsLCwsLCwsLCwsLCwsLCwsLCwsLCwsLCwsLCwsLCwsLCwsLP/AABEIALUBFwMBIgACEQEDEQH/xAAcAAACAwEBAQEAAAAAAAAAAAAFBgMEBwACAQj/xABNEAACAgAFAgQDBQUDCQYDCQABAgMRAAQSITEFQQYTIlEyYXEHFCOBkUJSobHRcsHwFSQzQ1Rik9LhFoKSorLxY4PCCBclNDVTVXTi/8QAFgEBAQEAAAAAAAAAAAAAAAAAAAEC/8QAFxEBAQEBAAAAAAAAAAAAAAAAABEBQf/aAAwDAQACEQMRAD8A3BmrFXLZ4OgYVv2Buse89KVW103YHqJA/gDgDlc7qjVTFqAABrSTuOdN6q/K/lii5/2gH3h4Au6RiS9XNsFqq+d4vLntrKkfx/ljOZlP+UXlJmy8ZgVFtdOthJZWnB9NHUKAF/oXbJhgthr9tQoni7I/pgi9J1NQpYbgHeuwAsnjAybxP+OkSRFgyglmOmrLDcEbj0ncXyNq3xX6nLrjctHTaW0vY2Nbb/EN+9VtimNLSRsNNi6JDEj0twLHz5uifmMICR8Vrpy76KWZmAOrYaVZr/8AL8vfgYgj8XlpNCxA2HIYSWDpNCiBwff+eAX3YRvlWVSd5FUAg6vw5Gs/DRG+4Bv+OLHVTGzwjcPplJ9FPVpRrbUN+DsTgCieM1okoKEfmWCTa0hBA02dm9r274nfxYoIGjkqNz+8QB2+eEsRPNJ6qCPDJqVzVBWRW9SjSdhVgAA3viOWZPLDepSs8AIP7oaP9q6vjvxgNGTrNuqafiJ3v2F8VgXm/GkaawNBdWoLr3NIjseP2S+k/Qe+wfJz/wCcKUY2QdOr6CuRzvhfhUHN2VBHnVubNMIbFntt/LAp+6b4keWESiJRbqoXXvuaJNgbAb/0wS6f1ZZUDWAaBI9iQGqyRexGFrLIDKTsCJpRtx/pVof4+eI8oH1JpIB4soDY0Ia+n6H9cA5DND5fqv8AzY7719P1H9TiqMkR+0PoEAxJ91sbkduw+uCrSzA8d/mP644TD/BH9cV/LUDdgNvliJgl/wCkS/8Au4C409f+4/rj42ZHuP1H9cQ/d971fwFfXjHHLn94X76RgOzWd0oxXSSASAWUWewvV3wHXxWsh/BAdVUszH076SQBfJ2IPt8+MD+pea8kiPL+GsiqFjGgkEQtZb4r9bDYgVihlAIFazUZjYb9jUlduCRzY3Nd8ENsvVyu1KT+He/77aT37Y5esGwCAPxWj57AOb/8uBvUJN29v81PbvJiGOYK4BNAZx9zXGiUk/4+eAP9P6j5gY7el2XYjejV898V066ojjdxXmMqgAat2ArvsN+TtgMnXI4CFZlt806kahq0szAPXNagBdUcDk6pG0WXjWSpIpYDIK+EMhIbcd/qfbAM8/XtMhWlCqqszEilBDkk0TwF2HckfXA3xJ4yEHlGIJKkihlbVsQbNigQRVfrhG8V5qSWN43Xy9o1YnfUhOZAb1bWaB71tt2xF12B44soHbcKQNVWoUAAXXtQvnYYFaF4d8XrmUbYa1YAqupvrRqjQo7e/wBMHVzLk7KFX/eNk/kNvzv8sJH2eyjzJwCbCQXff8JTd4dDOoFkgbHASR5sliK9/wCAQ/8A1YmEuFr/ALRQxu3q1btsvqI2j7Df9lv0PywD8UePZI42OWhVmUMW1sPSoHxUpvnsQOMCtBEuKn+UvxNBG3q337BCP11H9MIbeJ5ZVHrYGqKxrVGyCNUmxo0LCjAHqPiARFVYBnYttIWlChNyaYgWdagBduTe1YFbPDKHAZTYPf8Ahj5in0EnyEur34FDk9u2PuIr71hqjr94gdvr3+mFfJxqURjGCrIAfTYBHvV0dycevtXz8sGTR4ZGjbzlBZTWxV9vmLrb6YxKHxpn0ChZaUk1qijYEXvRdD3J47nBGm9bMiSjy2kX8bYoWAAKDTwQAth+eWoewwxdYKAKtghqJOkXavEBulHlr3PNdsYmPtXz8dGoTY/cZL/4bpg7/wDejOYwZMtHud1UtZo+76iNx3v6Yo0jJZQtEFLNoKkMdZJPZrDKW+ezLz2x7zGVWQCZrOmwQRsTZFaRqUkMTR1DGfdP+0JdGlodIqr8xmLVtuF0L8iTyb98X+j+P8qieTpeONDZUmxZOu9kdyb3+PvgGGLLM6ZdlV4yjszAMCSGiatK+pRZYLwO59sQeJ9Uk8cSOpPlyKdXpK6zGATXN6W2ofC3tiDIeLsvPlQj5hA7Ki2wVRYVQfiYXweB/DF+LNJJmrV0dW0fA23DjSOPmea3v6hWiyDJMqMzm8uQeWFl14Xf00KO3t74HTZZrv10jxBqPorzIr2IJslR3vb64OZYOsqeedLASaCNNkeaiqCsXI0EH6k3xiJ5g0bq+pdWgqlW12NzqAYKWFEdh8zggPBIzEKBpKo+kqCHY76SRsvOnfnYm/a10LpVI870zRyIAFb9o+ULFk2BxuRvZwUkyBDQvGlOCoZUax6rIHrGmtjsDit1RXKzao/UXXS5UrdBAabcXswq/nwcFXMz1VY2s7fjSNpJAajKoumI25/T5GqnSOuoWjIKsPSAQyn9hT2PywL8QTv9zmW20BnNEg3UgbnksVDfEd9z33CdDj8tpTG+XjHmvpjZxSkM4phpBokDgjb64I1LxJ4uhyqAsQWawqh13I99zt86OEObx5LmCdDaFUEuFYUBsAQbtmJO10NjxgR17Lho2ed4HY+YSqSDkgBQPQdhQ2+QHzxd6GYQ6uJIjKL388FQKpQAU9NbcfoLvAfP8tzGx5moMtrZ0kbgFfV8R9a+w59ji702GZ70uNJIoMVobA1V+35XeCx6iakUZlalY6iZUJIIVSNo6uuD/PFDpubCBW+8Q6gzeYHcUy6mItWUkGiN9XYb8YCwk2bQbFNr4kW/5/piz0n7QCp0Tj1b0CQG23/wd8F8v1qJmNjLekdpQf8A6B2wD8RZnKZlgC2XUKpPmCUAg+nb4d+DzgJz1xZmmdfSPNWgzKOBl7r1b8c/0xXfrClXHp3ifll/cn+fywGjzMWXV6ny0us7BXF8J+zVD4Ab25xJ03OpNIY1ERJR9wQdzqBIHfaQ/mB77AT8SdeaGNwgLh4kaOTkL5VuFLA7m9ge4rk2cL+V6sZBEZxpJDBnB9XqMkY2Yg2aBJ237isHs/mrE3nMCUeIiwBVgEkD5Bm5vYnCD1HMrLIQHUAEiqO5LyMKoUQVcd/5YBnnWKV4XlYqzMwUUdyskg3okVZ72D+uC2Q6jDCmX1FfMZYlJsA7oBq+Qqv8b4RzmREysw3S9O5J2dn1EUSTch2BI2GPM2YUqCaUqAU9RtSKUAG96A4+QwDv1CVJcy7SGolWEKezFDMWAuu79r2APfA7xJ1Bc1LEArqqqxViAQ5NGhRsAaeSK45wpZrqdFA5Udzr5Ozdz9fftxiw3XUVokQlXQUVK2GDA0FIN33uu+AZsh1gxmQQDQ5VFezv6FCjccUB3Xn5Yos1zK2p9Uygyam1j9rYBvQOAdlHGFf/ACpozDxrHKZHINDSQxbYb0KHA/Pf3M2bmzjZgwfd0coqkFLZVUtpDHUDY1MV3+X1wFrqWZYZpEDEpa2p9Shb9Wx2qvp8RwVz61FnSiNX3QqGCULGuxew2PtZFj3wAbJdSSZIF0FpVZgIyAAEtm4IFUdvcfPmTxX0nOJlC0xjYLRZ47B9RAAN1YNgbDtgGPL5wqukqLDMbLL+9ttZb+GKeakhlkV2kRSpOwJN76WBDaARQqu1c74DeFEy7oz5wl5DRTVMukAgngODZJ4ayK7G8UMl0eCXPTqrrFAqNINw3AB0j1bk71uew+kH6Q8Ly6srEw3sE+37R+Z/njsfPCrRnKReSdUYBCHbgEgcd9sfcGil9t5IyCUa/HXtf7EmMEzs0nlRhrKDVosUNyAaNb7/AD2+WP0f9qHT2myRCAFlcOAe9BgflwTzjH8l0Fsxk8np+DVMG3/3hX674M6znOIdK2Owo/L+uC+YzsoVG0MpRvSHG1iiKB9QG/vRO+CPX+giPJRyuxtpFXY7AUwPO3IxpfjjJRHLdPdlGo5o6moE0C5Pz0ir/Q4KEHpjZqON0ZGLSaWYQoFtiwBphrIA3pie1VthO8RdPMccMrMp1GioAW9OkaibNtvX/dxsuY6vBAnn2HU5mRrUjTQkoHa+daV8qOM++1GFTIukizNMzAHcAyR6TXI2wQk9TzitI2lNEXmgiMEAgd1+u5HGLecm3Q6JUj1MFY1RA4453q/oaw3+JPD9Z2OdlUI08bekGyS7L7UDcZJBPG++9R9f6MT1BgGrXJmGKliBxK+y0DZCHezzgBMPV/KkBV5CrKKoaRqtzqGk9iq8c18rwVTxJMtk5gs2k3q9RrUaX1AnsNtsGcn0NYZZ4OwMBSwf2xMSRXzBwP65046dIIbeQSPRBbRLJTURY2Asfz70S5Xx3J5iRiRNEe5Yqb9NLRv4R6rrtXODSeNZSBo8g3NsNRWh6gGINkhq+m/OFTqOTjR5tEYAQSBRpBqpIgK222JA+RwVyHRD6LhsMXBGitx523G/wD0/wwF7NeK4pCRJlg/+kJKlSdzsBW5NkD9O+Frq0HTzIwMJRixJATgVVmvV8atve9g3RxP/AJGVGVxESQRypGkiQA7V29+3yw0ZDwplpUBdCCEutTLRWRhXIr2r5YDN8z0fJMvpWa+AsepWayACFkR754D4kj8Iw76BmuVB1RLRBIBrYX3r5jGkr4fiyrGR3LVKrI2/oXUtKdPNaT27/lj103w+yiJ2ZgpMalWPqdUd5FLcaaLH0j67bYgSYPA0bIG05i+WZY1I2rZavcfXEWZ8DJbeWmcPqHMakEXRIofx+nvjaOhzr5EYd1UAEEMwHwtp7n3GLb5/L95Yl/76/pz8x+uCsi6T4Ky4Lhos63p+Ehb/ACCryOQTt9Tijnuj9PiDF8tniEOkliFUGrokKKO/6N88bHPmI20HWLb/AEbrud9tq2I33/8AbCB1maSSPMwO2mRs1YcA6aAUGuKPp4vv+RqEWZMsDcOUcHipHdu3fSADtq9q3x7y7yEF4YvL0eY2pEANILK2d22YD5knnBePw3YUM7b+nbbs39388En6Mvk0zyelM3JatVlBDSmxuprcd7PF4gWx0nNSWfLXX5kaMXcAnUNYu+w22sfFVY9dM6aDMRLmI1ZJzE6KCT5aBgXF7jdNI+d/TD3muixGcyhNUseYhQMT2MAY/K9hvWKHT8nA8gkMUYf7/IjMZPiBDtpPsltRPuOKOAS80I/usplzDnMeYpgWmBKawrEiqI+LvtpHtinnMoFVIZDISJVQk8jUwU2SaFjVQ7aRfuW/qWTjXp5c5ZCFlUeaBelRImw9JsGq5HJ2wPfLg5iCSOxHJNE5GkUB5oKrVekj4tiOSDtgFzJzo86wGMNHEJUUkb1THU1Eg7gMTQ3+uLXTurNrzDaI/VDGV5BoSLQXY+o6qq+AfbDAuYLdS2A1rFmBYHNRFU+VBAgr3DHuTir4bXX9+RXBqKNdQAKgefZqgbUWTwdj+WA+eE+pyNn5HKCPVEqNau/EyGydtJJ2s7WK5xJm8xm16hMcouphlwGBCVXm2tE7H11v8z7YIeFcwyZqdp2IrLISz+kV963J2FC73x3TOowDPzt50dPlVCEOKJ88Ggbomhigd0qXqDdRg84MrlJSmjyr0mM6+SVvYUDgj49mP3Gauaj1KWsr603rjnBTJSgdXgthQhzFcD9lfn/j8sDfFmWLZeVCPjaOjtuNcddz+uw2wALJeBZ8wQzKYSiIumQmQtaH1g3sDewvbEnhPw8y5rOxFovw4KaSS9IDhW1D2q/54ePFedzMciRZODzpDGmrvpAQAGrF2b/TC19mUhmn6g06hi0QVxQANegrttwK/reINh8ExxrkYFiYOgUgMBpDUxBYA8AmzjsX+jKBCgACgCgBsBudhjsGlTxVly+XYAkHc+mr4PuDjM/B2S83p+TokMHYDSQNjIbO/wBMa11IXG30P8jjNvs+h/zXIsP32B+ja2/mowQo9c6aR07LyoTbPGp3/e13sbF7fwwc8a9LhgyWVK2AWK2zsdqNCjfazfy3vFXxMa6JAoItc3Fv8jqYH+JH5HBvxeNWV6aCLBzQBHY/ECMELGe8Myfd4JEiKmRpVdWIjNBlCkggaaOocE7KSPbx9puXUSJQAYs1nffS6AfzONS6xAWiWuRJNQ/+YT/djNPtTjOpGrh6r+1J/wD5wUz+LsqwysU5lcKmajVYxo00ZhqPw6rv59vY0KPiaNBncszDcvMoAIujG6A7bj1t773x6dp/GHWABDlaJucMwKkCxMrAgkU2xPw3ud6rFjxJkFE+VYsB5i5uwB7I9Ef+Mnjk7YCpm3m+8ZiTShlHkCNXIF0s+nUVar3O9i6B2JwCmnJymr4j/nFnaiWM0lg7g7qSaJ/TDLn5Nc2dEi6lMUYkUC/UPOV6v/eFhuwo9sJM3W0OTky7NZVnaJj/AKxVaW1NnZ7Ow9gDgi/mVBmmIr4ntRx/pYWO38b+uHt5pfKhMTRiX707EyXp3+86jsD7njjGUz9Sf7xMyahaFk1jbeSLY0asXuffbvudy95loFzDloTrd0B0pQE+sbHWrenkHudtsFVc+s2t2fMCPWX4lIGvzELqV25+KhvuOy4cemdRVjNoBYK8oYjcf6ctfz9Jva7usLkGSy5kRo4VC/eGVSwsmMSR0vq32U1R9z74FZXOvGA6MUJiJYDawXJG9ccC6vbFRb6z1Nn8xXzMhJsqGCab9Wnby1Ycc2O3Nm23xF4kkjhScZeX8Mhm8wBVYFWW9S2OWXCNL1OHQhT05imAGh1bUL0N5lDa+ADRJ374txdTcP5GYmVNpEkLSGRgSK0+p+GuvTtV73RAE871BnykMzIyFhmHVdT7apCwvSPUCN7NbbjHZKOQrGGjcPKgdY9UgNDTqO68Cx9LX5YXfHvieWbMCJXWhAwfSCramVnIomxpWhX1vfgVD4qzJmhklYyCMFaUIp0sqqykgDkIu59vrgNNOaaSFQ8LxmEgxk18KjQzbkE7tv3rfkEYX+p9cKFzJmoxG2YkYQmK32ZbYMLrZgKr1AGu9FoZJMykqrCY5lJT0lpF4DaCwtd1cGxvvY01hM8XdTbLRCCTLwM0skpZmU6xpdKCMCCB/dYwDNFn42KssiaefiA9+f8ArifMLMUOjQAY82FsmzvECfh+m3z7YXfB/V0zZmibL5WIrGzRssf7QoAeon3Joe2DMGaldKZDpSHMEyhqViShYbjjYG1J555xAB64vUNDwSzJLc8akgUGdolKBjpVRSCr7EG+bxW8PdLzxaPQRGv3wRDVbIJQt6tG67AEFwDYrtQw2DNxyTqYpFZPvUGy/DtAV4+q1/3T88GunTgvAAKkfPySsvI2DqzbbVwOT+eAzfNdRzEeXeBgrKJwaaINZDrY1UD8VDY/rqwzrlnaOCQxhQs2WD8AAmRRWk7j4gK7V74IeIcwB051piWzFAhSR/8AmIG3IFAUp3PJockXf6kiiHkerOQAA7f62M/yF4Cz1PKxnqGUIVFDRZnUAoWyUSwfegw59zgf0DpkK9TzcUaIi+TFaKKAuVjwvGpdB/M7dsFevKEz+QHYwZpt69oj/fiDpxJ63mz3OWioDY/GwHPc/wALrtgpI+0Tpry56ZFcqxgRhvpBvMSPpauaB/8AEoOF/p3TJfvmmaNJrEbSE7gK0ukGj72BW3xH54bMoZY89mZc01scosiB+Qvm2o3vf0swFnYgXj70lfLzua/+HlYv4Tqe/wBMBJk+g5R+opGMvFo+7zGtAVWZaokAci9jiLxP0rLQQySRRxBkMekmOiPxEHNbjkX/ADxe6BNfVUuqGWnrjcHfetr5GBPjuRxlSDpOtl1cj0ghth72FH0vFRb+1fp+YeWOTLl70IGEfPwKyk1vV3VdycVPss6e+nPrOjrcQVlbZvXd78gkG/zGH7q278/sJXzpF/rgF4Xe5+psGB9EXzFhRzX6YitE8I5RYsnDGvCg97/aJ5x2LHh9ay8Y+X95x2CrGfNRsf8AdP8AI4zbwXCV6blSlgqwf/wmViPz0kfnjR+qf6GT5I3/AKThD8CTn7hkyAOVH5EzD+W+CFnxtB/mGTRN9ckH/lebcf8AjP6YMeLdQy3SwBd5sX9NR3ws+OOomPJZB1G8ckWxJv0nM7WffSNz74H+IPHaSQ5JERw2Xm81rIGr1Xp2v3wRs3UBcXIvzJqHv6pNsZX9rOZMWnaw0lk/2XkPP1rGlSzGTKRylQut5TTblQxkYUR32A/PGefbAVBhB2uZxzv8be39rBS31HxpLNIp0oFEilTdMACrEH1EbsvGGLxvrzcmWjVktIcz6xW5Ch22Gqvh23vtsd8CPE8Ucc8MHlxhfvQclVFhS4QKxG9Xr9PsVxd6k6pnSFBSkzYJA/YEKna7AG7DYc2MEVYfCrmbNxNICuhNbAHUQ3mmxWn9yqIP022Dz5W8q6DU9qZADQpkkKBrCXQViSD+8dxh68K52OeSaSIW2mPYlRdnNAC9hW+11uRhEzcS6WeMkkg7Xzckm9E7UY1FAVvgLoy8wcl0J84PEHYqKkVg7o5ug3oJ3oNytjBRo5Ily8skR06ZQtMu9iXSQVawteqztXywM67nlY1NGoSdrlGokXZCv2pgpKlq4Cn9isdmmcZhYsxmFWOJBoDAgSjU+lyAQQ10GArdR77B6y5lfTp1qtqfkpLgs1GhdAXZH1HOKM8czHSPMLE6n0ofSABtYA2IWgODXvvghN04/GuYOnmwH0r30m7Gke9kixyMBmzyxsFV1lBttVIW222Lg2BVV2Cn5WHvpWamjI1wSFFoACNrGwqhRNekbfL54tvJPRfQ5N6vQhD8lDwNV1ypNCzseceMl1FHZwXVCCQdUcWo8/DSEEXv2Ow7cnclnoYxMRDG6+YAuysFtdKhRo9SHQWBXa743OARcpMZMwzMCxZpeTuSRp3JO/1u98GI8oysrqCwVgzK/OzD06dtVHbtYG3OKXh8CPMRMy+ayyX5Y3LHYgfmR3+eD/iPxI8WYHqhAAVhHoVSAwDaXUiwd9JBO31wDH4JAWOcBjDIygx2CAxs7Batkvbe+DuaxH1i/uU8bxvKza3dlUAIyiWTSxIK0pUMVG/wigNxVj6q+YS48lFRTWQg+OpK+K91K+vb5g965shInT52llLMqTLpR2ZEpCoiqtFVqsixRq7rAJf2fzac9CpAKM+lwVBBDCt/zr+GNn6t0kKypfp0S6w3DCSrU3tW10fbGA5Cfy5kbimU/oR7Y3rw9GMxlEUvZTQLOxWiyhebvYDe/wCOCl+TLeWY3VUV/ONIAF1FYX0ekUNiQNh+17nAvp3W5ctmYYWQtHHPIyH063AaTYO1AWgBpiAeb3vDT1NAPIZjSee8zMOwVZXU7776QKxk+Y6w/nPmFZlZ3bymGxUbqxB5o3pr+1xgh2zviuBskYSSJXmjcRhGJA86JqJC6SaVzt7d+SX6nnY5ki0hgwzUOzWp1ebHwGF3pO+3BX2vAfOeHkTpsGadAZ3eMl99l1xoo2IsgE70bs12xd6zmgiggMNM0LKXQ0x8wNe9BjYbaxsPffAE+r9ajfP5RgTSZafVfAARDXz4Zvoy4r+C8003UcxK9CUxIJLSgPxGK7EmwE0C73AGEhOsTy5tBKgiHkzKupHpg60aLtdkgAUSBY2w2+GRK2azRDaZDDAVJ7AHUo+VqAL+ffjBVGbKsc9mY2Ok/d1oFi+gCV9rJJ77b7AiqGwk8Ni85nAxv/No9wPace+I+m9Q8/O5+TSwcZVVcNdhhKtjftx+VYu9Bh1Z3PA8GCEG+/4wvt3IO2CPfh5P/wAU1XYGUla9t7H+OMBvH7kR0VulAsAkAloSAT221Czz/DDP0KJR1KcLsFyLkUK31dv1wv8AjzKHTKVrQPJDAjckyE2Dq22K3YN7cYBu8Q5vRKQVc/hoLWNm/YT93ftij4Chts/YrWsbH3/EVXN7Xyx/6Yl8dyTK0rI6CkAVShYk+WvBDgAk0OP1x48FEiTqSgVpEIF/2U/6YK1Dpq1Egqtv8Hb35x8x6yB/DT+yMfcFUfFHUY4MtK8rBFKsoJs7kGhthM+z6dJMjBGh9SrTbGg2mcj8++2Lv2yRFsgAoY/ijZQSfgk9sLP2MzqMvILHpfURfby5v6H9ME6X/HyK0MFH4pcttyFBhc+/uxN/PFXxR4REOTyc6OzSzyaNJAABN0dv7P8AE4v+L8sqrklBBLZlFvsREioPpauu2G3roV8t0mwCGmVhfHBOCGPJZB0yMMbNraNnBPGrT5o99hx+WM0+16Q+ZD7ieXn2LL/LGwPHcRN7K0jH57yCv4/wxkv2sQlpo6585u18sP8AlwXS54xzerqRiAq8zGTxudS/nVUK+WBvWpj9/wAxRJtswhPyOpSNu1GsGPGUsBz87NeoSAh1PsFrj5j54gy3h+LNyFsvmFOYfXcU3pDmiSVcCvc6T9Rgip4azTIZFU16QDTV+zOBudv9bX53gHFMAylnbYEaeeX1bVR5N9+cX3y75aeSPMK0b0LBBB3U8c8+/wA8Bcu5LruLvsK/aBvAPfU+q5YqPPjkJdQVXQtH1NRFkal3YGzX8bqZXLLm5blDgRrphQH1si3pUseXG1k1Z02fViXx1ly0WTlDL+FAkTRi9QJ1y3xVaGTg8nAuPMgbowLg6VJPpLbD4asqDQJu9wdjsA2Pwpk4GQKY1LVfojC60pypBvUprQDvzp/evC3488EgqZIqN6Rr41OCbWvUdJIrWbYFuWFkAum5g5fLjNxyv5+tbVtJBZkZhWn1EGqsmm9WynTT71fxCkmWmGkhmhpypTVenuSdVAk1sK3r3wVhEWWqm0mgLY0RRs7e1j4fywVy8yaWcCYMFOklQylmGlVX1XuTew25+WCM/V4iGjOTR2cEyPqVSbcv+4SBe/xG6vjHjM9X+6yRyQwqZiumKRiZNEm4JWyqMw1VuCQTveCKnhjOIJkdwR5WpnYm7AsjYilAFCve7xqWR6rI1AxIotASfiMb0FY6DpTYN6T2X23OddDnTKy5hXJZtDKxZWYmRWs01Bvi2JoFv0xKXkWDMs4VXRYlbQWplJLEEavcDm+DgH/wPls7JCuYzHlIx3iRRbLeqywBoA2x0378HgL4r6DPk8vOWlMkZEmrTsC0oK+rV6gS+4INWCLs1j34d8X5g5bzT5YiQHfWnmNo07LGzXQ/j/HHrxv4jkaGRT5ZUnyjpI1sZF1D01e4HY1soIBGCsgl6bNWryzQ5Nj9djf540PoHi5IYIwxPmB11pXAJBL2FI02pYgmzY2907pXT41YGbdaAdiwKgNzQ3bUL2Yd/rhm6XlOlzPIrGWNNP4byTG351enRsQaoEgn68ES+OupzyZhoi+09aBt5YShbrRa1oMTv3P0ClncyruVUeiJKS+3qUD8zdn5k4vT9ZDtJmHA9QEMCgUqRpS2oFD2AG3De+BcOVjYkea4L8sYvmD/APufKtsBo8vUXbp0CkuEAi0gAaKEsYB1aeRpJPvsDziXqGckYQks2n71GKYUaEkdG6HOvUPkRW2F3pGfjEJhdpXESp6QyxodMiuLtyv7Q3IPy7YlyvU2TKqSytNHmI2VDKrHQtMapq+JQtAkm+BVkGrqGZY53KsxtUyswCjcWBGWPz3Pl/8Ay8Kfijp7ZnMzNl9ES+Rl95DooBRpohTVqq/CasjnfFbw+0pzMhnIswT6TqU7aV7g0BzyffHzp6fgZ2yCR5HwkEbu9bqffnAd4R6RL95zAuKQiEMSshIGp0A307kdweMEp+vNlM1mmKhiYYgwLaWBWUNSgqddgfLY3vWJfs+BE+aLbN5CNvt/rAb44x5zXSFzefzKmQqiwxEgAEm5VWtRsjnscBJ4e8UtJ1J3WEapcu8QDSBRqNvYOnjeqrtj54tmuGV2Q/6eOnsemvKtau9iT2x46X4X09RfyJmjEeVeZmoM1jUukahsDQ3+vvjx40nQ5WT/ADj1GZ7hpCB+IQNguu6APPOAK+N+t5R8wSDE/qgt/N3r8KyFvsoIxZ8J9biP+VGEgtghQgg6vSo9IOxo/ljMXgJkNRag0ZpolOk3GaFaTvZH0JvB37PpFjnmL+XGRAw0yKS5YrQVBtpbURZ9r97wH6H8KOWykBY2SgP+LAx9x58IuDk4K7IB+np/ux2DQZ9pOZePJ2jFSXAOkkGirWNv5YyFczJlun5byT5fmK9lTpu2kAJob7Ej88ar9qxYZIFavzBd+2l8ZT1M6clkNtvLcn/xv37c+2CaXMt1OeWfLJI5KjMx+kk0GOlSd/kAPywwzdSkd+mReYSqyRUl7Luq+3Pyws5dguay7AE1OjaRySKIHHcjB141GZyDAg/ixbCt91s4IO9e8WZhM1LAsrqDLKAupgK1tfasBepzSSFmNyMJDIxv2Wzudr9S7fMe94t9fzLDNToE5kkZarUPVu/B2NBfocRdGzKrMIn2SdygYtQDMqaTek1ZCi6NWPyAQ2d0r5kccRLb26hiQT89tvpyMR9M8QJISmZykZrbzYB5Mw5PIOhuOGXjvj31/ob5KaSFrZIm9JP7jG0Y13FUQP2gfbFDo+ReaQ6ATbb1zV6STW5rULresBM0BYrG7vKtHyZG3YAHYEbkV3HGPPSvCGbaRSIHKE8iuLFcn27YM5c5dCEeSWaRiE05WgodglKZiQl6g1H1bHcCsfF8S5cJ5idMtTblzmrYDzNO9R/vOFAriuwwUV8Z5Q/eIB5TCFcsiySFWWtGrWrNWwCgVXNmubAbK5bKvGXhgzkv4o9SOlqKIV1Uxn0qTXqbmrIrDN0zxpl6Qh85lAV8xgT95hCFyLKuCQpLaQwU8IL2N287DCVSZkjR5CgGYydHLzkepo3BNovpbVZ+FTq06lBBCfKjLSKGnWSBluCZd12bSdhdEEMpAJrkGqODXiGeWBDCQwJXVoI3NnUD3NcE8b/wodb8PTCGLLJl5NUTytJYLhdflgBWCLYqPVx+18jgp1mXNZoxs+VlWQCncLJRA2VQB2UfUklu1AAg5EnWRuWYEAH3JIO9GiBvv3GD3V4QkWXkNI6BjoDElWD2G0n4Sdm43re6wb6f4UtiJdcbOp0mQFAWtW0hmXkLdqLN6u3EnifouVgXszEegFnYsxIGkDcE73xwD7USFHIKxAAJW6otV3YOwPYkfxrvgnlesMxljkf0yUkjBVOn4lJ0j1EhSeOK7Y+dLZX11FI7xBy7AG/2aZxpATSdS1Z/vJLpmaimkBMWqQ5Zcu0QIFMKAmRiCCTp3DVpDHcjdQGdT6PlII/KkllPr1eYkaEGgwqxIfcfx+hjyX3GPfzpSNLeWTCy6WIVdWznVxr0igGI+IDcV1HzQDDI1hCBpO6rpBXYHjuK2rfEfS/TIhYeYkbqe5AGpTXNAHgXtgpmbquVMYCyTzzattS6FKgDYllfdaNb1wABivBmlMMsMaPEJaDnWDstkk+gdgd8DOvTpLKJI0EfpUUo0VXp1UDzdDA8zyaTV+oaTve2xPf9fkT88RHSS+bJYpY0GlVrhRtXzJ5PzJOIIxTMvsPoe38axPkwBsy78ji2+Q7j6/wPaYK7OREVQCiVleKM3vt+IwDVX9QLAwVYyqEM9vougTpDWPS12WG1gbjFhdyB5o/4Yocf/E9yMeRkp1IEsT3yrFNQFkfCQCGU7E1exsdw1+HwxmGDBXQOKpWJs3Z0x2PxKFbLqI224wEHRVa5XHqRoZo0b0p6tIB2LE0CR6rrfFzw4pSDPJMKZGgV79VMJGWtruj7YjaIx5Wi13BIvFAuxZmII2umChTROi67Ajm0uPOPZ1SDLO4KlafV6wLO6lrIPzrtZqIPCmuH/KFPuIoqYLtRlUftD+7BrwhmS2Yzrmi33eKyAALEo7AYA9Ob05477xw7H+3/ACwa8CyIGzrNo0iKEEkjT8a9ztyB+eAI+E8yXzGdZvi/ye97V3JP88AvEuYlfLQqzKyOYmruLYGjt/f+t4K+E51vPuukBOnNxRF+r2wE6/HCoj8tWUhoQdRYj4j7sRgGPxJmXjzg0sAuhGAAF3oy8Z5HFOf0H5xeGIU1dYnYAyLGoVyBtagmq+dDb2xN4rCrm8xdGky6jUb3saioPGwWyKHN4l8JZdXj6qqlY1fy11bFUsILNbULs4K1XwlMXycBP7gHFcenj8sdiXw5Gq5aIIwda2Zao7n93bbjb2x2Cl/7VReSA95B/wCl/wD3xk+fcDJZAkitEgtq/fbbfGt/allpJMlUZUEPqOpgooK9/ERZ+Q3xj8eTmzGTyZgVXKJIDbotAudvWwNmu3tvV4Jpah9Ocy7fs+dGx4oUR7dqHOLsYKS5BzezRg7fulT/AH4l6t0qaKWIyJpTXY0sr2aN7K3PH684teK8vJFPAQoMNK+XOwZ1Wua4cbKw7EexBJFSfMEZ7NNpvXLKqqxoG2bY88javl8sFMp0OWYXEjSaGUsAB+6limIF7Hb+WPPVOi/eMzK2TVplRdbTKvpaRrclNvSOKW2+tY+Dr2ZmmmkTMzpGpkk0LIUUVqYCozRB997574Dz4x6lJn8zBlURY3jBWTSSNVtqIO/q0fKzqMjDAXq3VGjieLJgfdo2CyyLRDsdhr23U1p1UA9Wb2Au+Hxoys07MuuaQQ2z6TuSzksCxUldW5SwWB3BwCihEjOWR5WX08gKipsnmSCldGoAsSh2BBwVZ6nl0TTIWuB4VaA1WpksKsijZmUhoW9tStwbwOzQgMcrq2mTzNowQU0ksQFNWQtAdu2DPQwrlsk/los7F8r6w4hm3UKxG4DioyT3Eb71ePnTfDM75qBZYykZl1yagFCjzFSShZLAUKr3298BH4iysSz+S8rao1WEou1+XFGAvFeqW+dgFJ5rEvR+uz5Z3bWp1sxlDHVDmfV3ukVVCnS4BJOwsbAjP4ZnzEk2anEeXyskkjNJmB5QBLcBR+I7bcKN9xaliMUGzWXSockGY0SM1mtVEqNJ8mEBgDfBOp9z8IvANGW8SLII1AYR1cBLMGUV/oGa7IG+lrY7H3ABfoXi1YywEeqzpbW+qjsDZ067G45PB2xlaw+iJgHHmAsGZlJLqdyqrbhRwL3aj9MNvQ80DBJK6IQkLltZFOxJj06assR6gb2auMA7wMuZlHkmKxZEUaOACfikJlVFJ2AG1/XC34l6A/mPJJDOUj2UAAgnbel2AoDv784dPs+zcc2WEnkLEwJBKj0mvYncc73749+Kswfuk5G1RtRDE3tuQRtt2ok4DGemeJJ1Og0VYU7BQJJNtg7j4q29R3Pcmzihl+tvCxPlxlgwYM4JZdtqKuAP+vfByHoSqMvIS347U1VQ9SkAHmyuoH58XWKcXRUmknp1BDhIoQVaV2JAqtiRzZUMQaFG9WIJeg1mpGV/uGXsajJOHW96Ygs1Mwu6vfE80cOTysy+t5Zoo0FlTGAH8xmoerbQhX5k84+Z/orww+S2Xl88S7uArAqoK0GUWVBrZSRYJPagvRIQ7lpLKICz7kkgHZb9ydKgD975YC9HlUnyUjRg+dASzVzJE7LufcxtX0Dn2wFdx6QNj3q72/rz+eGvwkVeV5WLvIzaXRQNH4oI0m2Ho0hkPIBKVxjx0rpOVWa8+7JYVo40HqlV0BBDfCovayRve+AXZlVQFIKuTTB1IK0SNwRyf8cYdPBnhSHNwBswmkhygZJo0LAEm2V2G4LFR6RYAwW8XdPyssMcMYijJKgNp0qG0yM7AheLKWPcAd98+8N+XNmI/PmZVTcULBO52vcWQLNXgHPxHncvlBHl1mzCaU9MaypJGAD6TIFWizG/hcEUNvdOfqEmamijdqBOldjS6yBYBO54v6Yt9WiOcz8MbOwV20hyurQGbuora23s9/liHP8AQvIzcKhi6SsjxyaGS1ZtJGkm1KsGUi+3zwDh07wmUl82OZvI1MY0ZCaG4Hqvkg0RXdvfE+fCTEQefGgmX4mUinjIcKAa2YMASeDQ77L/AFzozT9ShhSZoxmI1I076NKslVrUGzETdj4u/eLx30WaGXJxTN5irCUSQx6dQVj6T6n1FdQ3vgrt3NBmLpRhOYuRDrWIDm7V7Ir6G/1xY8DlvMzxJs+VBz/aH92ETogh8xmlaRVCn/Rgk322Paxv3q8OfhaJCepJXo0QVq5oGwWA4JoEjtZ9rwHzpOYYNnFB3eDLxgkfvToh/KiT9Bit4rdxNEhcPcsQ1adP7TexP+Nsd0owx5srJQjdELXwdKyvW5N2yqK73j14ghh1QeTGkYMsQ1hFCgguSRR3G4P/AHR7YIbOu35+aJIrzIgPyEW3y5P64r+Gc20UXVpI2qRDEymhsRo3oiuflgD4s6ZNLmZvNzCxI7A8M0RoLRDkha4NGj9axa8KQGLJ9WXWJCvljVdhqK72b/ngrZfBWeefIwSyG3dbY8XufbbHY8eBgBkYAKoBhtxszDv9MfcFUftMyyyZFgzad9qUMSdLAAAsvv74xHw9lmlyCSakVMurXqVzdvI22lSAaXvX88bd9pkyR5F5JNREduFW6Zgj6Q1fs6qb6gfTGA9A6rHF090atb1p4sgGWxRvayCTXb54Jq14ecNmoxJGNBPAsGq1cnvR2+e213hx8UiWLK5VV062A1myy6oxRa2sozuWvTXBvVeEjwbnmjzBYKrkrS6q9BtfXv8AJdN80dsH/tI6s4jyyq9PchauFPpbTvYsXuN6s4IJdM6HJMHa2QaVDLFqos2q70KN6HsORxwKuc6CkGTzWm/Qi0CjIwUuqkEPvXIusPv2UBR09HKkPISzHeyAzBWo71Vi+9HnFDx3F5haNCoMsWlmZhXlWXMjHegLFH3HBoKSsszsMhyWRVHA1PIw1B2Un0kDTcnNk1pA3Ngb4owZ+dFLNl8lINWgh4I1YE9j5YQgV3Jw85zwnDGnlySPpjjaZdQAWuC1Ek36a7H6cYVV6fl9SCTMxxxk+oa1LA0aJQPsfqQQD2qiAjPFi3mRxQxSpQEeX9Yvsw1PJv3tTttwawT6R0WX7tLn81PNEEOiM62Erv7KT7cn+Y5xIuWyiMPMzOVKDYKDL863iidQfzI274sZrp+UCah1COTy3tMuwYow2FOTpKEjY0m3Yi8ALg8O5nOfiu8fnSDVEskiRtPQC2l7FhQ2OmxRHe/RlOWzagxSZdjCUeJUaMjffZJY3cGuWeyK2NUGL7TIFfpvTcwURQRKFC7KRSaNl+G1S9N7e4OFODqubWMQsGzCIut4cxGXSNTVEFqeMUR6lKjcb74Ad0910ooMXxt+wwlIo7ltJXT/ALurnt3w1eC4TJA6eX5g81tqsUAhFiq5FjtY/RWjzaai8aNGq2RHrLqpPJW6b27k7c40Lwj0PNR5fKTo9RzP6kUt5jWWYudqKAaQST8t73C102PMxKEjTQGYhB8IJo3S3Vi/b2wJzs+YbMPFm8y0UWm1XepC6soBIBG7VyKodjvjT4pKck6gKNWj88CqWhtf6nGXeLVYoJcuGWeLV960rWoagQxUDcJe7NtpKjeqAXOvdJzi5MIIlHkW2pSbIUMC29C/UTtz2xnXSJikyvGxVgQdiQTW/P8Af9ffGrZbxdq6SQ7I02jSqghnYkBVtb1UAQSaIsEWKxlWVyhRgGXfjf3O2IHrw/1ieTqMMpDeohNUjmQIWPIDsaABHPaxiLwp0pS0treUkWZFmagmohkQ88KrE3wCeQRiLP8AhOnM2REhiVQbCknUEW622AfVYtvfjfADI+KMxAYkJRlga19I1UCWK6udJJJrje+d8B78HZloc15d6fNHlnY7E/ASGHAcKTfa8HftBjhWPLhIWjkA06jGV1UKbUSAZDbJTDUKsXeF3xhDozsrIhCM5dKJrS3qH02Nc4M+LPEM2YWEN5ZjnjRg2j1BktHpubDBvnoZRxgFnLyKw0lLIKsx59I2r89XPYge5xP0nNBc5HPIAyrMJHUCgQrAkAccDYXXYnHpcmUkK2CXRtgfkHA/Ir+dVtgfG5V75GoagO+91/j5YBn8XZ6MZh5Ms0gidywZkCH1blTtdCwN99ie5J0fNSKekR5uKJJXDa5I3UlV30yBClaQGUuLsUWscVmEnSy7OrSMET1amvf4u3Y0vy5w+eAM6qZBUd5D5hOpQwKUfSRRG1qN65xQPPiYQqDmOnuI+D5bqFIvi1gHN7fid/fCv4nMcv3eTLqYlYsFJoEtqRd6Yn3ODs3iDLIsaafM0fhkAa/MCn431AVdarBNWcVOt5qXNMEy+TRkiVtKQqz1rFa6jB00d75ut8B32VdMXNSSszOPLUfCa+I0OOdgdvf3w1+D+l/551CJbI0wbsDe4vfg9/lgP4Q6dn8l5gy2WnuRRZeJwNS376RVHufzw0eHeldSgkzWbnSPVIFLWTdRitkAbUSNqsb4Bam6Wr9SSM6j5ZXWkbDVQDAhfVuRdFbPJsYIfaH4blIgOpBHPmVRY1FEag5BLKoTcCyFXaz8VWa3iDoWYeHLy5AeYHqRjGyqVf8Aao6gT6iQeSKO4BrEmWzUi/dxKVlBmRYyJvVqQsol7goTq9RBsnT+yKBtyfhPMyp6h5LFjr1MGWxsSgSiwJFgMF5/LClksv5cHWo9RYrIqknuRIBf+B2xsEAlMco1KHLPpv1qKJF16SbrcWPlXAyXL5uOGXqK5lkVszmCPQdYGmUF9QHqUVuL52rAaz4MhZMlAGrVpJOniySdr+uOxY8OZtZctG6fAwOn5gEgE/MgXWPmCqvjTJibKSwkX5isg+RKMAT7D54wTMfZ/NFBE8rxUp8sFXDWzMWAH7V+oHjjfjG/eLM2sUHmuyrGh1OzE0qhW9tzZpQBySMfnnrfiw9QmaWRSuXQ6YYqHpvljW2o0L9tgNhgmiXQPDoizccWYdRHL3U9130n21WB33OO8fZlZc08aBdEYEcQXddNWSK7sTzzxiwmSS0eJA3FsqatI2Ngagb52scfp5y2WmllndINYZCAK8tVNAKd+4IJ0k3/AAOA1bPdZjy+U86V1RAoCkbgChpCqpU7jtY/LGGeLfGBneRoSwjncEhqvSgUKu1barat9/fDT1LNeauSjzq6IYVZpI9XxHUQCbvsLAv9MKebyivI0q20aMfLYggtewJ9+LsbWNrBwFPqHiZmiCya5H0BFJfSqgHgBRbd9yw77bYCZOYgXp1LxVkD9OOMWZOl7sKJJ3H59sWsjAEjCnclrI7DgdvpwP1wFbLBZDQjcksqhQdtR2A35O+w53Pa8Nk/gqPK+S+blKJI2h1jFSLq507kMR+7pIoNvqpSqZSeRZhItUgYG/SqBlKmtPB3JFCyRsCcU8z1ORmFu7BK06mLEAV+98gP0A7YDbPEXQvN6JNHCHrJTs0Ky7OFXYofcgO3p+QGMWZyGUIWaQDSObXfgC7UjcFdxROP0XNDl5stlunoryZfORFzNZ1WRr8y9xr1bkHjYfLCf9ofgbLZOAz5a4igijdySdZJouRwGpQfTQJbf3wVlvScmjyJE7qkVgzSHgCx3HPyrf8Ajhwi61IZnKNqT/VRsGOleRpW9r2uh2xT6Z9w8mWNg7TfhGIm11uXKuNv90ggnijXe3H7O8u6yM6iLy5LvkODdikZPTseL2255MQFl6tm9QC5cPqPaAnnud/8XhFfqk/3ppEdkl1H4BVVtQUcChVV9cb51Prnkw5mWQGohSrfqJOw2A2BsDtW5v2/PCnS5fVqYGx9b7/ngHLrPRZHhjzCBKWMa0jARSwvYJfxb717UB7rWSz5WRGCLdg9r54vgH5kHFrpWacKxZtq+GxqJ51Ba4/6Y99KlpGaOHVKrB/PskIAKNp8J33s8Fe9nAfoLIdSgyxjh8wKvlIdQIEZ5UmuN9HPJv3xhvjjpP3edg5p3COtXurAKx3o7kE8V2wM6f1SWSeNpJWNqS5pdhbcA7DYc7Gzd98XOoZq7aSZpK9KM5JoKSFAuvSBvXt2wA3P5IMEZpPUEVSDuSAPSRR9hW9dsXYWgZEiVnURBjzdk6Qx3JAB0i6A4H1xVyHTUkOp3ZVOyaSCQBsLu/bkYI+GcskHUBE73HIpAa6sEagdu9qV+uA+5vpkRUscwQ6glVIG5o7Wdu/Hz+WPhy0IysDnSH85VemFqKJ3A71R39gMMfUUh4KqyKKBNFTtsSPiI+W3B33wPLZYP+Pk0A2MbRfD7+oFqB/XAQ9ahMTzhGl+AEaWFEldRsV+8w2GFfIdUkitBIwGq9I0j89xz8jthjbrkEb0sBMaMPQWYjbSdtTHUNuNh8q5X8r1WNM7HmEiEaI6t5YYnjmi2+/8OMA3eMctD92yrpAsbSAMSI1BOoMVplGpgdOoayx3BsjGpeB+tdNeQrk4lRyg1aav+yQrGuPz/LGW9R8V5bN5OCKaXy3jKk+XCT8KMgG7+zbnuQTxgf8AZv1ARZkSCRlZlYSIEFUNgQffe+MB+jOq9Vhy8ZeR9I7LtqJ9lB79t9t9yMJ7+PYZsvmNjDOscrRRsFYtpQsGsrQ9W1Ejf64UftWk8zJxzXIz2NwQVAJG7rVaTwO+qq5IOezO8Uehkb1gNGxBVlG4NDujLYrjg4pUnSY0KACMeeQxEhskFRqLaeDW5v5fLHvxRI6SR3IHV4IXjYCtCBSoQcsChDKTZsizvwOPVmQgIooL3BJuydr3539+ceMn02bMghLYxIW352JNKK7lia9798Bp8Gb6kgUvnnEZ9WoMlEEjcnVspLj1bbke+Bzlosw5GucWZZdcasj7kFyVsV6ru7GoWBxhb8P+OsxloREotQTpvSavkDUp2vBHI/aDL5hcRIHbll0Lq7WQEAJrbe8QfoHwg6HJwmJNCFSQt3W52F71eOxH4JzJlyMEjDSWUkiq5J9gPrjsVSZ/9obV/kyMKTvmU1fTRKd/fcD86x+fMjmWVGA7kE9/0Hvt+mP0T9vn/wCmp/8A2Frb/cl/T88fnFYGGkjb2Ncn5YIZ+leI5IFCx+hz8RYsa9iTfprbb63vVsmX+0CcEB1ugSwcfPcEgAj2B9zxwMJPR2CuDJq0qLog0zDcD9TqJvfBzM5EsgkCGjXJrVzQptzfJr3Htgi9446wuaWNogbG7DjY9qIBO4P5fXArKZ5yXOkldJscWex24oXtt7Yuw9MtWeTUoX1MxJskjiuPYC9/pgTklJDNqIXcLt/Pbf8Al9cB08Dy76gsd1fvvuBfz23rEpj2U0fyrsB347c/zx6yea/D0FTQJ3HJttRr25xN94Q3bKF5ILAEbAcXzgB+Yy91poKt0oNAbA3R5JvncnAfMZeu24/n7fzwazTJuQ43r9ofMHviFgrKfUvudx8u/vv+mAcvsq+0Rcov3XOE+QCTFJRLRE3Y25Q87bgk83tpXjfyXyMUWoTLM3mhhwyKNQYc7C0GPznIosE1Xej/AEv+WNm8B9ZizkmTy4s+TAikEbBYVGpje270u3IK4KQ/GfQWyecMaqf9GjUvbWgD0f7WsfQ/THjovXpMtMsrNI47rJZB2I5q7AP8vYY2/qXT0eRpJQNMgJawb7BR8OmgoAqyfrWBsnguJ3TSgWI0zAijf7o2og+6mqsbViEIPWftGMuVlj0A61Kg6tWnUKsE713o2P5YpeE8t05cuozI/HbfVLrCDcUvpU/s737nsNxofXfs5hcakhGtdxopG9xRHex35BrCXN0xgDHIlBfTRQnej78+35cYAn9lWWjTqGa8sFoX8xYZGBCEakKqCefb32wS+2GWPL5YKt/jSKjd2UWWYgnbhSPqf0SenSPl5fwlUHb0nYNX7NHYjc4n+0HxDmMwsMmZy7RCNg4FUshsD4t6O7GiO+AQcxm/MVmPxsRZ9lGwUfkB+mHLJ9EEsCzxRx2oAOuQoR6RvVbiyO4sEgC8QeDPAn3sGQ5iKJeAptmJsiiLAAscgnY3WGTwRkVaTNZB/LZreNXYWAyMVD0Q1kKGI+o3F4BfTwfM0lRxwZhlGq1kFsDdWGYHja/6Ymn8M+XEHkCRsSVEQZ3cPRGkKre+5az9MaV4V8GPkGkcMsjMCFbQQKrayGJ5q7AFcDa8MGQ6ZTNJIF1PRYBaA+GmW9623B774EZL0HJySSwQMhy8UrhwYBcLUAQpP0BvU2w7Ghhy8S9IydmCd2gcgMhtBG50nTrIjIsFCLO+wN7jDlLkxDaiK4XvXpBJUmzuoFkH3WiNuRviDNdNSXbMxK67fiHSRW1BgQLFk+oDg8jnBYzJejdLEdnMMx1EMjypGy3vpNeiu2uwCMUOr+E+mqxBzEhXlDE0Um21g+xBPN7j+OnN4CyzRlDQa/Q9AsCRupv4lsagD/dhej+zeINp9SsBZG4UXVlWs+nn0kcirGKkZjm+h5IAmOfMHnbQv0/l9bxY6JJlsrLqZWkBGkhkWvr8qq+Dg31DwnpzDRhk0X+G/mrv7jZviHdTXPJ5wNl8MqA0juoUAsbvb6e/6f8AWIg6xn8lISTllYiwPW6Uduyn/p+mKfVfEMc2VjhWBEVardncHVZpmJb3HPBOIs10hTTaAp16NDMySfntQ29Q+Ve+BjxQ+YCpbTW6sNWlt9j9exv3wE/VCmhUHYi7NXz7/L8+MWOi5xYhSNZagaIoVfF13J74s9O8UZuNPLTOTxolhV10ALOwvgcUMWYvGOd//kJvzlGABRRrKzu+prYkCyCdRNcKSfbFuTIojUqn9kAmRatidjYUgbHeq96xNmvGOeePRJnZX1EBlLggqb9tvbF3MQLJH5hALCMUb7UCTvuf7vzwG/fZ5f8Ak7LWbOg3331G/wCOPmO+zsAdNy1caP7zjsVoZ6j02GddE8UcqXemRQ4vcXTAi6J/U4Hp4RyA4yWVH/yI/wDlx8x2AnHhzKf7Ll+/+qTvz2xMejZew3kRahwfLWxfO9Y7HYCKTw9lGFNloCDyDEhH8Rjx/wBmMlQH3TLUOB5KUP8Ay47HYDl8M5MGxlMsD7iFL/8ATj4fC2R/2PLf8CP/AJcdjsB5bwnkTzksqfrBH/y47/snkf8AYsr/AMCP/lx2OwHf9k8h/sWV/wCBH/y4tZHouXhvycvDHqFNojVbHsdIFjH3HYC0YV/dH6Y8jKoP2F5v4Rz74+47ASaR7YibKRnlFN+6jtjsdgKsnQ8s3xZeE/WND/dj4/QMqRRy0BHsYkr+WOx2A8Dw5k9v81y+3H4Kbf8AlxNB0bLo2tIIVYX6ljUHfncC97OOx2AuaB7DHeWPYe3GOx2A5kBFEAjiu2PixgcAD8sdjsB60j2xFLlUatSK1cWoNfrj7jsBE3ToTzFGfqi/0xx6bDVeVHXtoWv5Y+Y7AfJukwObaCJj7lFP8xiMdCyv+zQf8JP6Y7HYD6OiZb/Z4f8Ahr/THHouW/2eH/hr/THY7AfP8h5b/Z4f+Gv9MSDpMHHkxe3wL/THzHYC1DEqAKqhVHAAoD8hjsdjs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WFhUXGR4bGBgYGR4bGxwhICAcHCAcISAbICggICAnIRwfIjEhJykrLi4uHx8zODQsNygvLisBCgoKDgwOFw8PFCwcHBwsLCwsLCwsLCwsLCwsLCwsLCwsLCwsLCwsLCwsLCwsLCwsLCwsLCwsLCwsLCwsLCwsLP/AABEIALUBFwMBIgACEQEDEQH/xAAcAAACAwEBAQEAAAAAAAAAAAAFBgMEBwACAQj/xABNEAACAgAFAgQDBQUDCQYDCQABAgMRAAQSITEFQQYTIlEyYXEHFCOBkUJSobHRcsHwFSQzQ1Rik9LhFoKSorLxY4PCCBclNDVTVXTi/8QAFgEBAQEAAAAAAAAAAAAAAAAAAAEC/8QAFxEBAQEBAAAAAAAAAAAAAAAAABEBQf/aAAwDAQACEQMRAD8A3BmrFXLZ4OgYVv2Buse89KVW103YHqJA/gDgDlc7qjVTFqAABrSTuOdN6q/K/lii5/2gH3h4Au6RiS9XNsFqq+d4vLntrKkfx/ljOZlP+UXlJmy8ZgVFtdOthJZWnB9NHUKAF/oXbJhgthr9tQoni7I/pgi9J1NQpYbgHeuwAsnjAybxP+OkSRFgyglmOmrLDcEbj0ncXyNq3xX6nLrjctHTaW0vY2Nbb/EN+9VtimNLSRsNNi6JDEj0twLHz5uifmMICR8Vrpy76KWZmAOrYaVZr/8AL8vfgYgj8XlpNCxA2HIYSWDpNCiBwff+eAX3YRvlWVSd5FUAg6vw5Gs/DRG+4Bv+OLHVTGzwjcPplJ9FPVpRrbUN+DsTgCieM1okoKEfmWCTa0hBA02dm9r274nfxYoIGjkqNz+8QB2+eEsRPNJ6qCPDJqVzVBWRW9SjSdhVgAA3viOWZPLDepSs8AIP7oaP9q6vjvxgNGTrNuqafiJ3v2F8VgXm/GkaawNBdWoLr3NIjseP2S+k/Qe+wfJz/wCcKUY2QdOr6CuRzvhfhUHN2VBHnVubNMIbFntt/LAp+6b4keWESiJRbqoXXvuaJNgbAb/0wS6f1ZZUDWAaBI9iQGqyRexGFrLIDKTsCJpRtx/pVof4+eI8oH1JpIB4soDY0Ia+n6H9cA5DND5fqv8AzY7719P1H9TiqMkR+0PoEAxJ91sbkduw+uCrSzA8d/mP644TD/BH9cV/LUDdgNvliJgl/wCkS/8Au4C409f+4/rj42ZHuP1H9cQ/d971fwFfXjHHLn94X76RgOzWd0oxXSSASAWUWewvV3wHXxWsh/BAdVUszH076SQBfJ2IPt8+MD+pea8kiPL+GsiqFjGgkEQtZb4r9bDYgVihlAIFazUZjYb9jUlduCRzY3Nd8ENsvVyu1KT+He/77aT37Y5esGwCAPxWj57AOb/8uBvUJN29v81PbvJiGOYK4BNAZx9zXGiUk/4+eAP9P6j5gY7el2XYjejV898V066ojjdxXmMqgAat2ArvsN+TtgMnXI4CFZlt806kahq0szAPXNagBdUcDk6pG0WXjWSpIpYDIK+EMhIbcd/qfbAM8/XtMhWlCqqszEilBDkk0TwF2HckfXA3xJ4yEHlGIJKkihlbVsQbNigQRVfrhG8V5qSWN43Xy9o1YnfUhOZAb1bWaB71tt2xF12B44soHbcKQNVWoUAAXXtQvnYYFaF4d8XrmUbYa1YAqupvrRqjQo7e/wBMHVzLk7KFX/eNk/kNvzv8sJH2eyjzJwCbCQXff8JTd4dDOoFkgbHASR5sliK9/wCAQ/8A1YmEuFr/ALRQxu3q1btsvqI2j7Df9lv0PywD8UePZI42OWhVmUMW1sPSoHxUpvnsQOMCtBEuKn+UvxNBG3q337BCP11H9MIbeJ5ZVHrYGqKxrVGyCNUmxo0LCjAHqPiARFVYBnYttIWlChNyaYgWdagBduTe1YFbPDKHAZTYPf8Ahj5in0EnyEur34FDk9u2PuIr71hqjr94gdvr3+mFfJxqURjGCrIAfTYBHvV0dycevtXz8sGTR4ZGjbzlBZTWxV9vmLrb6YxKHxpn0ChZaUk1qijYEXvRdD3J47nBGm9bMiSjy2kX8bYoWAAKDTwQAth+eWoewwxdYKAKtghqJOkXavEBulHlr3PNdsYmPtXz8dGoTY/cZL/4bpg7/wDejOYwZMtHud1UtZo+76iNx3v6Yo0jJZQtEFLNoKkMdZJPZrDKW+ezLz2x7zGVWQCZrOmwQRsTZFaRqUkMTR1DGfdP+0JdGlodIqr8xmLVtuF0L8iTyb98X+j+P8qieTpeONDZUmxZOu9kdyb3+PvgGGLLM6ZdlV4yjszAMCSGiatK+pRZYLwO59sQeJ9Uk8cSOpPlyKdXpK6zGATXN6W2ofC3tiDIeLsvPlQj5hA7Ki2wVRYVQfiYXweB/DF+LNJJmrV0dW0fA23DjSOPmea3v6hWiyDJMqMzm8uQeWFl14Xf00KO3t74HTZZrv10jxBqPorzIr2IJslR3vb64OZYOsqeedLASaCNNkeaiqCsXI0EH6k3xiJ5g0bq+pdWgqlW12NzqAYKWFEdh8zggPBIzEKBpKo+kqCHY76SRsvOnfnYm/a10LpVI870zRyIAFb9o+ULFk2BxuRvZwUkyBDQvGlOCoZUax6rIHrGmtjsDit1RXKzao/UXXS5UrdBAabcXswq/nwcFXMz1VY2s7fjSNpJAajKoumI25/T5GqnSOuoWjIKsPSAQyn9hT2PywL8QTv9zmW20BnNEg3UgbnksVDfEd9z33CdDj8tpTG+XjHmvpjZxSkM4phpBokDgjb64I1LxJ4uhyqAsQWawqh13I99zt86OEObx5LmCdDaFUEuFYUBsAQbtmJO10NjxgR17Lho2ed4HY+YSqSDkgBQPQdhQ2+QHzxd6GYQ6uJIjKL388FQKpQAU9NbcfoLvAfP8tzGx5moMtrZ0kbgFfV8R9a+w59ji702GZ70uNJIoMVobA1V+35XeCx6iakUZlalY6iZUJIIVSNo6uuD/PFDpubCBW+8Q6gzeYHcUy6mItWUkGiN9XYb8YCwk2bQbFNr4kW/5/piz0n7QCp0Tj1b0CQG23/wd8F8v1qJmNjLekdpQf8A6B2wD8RZnKZlgC2XUKpPmCUAg+nb4d+DzgJz1xZmmdfSPNWgzKOBl7r1b8c/0xXfrClXHp3ifll/cn+fywGjzMWXV6ny0us7BXF8J+zVD4Ab25xJ03OpNIY1ERJR9wQdzqBIHfaQ/mB77AT8SdeaGNwgLh4kaOTkL5VuFLA7m9ge4rk2cL+V6sZBEZxpJDBnB9XqMkY2Yg2aBJ237isHs/mrE3nMCUeIiwBVgEkD5Bm5vYnCD1HMrLIQHUAEiqO5LyMKoUQVcd/5YBnnWKV4XlYqzMwUUdyskg3okVZ72D+uC2Q6jDCmX1FfMZYlJsA7oBq+Qqv8b4RzmREysw3S9O5J2dn1EUSTch2BI2GPM2YUqCaUqAU9RtSKUAG96A4+QwDv1CVJcy7SGolWEKezFDMWAuu79r2APfA7xJ1Bc1LEArqqqxViAQ5NGhRsAaeSK45wpZrqdFA5Udzr5Ozdz9fftxiw3XUVokQlXQUVK2GDA0FIN33uu+AZsh1gxmQQDQ5VFezv6FCjccUB3Xn5Yos1zK2p9Uygyam1j9rYBvQOAdlHGFf/ACpozDxrHKZHINDSQxbYb0KHA/Pf3M2bmzjZgwfd0coqkFLZVUtpDHUDY1MV3+X1wFrqWZYZpEDEpa2p9Shb9Wx2qvp8RwVz61FnSiNX3QqGCULGuxew2PtZFj3wAbJdSSZIF0FpVZgIyAAEtm4IFUdvcfPmTxX0nOJlC0xjYLRZ47B9RAAN1YNgbDtgGPL5wqukqLDMbLL+9ttZb+GKeakhlkV2kRSpOwJN76WBDaARQqu1c74DeFEy7oz5wl5DRTVMukAgngODZJ4ayK7G8UMl0eCXPTqrrFAqNINw3AB0j1bk71uew+kH6Q8Ly6srEw3sE+37R+Z/njsfPCrRnKReSdUYBCHbgEgcd9sfcGil9t5IyCUa/HXtf7EmMEzs0nlRhrKDVosUNyAaNb7/AD2+WP0f9qHT2myRCAFlcOAe9BgflwTzjH8l0Fsxk8np+DVMG3/3hX674M6znOIdK2Owo/L+uC+YzsoVG0MpRvSHG1iiKB9QG/vRO+CPX+giPJRyuxtpFXY7AUwPO3IxpfjjJRHLdPdlGo5o6moE0C5Pz0ir/Q4KEHpjZqON0ZGLSaWYQoFtiwBphrIA3pie1VthO8RdPMccMrMp1GioAW9OkaibNtvX/dxsuY6vBAnn2HU5mRrUjTQkoHa+daV8qOM++1GFTIukizNMzAHcAyR6TXI2wQk9TzitI2lNEXmgiMEAgd1+u5HGLecm3Q6JUj1MFY1RA4453q/oaw3+JPD9Z2OdlUI08bekGyS7L7UDcZJBPG++9R9f6MT1BgGrXJmGKliBxK+y0DZCHezzgBMPV/KkBV5CrKKoaRqtzqGk9iq8c18rwVTxJMtk5gs2k3q9RrUaX1AnsNtsGcn0NYZZ4OwMBSwf2xMSRXzBwP65046dIIbeQSPRBbRLJTURY2Asfz70S5Xx3J5iRiRNEe5Yqb9NLRv4R6rrtXODSeNZSBo8g3NsNRWh6gGINkhq+m/OFTqOTjR5tEYAQSBRpBqpIgK222JA+RwVyHRD6LhsMXBGitx523G/wD0/wwF7NeK4pCRJlg/+kJKlSdzsBW5NkD9O+Frq0HTzIwMJRixJATgVVmvV8atve9g3RxP/AJGVGVxESQRypGkiQA7V29+3yw0ZDwplpUBdCCEutTLRWRhXIr2r5YDN8z0fJMvpWa+AsepWayACFkR754D4kj8Iw76BmuVB1RLRBIBrYX3r5jGkr4fiyrGR3LVKrI2/oXUtKdPNaT27/lj103w+yiJ2ZgpMalWPqdUd5FLcaaLH0j67bYgSYPA0bIG05i+WZY1I2rZavcfXEWZ8DJbeWmcPqHMakEXRIofx+nvjaOhzr5EYd1UAEEMwHwtp7n3GLb5/L95Yl/76/pz8x+uCsi6T4Ky4Lhos63p+Ehb/ACCryOQTt9Tijnuj9PiDF8tniEOkliFUGrokKKO/6N88bHPmI20HWLb/AEbrud9tq2I33/8AbCB1maSSPMwO2mRs1YcA6aAUGuKPp4vv+RqEWZMsDcOUcHipHdu3fSADtq9q3x7y7yEF4YvL0eY2pEANILK2d22YD5knnBePw3YUM7b+nbbs39388En6Mvk0zyelM3JatVlBDSmxuprcd7PF4gWx0nNSWfLXX5kaMXcAnUNYu+w22sfFVY9dM6aDMRLmI1ZJzE6KCT5aBgXF7jdNI+d/TD3muixGcyhNUseYhQMT2MAY/K9hvWKHT8nA8gkMUYf7/IjMZPiBDtpPsltRPuOKOAS80I/usplzDnMeYpgWmBKawrEiqI+LvtpHtinnMoFVIZDISJVQk8jUwU2SaFjVQ7aRfuW/qWTjXp5c5ZCFlUeaBelRImw9JsGq5HJ2wPfLg5iCSOxHJNE5GkUB5oKrVekj4tiOSDtgFzJzo86wGMNHEJUUkb1THU1Eg7gMTQ3+uLXTurNrzDaI/VDGV5BoSLQXY+o6qq+AfbDAuYLdS2A1rFmBYHNRFU+VBAgr3DHuTir4bXX9+RXBqKNdQAKgefZqgbUWTwdj+WA+eE+pyNn5HKCPVEqNau/EyGydtJJ2s7WK5xJm8xm16hMcouphlwGBCVXm2tE7H11v8z7YIeFcwyZqdp2IrLISz+kV963J2FC73x3TOowDPzt50dPlVCEOKJ88Ggbomhigd0qXqDdRg84MrlJSmjyr0mM6+SVvYUDgj49mP3Gauaj1KWsr603rjnBTJSgdXgthQhzFcD9lfn/j8sDfFmWLZeVCPjaOjtuNcddz+uw2wALJeBZ8wQzKYSiIumQmQtaH1g3sDewvbEnhPw8y5rOxFovw4KaSS9IDhW1D2q/54ePFedzMciRZODzpDGmrvpAQAGrF2b/TC19mUhmn6g06hi0QVxQANegrttwK/reINh8ExxrkYFiYOgUgMBpDUxBYA8AmzjsX+jKBCgACgCgBsBudhjsGlTxVly+XYAkHc+mr4PuDjM/B2S83p+TokMHYDSQNjIbO/wBMa11IXG30P8jjNvs+h/zXIsP32B+ja2/mowQo9c6aR07LyoTbPGp3/e13sbF7fwwc8a9LhgyWVK2AWK2zsdqNCjfazfy3vFXxMa6JAoItc3Fv8jqYH+JH5HBvxeNWV6aCLBzQBHY/ECMELGe8Myfd4JEiKmRpVdWIjNBlCkggaaOocE7KSPbx9puXUSJQAYs1nffS6AfzONS6xAWiWuRJNQ/+YT/djNPtTjOpGrh6r+1J/wD5wUz+LsqwysU5lcKmajVYxo00ZhqPw6rv59vY0KPiaNBncszDcvMoAIujG6A7bj1t773x6dp/GHWABDlaJucMwKkCxMrAgkU2xPw3ud6rFjxJkFE+VYsB5i5uwB7I9Ef+Mnjk7YCpm3m+8ZiTShlHkCNXIF0s+nUVar3O9i6B2JwCmnJymr4j/nFnaiWM0lg7g7qSaJ/TDLn5Nc2dEi6lMUYkUC/UPOV6v/eFhuwo9sJM3W0OTky7NZVnaJj/AKxVaW1NnZ7Ow9gDgi/mVBmmIr4ntRx/pYWO38b+uHt5pfKhMTRiX707EyXp3+86jsD7njjGUz9Sf7xMyahaFk1jbeSLY0asXuffbvudy95loFzDloTrd0B0pQE+sbHWrenkHudtsFVc+s2t2fMCPWX4lIGvzELqV25+KhvuOy4cemdRVjNoBYK8oYjcf6ctfz9Jva7usLkGSy5kRo4VC/eGVSwsmMSR0vq32U1R9z74FZXOvGA6MUJiJYDawXJG9ccC6vbFRb6z1Nn8xXzMhJsqGCab9Wnby1Ycc2O3Nm23xF4kkjhScZeX8Mhm8wBVYFWW9S2OWXCNL1OHQhT05imAGh1bUL0N5lDa+ADRJ374txdTcP5GYmVNpEkLSGRgSK0+p+GuvTtV73RAE871BnykMzIyFhmHVdT7apCwvSPUCN7NbbjHZKOQrGGjcPKgdY9UgNDTqO68Cx9LX5YXfHvieWbMCJXWhAwfSCramVnIomxpWhX1vfgVD4qzJmhklYyCMFaUIp0sqqykgDkIu59vrgNNOaaSFQ8LxmEgxk18KjQzbkE7tv3rfkEYX+p9cKFzJmoxG2YkYQmK32ZbYMLrZgKr1AGu9FoZJMykqrCY5lJT0lpF4DaCwtd1cGxvvY01hM8XdTbLRCCTLwM0skpZmU6xpdKCMCCB/dYwDNFn42KssiaefiA9+f8ArifMLMUOjQAY82FsmzvECfh+m3z7YXfB/V0zZmibL5WIrGzRssf7QoAeon3Joe2DMGaldKZDpSHMEyhqViShYbjjYG1J555xAB64vUNDwSzJLc8akgUGdolKBjpVRSCr7EG+bxW8PdLzxaPQRGv3wRDVbIJQt6tG67AEFwDYrtQw2DNxyTqYpFZPvUGy/DtAV4+q1/3T88GunTgvAAKkfPySsvI2DqzbbVwOT+eAzfNdRzEeXeBgrKJwaaINZDrY1UD8VDY/rqwzrlnaOCQxhQs2WD8AAmRRWk7j4gK7V74IeIcwB051piWzFAhSR/8AmIG3IFAUp3PJockXf6kiiHkerOQAA7f62M/yF4Cz1PKxnqGUIVFDRZnUAoWyUSwfegw59zgf0DpkK9TzcUaIi+TFaKKAuVjwvGpdB/M7dsFevKEz+QHYwZpt69oj/fiDpxJ63mz3OWioDY/GwHPc/wALrtgpI+0Tpry56ZFcqxgRhvpBvMSPpauaB/8AEoOF/p3TJfvmmaNJrEbSE7gK0ukGj72BW3xH54bMoZY89mZc01scosiB+Qvm2o3vf0swFnYgXj70lfLzua/+HlYv4Tqe/wBMBJk+g5R+opGMvFo+7zGtAVWZaokAci9jiLxP0rLQQySRRxBkMekmOiPxEHNbjkX/ADxe6BNfVUuqGWnrjcHfetr5GBPjuRxlSDpOtl1cj0ghth72FH0vFRb+1fp+YeWOTLl70IGEfPwKyk1vV3VdycVPss6e+nPrOjrcQVlbZvXd78gkG/zGH7q278/sJXzpF/rgF4Xe5+psGB9EXzFhRzX6YitE8I5RYsnDGvCg97/aJ5x2LHh9ay8Y+X95x2CrGfNRsf8AdP8AI4zbwXCV6blSlgqwf/wmViPz0kfnjR+qf6GT5I3/AKThD8CTn7hkyAOVH5EzD+W+CFnxtB/mGTRN9ckH/lebcf8AjP6YMeLdQy3SwBd5sX9NR3ws+OOomPJZB1G8ckWxJv0nM7WffSNz74H+IPHaSQ5JERw2Xm81rIGr1Xp2v3wRs3UBcXIvzJqHv6pNsZX9rOZMWnaw0lk/2XkPP1rGlSzGTKRylQut5TTblQxkYUR32A/PGefbAVBhB2uZxzv8be39rBS31HxpLNIp0oFEilTdMACrEH1EbsvGGLxvrzcmWjVktIcz6xW5Ch22Gqvh23vtsd8CPE8Ucc8MHlxhfvQclVFhS4QKxG9Xr9PsVxd6k6pnSFBSkzYJA/YEKna7AG7DYc2MEVYfCrmbNxNICuhNbAHUQ3mmxWn9yqIP022Dz5W8q6DU9qZADQpkkKBrCXQViSD+8dxh68K52OeSaSIW2mPYlRdnNAC9hW+11uRhEzcS6WeMkkg7Xzckm9E7UY1FAVvgLoy8wcl0J84PEHYqKkVg7o5ug3oJ3oNytjBRo5Ily8skR06ZQtMu9iXSQVawteqztXywM67nlY1NGoSdrlGokXZCv2pgpKlq4Cn9isdmmcZhYsxmFWOJBoDAgSjU+lyAQQ10GArdR77B6y5lfTp1qtqfkpLgs1GhdAXZH1HOKM8czHSPMLE6n0ofSABtYA2IWgODXvvghN04/GuYOnmwH0r30m7Gke9kixyMBmzyxsFV1lBttVIW222Lg2BVV2Cn5WHvpWamjI1wSFFoACNrGwqhRNekbfL54tvJPRfQ5N6vQhD8lDwNV1ypNCzseceMl1FHZwXVCCQdUcWo8/DSEEXv2Ow7cnclnoYxMRDG6+YAuysFtdKhRo9SHQWBXa743OARcpMZMwzMCxZpeTuSRp3JO/1u98GI8oysrqCwVgzK/OzD06dtVHbtYG3OKXh8CPMRMy+ayyX5Y3LHYgfmR3+eD/iPxI8WYHqhAAVhHoVSAwDaXUiwd9JBO31wDH4JAWOcBjDIygx2CAxs7Batkvbe+DuaxH1i/uU8bxvKza3dlUAIyiWTSxIK0pUMVG/wigNxVj6q+YS48lFRTWQg+OpK+K91K+vb5g965shInT52llLMqTLpR2ZEpCoiqtFVqsixRq7rAJf2fzac9CpAKM+lwVBBDCt/zr+GNn6t0kKypfp0S6w3DCSrU3tW10fbGA5Cfy5kbimU/oR7Y3rw9GMxlEUvZTQLOxWiyhebvYDe/wCOCl+TLeWY3VUV/ONIAF1FYX0ekUNiQNh+17nAvp3W5ctmYYWQtHHPIyH063AaTYO1AWgBpiAeb3vDT1NAPIZjSee8zMOwVZXU7776QKxk+Y6w/nPmFZlZ3bymGxUbqxB5o3pr+1xgh2zviuBskYSSJXmjcRhGJA86JqJC6SaVzt7d+SX6nnY5ki0hgwzUOzWp1ebHwGF3pO+3BX2vAfOeHkTpsGadAZ3eMl99l1xoo2IsgE70bs12xd6zmgiggMNM0LKXQ0x8wNe9BjYbaxsPffAE+r9ajfP5RgTSZafVfAARDXz4Zvoy4r+C8003UcxK9CUxIJLSgPxGK7EmwE0C73AGEhOsTy5tBKgiHkzKupHpg60aLtdkgAUSBY2w2+GRK2azRDaZDDAVJ7AHUo+VqAL+ffjBVGbKsc9mY2Ok/d1oFi+gCV9rJJ77b7AiqGwk8Ni85nAxv/No9wPace+I+m9Q8/O5+TSwcZVVcNdhhKtjftx+VYu9Bh1Z3PA8GCEG+/4wvt3IO2CPfh5P/wAU1XYGUla9t7H+OMBvH7kR0VulAsAkAloSAT221Czz/DDP0KJR1KcLsFyLkUK31dv1wv8AjzKHTKVrQPJDAjckyE2Dq22K3YN7cYBu8Q5vRKQVc/hoLWNm/YT93ftij4Chts/YrWsbH3/EVXN7Xyx/6Yl8dyTK0rI6CkAVShYk+WvBDgAk0OP1x48FEiTqSgVpEIF/2U/6YK1Dpq1Egqtv8Hb35x8x6yB/DT+yMfcFUfFHUY4MtK8rBFKsoJs7kGhthM+z6dJMjBGh9SrTbGg2mcj8++2Lv2yRFsgAoY/ijZQSfgk9sLP2MzqMvILHpfURfby5v6H9ME6X/HyK0MFH4pcttyFBhc+/uxN/PFXxR4REOTyc6OzSzyaNJAABN0dv7P8AE4v+L8sqrklBBLZlFvsREioPpauu2G3roV8t0mwCGmVhfHBOCGPJZB0yMMbNraNnBPGrT5o99hx+WM0+16Q+ZD7ieXn2LL/LGwPHcRN7K0jH57yCv4/wxkv2sQlpo6585u18sP8AlwXS54xzerqRiAq8zGTxudS/nVUK+WBvWpj9/wAxRJtswhPyOpSNu1GsGPGUsBz87NeoSAh1PsFrj5j54gy3h+LNyFsvmFOYfXcU3pDmiSVcCvc6T9Rgip4azTIZFU16QDTV+zOBudv9bX53gHFMAylnbYEaeeX1bVR5N9+cX3y75aeSPMK0b0LBBB3U8c8+/wA8Bcu5LruLvsK/aBvAPfU+q5YqPPjkJdQVXQtH1NRFkal3YGzX8bqZXLLm5blDgRrphQH1si3pUseXG1k1Z02fViXx1ly0WTlDL+FAkTRi9QJ1y3xVaGTg8nAuPMgbowLg6VJPpLbD4asqDQJu9wdjsA2Pwpk4GQKY1LVfojC60pypBvUprQDvzp/evC3488EgqZIqN6Rr41OCbWvUdJIrWbYFuWFkAum5g5fLjNxyv5+tbVtJBZkZhWn1EGqsmm9WynTT71fxCkmWmGkhmhpypTVenuSdVAk1sK3r3wVhEWWqm0mgLY0RRs7e1j4fywVy8yaWcCYMFOklQylmGlVX1XuTew25+WCM/V4iGjOTR2cEyPqVSbcv+4SBe/xG6vjHjM9X+6yRyQwqZiumKRiZNEm4JWyqMw1VuCQTveCKnhjOIJkdwR5WpnYm7AsjYilAFCve7xqWR6rI1AxIotASfiMb0FY6DpTYN6T2X23OddDnTKy5hXJZtDKxZWYmRWs01Bvi2JoFv0xKXkWDMs4VXRYlbQWplJLEEavcDm+DgH/wPls7JCuYzHlIx3iRRbLeqywBoA2x0378HgL4r6DPk8vOWlMkZEmrTsC0oK+rV6gS+4INWCLs1j34d8X5g5bzT5YiQHfWnmNo07LGzXQ/j/HHrxv4jkaGRT5ZUnyjpI1sZF1D01e4HY1soIBGCsgl6bNWryzQ5Nj9djf540PoHi5IYIwxPmB11pXAJBL2FI02pYgmzY2907pXT41YGbdaAdiwKgNzQ3bUL2Yd/rhm6XlOlzPIrGWNNP4byTG351enRsQaoEgn68ES+OupzyZhoi+09aBt5YShbrRa1oMTv3P0ClncyruVUeiJKS+3qUD8zdn5k4vT9ZDtJmHA9QEMCgUqRpS2oFD2AG3De+BcOVjYkea4L8sYvmD/APufKtsBo8vUXbp0CkuEAi0gAaKEsYB1aeRpJPvsDziXqGckYQks2n71GKYUaEkdG6HOvUPkRW2F3pGfjEJhdpXESp6QyxodMiuLtyv7Q3IPy7YlyvU2TKqSytNHmI2VDKrHQtMapq+JQtAkm+BVkGrqGZY53KsxtUyswCjcWBGWPz3Pl/8Ay8Kfijp7ZnMzNl9ES+Rl95DooBRpohTVqq/CasjnfFbw+0pzMhnIswT6TqU7aV7g0BzyffHzp6fgZ2yCR5HwkEbu9bqffnAd4R6RL95zAuKQiEMSshIGp0A307kdweMEp+vNlM1mmKhiYYgwLaWBWUNSgqddgfLY3vWJfs+BE+aLbN5CNvt/rAb44x5zXSFzefzKmQqiwxEgAEm5VWtRsjnscBJ4e8UtJ1J3WEapcu8QDSBRqNvYOnjeqrtj54tmuGV2Q/6eOnsemvKtau9iT2x46X4X09RfyJmjEeVeZmoM1jUukahsDQ3+vvjx40nQ5WT/ADj1GZ7hpCB+IQNguu6APPOAK+N+t5R8wSDE/qgt/N3r8KyFvsoIxZ8J9biP+VGEgtghQgg6vSo9IOxo/ljMXgJkNRag0ZpolOk3GaFaTvZH0JvB37PpFjnmL+XGRAw0yKS5YrQVBtpbURZ9r97wH6H8KOWykBY2SgP+LAx9x58IuDk4K7IB+np/ux2DQZ9pOZePJ2jFSXAOkkGirWNv5YyFczJlun5byT5fmK9lTpu2kAJob7Ej88ar9qxYZIFavzBd+2l8ZT1M6clkNtvLcn/xv37c+2CaXMt1OeWfLJI5KjMx+kk0GOlSd/kAPywwzdSkd+mReYSqyRUl7Luq+3Pyws5dguay7AE1OjaRySKIHHcjB141GZyDAg/ixbCt91s4IO9e8WZhM1LAsrqDLKAupgK1tfasBepzSSFmNyMJDIxv2Wzudr9S7fMe94t9fzLDNToE5kkZarUPVu/B2NBfocRdGzKrMIn2SdygYtQDMqaTek1ZCi6NWPyAQ2d0r5kccRLb26hiQT89tvpyMR9M8QJISmZykZrbzYB5Mw5PIOhuOGXjvj31/ob5KaSFrZIm9JP7jG0Y13FUQP2gfbFDo+ReaQ6ATbb1zV6STW5rULresBM0BYrG7vKtHyZG3YAHYEbkV3HGPPSvCGbaRSIHKE8iuLFcn27YM5c5dCEeSWaRiE05WgodglKZiQl6g1H1bHcCsfF8S5cJ5idMtTblzmrYDzNO9R/vOFAriuwwUV8Z5Q/eIB5TCFcsiySFWWtGrWrNWwCgVXNmubAbK5bKvGXhgzkv4o9SOlqKIV1Uxn0qTXqbmrIrDN0zxpl6Qh85lAV8xgT95hCFyLKuCQpLaQwU8IL2N287DCVSZkjR5CgGYydHLzkepo3BNovpbVZ+FTq06lBBCfKjLSKGnWSBluCZd12bSdhdEEMpAJrkGqODXiGeWBDCQwJXVoI3NnUD3NcE8b/wodb8PTCGLLJl5NUTytJYLhdflgBWCLYqPVx+18jgp1mXNZoxs+VlWQCncLJRA2VQB2UfUklu1AAg5EnWRuWYEAH3JIO9GiBvv3GD3V4QkWXkNI6BjoDElWD2G0n4Sdm43re6wb6f4UtiJdcbOp0mQFAWtW0hmXkLdqLN6u3EnifouVgXszEegFnYsxIGkDcE73xwD7USFHIKxAAJW6otV3YOwPYkfxrvgnlesMxljkf0yUkjBVOn4lJ0j1EhSeOK7Y+dLZX11FI7xBy7AG/2aZxpATSdS1Z/vJLpmaimkBMWqQ5Zcu0QIFMKAmRiCCTp3DVpDHcjdQGdT6PlII/KkllPr1eYkaEGgwqxIfcfx+hjyX3GPfzpSNLeWTCy6WIVdWznVxr0igGI+IDcV1HzQDDI1hCBpO6rpBXYHjuK2rfEfS/TIhYeYkbqe5AGpTXNAHgXtgpmbquVMYCyTzzattS6FKgDYllfdaNb1wABivBmlMMsMaPEJaDnWDstkk+gdgd8DOvTpLKJI0EfpUUo0VXp1UDzdDA8zyaTV+oaTve2xPf9fkT88RHSS+bJYpY0GlVrhRtXzJ5PzJOIIxTMvsPoe38axPkwBsy78ji2+Q7j6/wPaYK7OREVQCiVleKM3vt+IwDVX9QLAwVYyqEM9vougTpDWPS12WG1gbjFhdyB5o/4Yocf/E9yMeRkp1IEsT3yrFNQFkfCQCGU7E1exsdw1+HwxmGDBXQOKpWJs3Z0x2PxKFbLqI224wEHRVa5XHqRoZo0b0p6tIB2LE0CR6rrfFzw4pSDPJMKZGgV79VMJGWtruj7YjaIx5Wi13BIvFAuxZmII2umChTROi67Ajm0uPOPZ1SDLO4KlafV6wLO6lrIPzrtZqIPCmuH/KFPuIoqYLtRlUftD+7BrwhmS2Yzrmi33eKyAALEo7AYA9Ob05477xw7H+3/ACwa8CyIGzrNo0iKEEkjT8a9ztyB+eAI+E8yXzGdZvi/ye97V3JP88AvEuYlfLQqzKyOYmruLYGjt/f+t4K+E51vPuukBOnNxRF+r2wE6/HCoj8tWUhoQdRYj4j7sRgGPxJmXjzg0sAuhGAAF3oy8Z5HFOf0H5xeGIU1dYnYAyLGoVyBtagmq+dDb2xN4rCrm8xdGky6jUb3saioPGwWyKHN4l8JZdXj6qqlY1fy11bFUsILNbULs4K1XwlMXycBP7gHFcenj8sdiXw5Gq5aIIwda2Zao7n93bbjb2x2Cl/7VReSA95B/wCl/wD3xk+fcDJZAkitEgtq/fbbfGt/allpJMlUZUEPqOpgooK9/ERZ+Q3xj8eTmzGTyZgVXKJIDbotAudvWwNmu3tvV4Jpah9Ocy7fs+dGx4oUR7dqHOLsYKS5BzezRg7fulT/AH4l6t0qaKWIyJpTXY0sr2aN7K3PH684teK8vJFPAQoMNK+XOwZ1Wua4cbKw7EexBJFSfMEZ7NNpvXLKqqxoG2bY88javl8sFMp0OWYXEjSaGUsAB+6limIF7Hb+WPPVOi/eMzK2TVplRdbTKvpaRrclNvSOKW2+tY+Dr2ZmmmkTMzpGpkk0LIUUVqYCozRB997574Dz4x6lJn8zBlURY3jBWTSSNVtqIO/q0fKzqMjDAXq3VGjieLJgfdo2CyyLRDsdhr23U1p1UA9Wb2Au+Hxoys07MuuaQQ2z6TuSzksCxUldW5SwWB3BwCihEjOWR5WX08gKipsnmSCldGoAsSh2BBwVZ6nl0TTIWuB4VaA1WpksKsijZmUhoW9tStwbwOzQgMcrq2mTzNowQU0ksQFNWQtAdu2DPQwrlsk/los7F8r6w4hm3UKxG4DioyT3Eb71ePnTfDM75qBZYykZl1yagFCjzFSShZLAUKr3298BH4iysSz+S8rao1WEou1+XFGAvFeqW+dgFJ5rEvR+uz5Z3bWp1sxlDHVDmfV3ukVVCnS4BJOwsbAjP4ZnzEk2anEeXyskkjNJmB5QBLcBR+I7bcKN9xaliMUGzWXSockGY0SM1mtVEqNJ8mEBgDfBOp9z8IvANGW8SLII1AYR1cBLMGUV/oGa7IG+lrY7H3ABfoXi1YywEeqzpbW+qjsDZ067G45PB2xlaw+iJgHHmAsGZlJLqdyqrbhRwL3aj9MNvQ80DBJK6IQkLltZFOxJj06assR6gb2auMA7wMuZlHkmKxZEUaOACfikJlVFJ2AG1/XC34l6A/mPJJDOUj2UAAgnbel2AoDv784dPs+zcc2WEnkLEwJBKj0mvYncc73749+Kswfuk5G1RtRDE3tuQRtt2ok4DGemeJJ1Og0VYU7BQJJNtg7j4q29R3Pcmzihl+tvCxPlxlgwYM4JZdtqKuAP+vfByHoSqMvIS347U1VQ9SkAHmyuoH58XWKcXRUmknp1BDhIoQVaV2JAqtiRzZUMQaFG9WIJeg1mpGV/uGXsajJOHW96Ygs1Mwu6vfE80cOTysy+t5Zoo0FlTGAH8xmoerbQhX5k84+Z/orww+S2Xl88S7uArAqoK0GUWVBrZSRYJPagvRIQ7lpLKICz7kkgHZb9ydKgD975YC9HlUnyUjRg+dASzVzJE7LufcxtX0Dn2wFdx6QNj3q72/rz+eGvwkVeV5WLvIzaXRQNH4oI0m2Ho0hkPIBKVxjx0rpOVWa8+7JYVo40HqlV0BBDfCovayRve+AXZlVQFIKuTTB1IK0SNwRyf8cYdPBnhSHNwBswmkhygZJo0LAEm2V2G4LFR6RYAwW8XdPyssMcMYijJKgNp0qG0yM7AheLKWPcAd98+8N+XNmI/PmZVTcULBO52vcWQLNXgHPxHncvlBHl1mzCaU9MaypJGAD6TIFWizG/hcEUNvdOfqEmamijdqBOldjS6yBYBO54v6Yt9WiOcz8MbOwV20hyurQGbuora23s9/liHP8AQvIzcKhi6SsjxyaGS1ZtJGkm1KsGUi+3zwDh07wmUl82OZvI1MY0ZCaG4Hqvkg0RXdvfE+fCTEQefGgmX4mUinjIcKAa2YMASeDQ77L/AFzozT9ShhSZoxmI1I076NKslVrUGzETdj4u/eLx30WaGXJxTN5irCUSQx6dQVj6T6n1FdQ3vgrt3NBmLpRhOYuRDrWIDm7V7Ir6G/1xY8DlvMzxJs+VBz/aH92ETogh8xmlaRVCn/Rgk322Paxv3q8OfhaJCepJXo0QVq5oGwWA4JoEjtZ9rwHzpOYYNnFB3eDLxgkfvToh/KiT9Bit4rdxNEhcPcsQ1adP7TexP+Nsd0owx5srJQjdELXwdKyvW5N2yqK73j14ghh1QeTGkYMsQ1hFCgguSRR3G4P/AHR7YIbOu35+aJIrzIgPyEW3y5P64r+Gc20UXVpI2qRDEymhsRo3oiuflgD4s6ZNLmZvNzCxI7A8M0RoLRDkha4NGj9axa8KQGLJ9WXWJCvljVdhqK72b/ngrZfBWeefIwSyG3dbY8XufbbHY8eBgBkYAKoBhtxszDv9MfcFUftMyyyZFgzad9qUMSdLAAAsvv74xHw9lmlyCSakVMurXqVzdvI22lSAaXvX88bd9pkyR5F5JNREduFW6Zgj6Q1fs6qb6gfTGA9A6rHF090atb1p4sgGWxRvayCTXb54Jq14ecNmoxJGNBPAsGq1cnvR2+e213hx8UiWLK5VV062A1myy6oxRa2sozuWvTXBvVeEjwbnmjzBYKrkrS6q9BtfXv8AJdN80dsH/tI6s4jyyq9PchauFPpbTvYsXuN6s4IJdM6HJMHa2QaVDLFqos2q70KN6HsORxwKuc6CkGTzWm/Qi0CjIwUuqkEPvXIusPv2UBR09HKkPISzHeyAzBWo71Vi+9HnFDx3F5haNCoMsWlmZhXlWXMjHegLFH3HBoKSsszsMhyWRVHA1PIw1B2Un0kDTcnNk1pA3Ngb4owZ+dFLNl8lINWgh4I1YE9j5YQgV3Jw85zwnDGnlySPpjjaZdQAWuC1Ek36a7H6cYVV6fl9SCTMxxxk+oa1LA0aJQPsfqQQD2qiAjPFi3mRxQxSpQEeX9Yvsw1PJv3tTttwawT6R0WX7tLn81PNEEOiM62Erv7KT7cn+Y5xIuWyiMPMzOVKDYKDL863iidQfzI274sZrp+UCah1COTy3tMuwYow2FOTpKEjY0m3Yi8ALg8O5nOfiu8fnSDVEskiRtPQC2l7FhQ2OmxRHe/RlOWzagxSZdjCUeJUaMjffZJY3cGuWeyK2NUGL7TIFfpvTcwURQRKFC7KRSaNl+G1S9N7e4OFODqubWMQsGzCIut4cxGXSNTVEFqeMUR6lKjcb74Ad0910ooMXxt+wwlIo7ltJXT/ALurnt3w1eC4TJA6eX5g81tqsUAhFiq5FjtY/RWjzaai8aNGq2RHrLqpPJW6b27k7c40Lwj0PNR5fKTo9RzP6kUt5jWWYudqKAaQST8t73C102PMxKEjTQGYhB8IJo3S3Vi/b2wJzs+YbMPFm8y0UWm1XepC6soBIBG7VyKodjvjT4pKck6gKNWj88CqWhtf6nGXeLVYoJcuGWeLV960rWoagQxUDcJe7NtpKjeqAXOvdJzi5MIIlHkW2pSbIUMC29C/UTtz2xnXSJikyvGxVgQdiQTW/P8Af9ffGrZbxdq6SQ7I02jSqghnYkBVtb1UAQSaIsEWKxlWVyhRgGXfjf3O2IHrw/1ieTqMMpDeohNUjmQIWPIDsaABHPaxiLwp0pS0treUkWZFmagmohkQ88KrE3wCeQRiLP8AhOnM2REhiVQbCknUEW622AfVYtvfjfADI+KMxAYkJRlga19I1UCWK6udJJJrje+d8B78HZloc15d6fNHlnY7E/ASGHAcKTfa8HftBjhWPLhIWjkA06jGV1UKbUSAZDbJTDUKsXeF3xhDozsrIhCM5dKJrS3qH02Nc4M+LPEM2YWEN5ZjnjRg2j1BktHpubDBvnoZRxgFnLyKw0lLIKsx59I2r89XPYge5xP0nNBc5HPIAyrMJHUCgQrAkAccDYXXYnHpcmUkK2CXRtgfkHA/Ir+dVtgfG5V75GoagO+91/j5YBn8XZ6MZh5Ms0gidywZkCH1blTtdCwN99ie5J0fNSKekR5uKJJXDa5I3UlV30yBClaQGUuLsUWscVmEnSy7OrSMET1amvf4u3Y0vy5w+eAM6qZBUd5D5hOpQwKUfSRRG1qN65xQPPiYQqDmOnuI+D5bqFIvi1gHN7fid/fCv4nMcv3eTLqYlYsFJoEtqRd6Yn3ODs3iDLIsaafM0fhkAa/MCn431AVdarBNWcVOt5qXNMEy+TRkiVtKQqz1rFa6jB00d75ut8B32VdMXNSSszOPLUfCa+I0OOdgdvf3w1+D+l/551CJbI0wbsDe4vfg9/lgP4Q6dn8l5gy2WnuRRZeJwNS376RVHufzw0eHeldSgkzWbnSPVIFLWTdRitkAbUSNqsb4Bam6Wr9SSM6j5ZXWkbDVQDAhfVuRdFbPJsYIfaH4blIgOpBHPmVRY1FEag5BLKoTcCyFXaz8VWa3iDoWYeHLy5AeYHqRjGyqVf8Aao6gT6iQeSKO4BrEmWzUi/dxKVlBmRYyJvVqQsol7goTq9RBsnT+yKBtyfhPMyp6h5LFjr1MGWxsSgSiwJFgMF5/LClksv5cHWo9RYrIqknuRIBf+B2xsEAlMco1KHLPpv1qKJF16SbrcWPlXAyXL5uOGXqK5lkVszmCPQdYGmUF9QHqUVuL52rAaz4MhZMlAGrVpJOniySdr+uOxY8OZtZctG6fAwOn5gEgE/MgXWPmCqvjTJibKSwkX5isg+RKMAT7D54wTMfZ/NFBE8rxUp8sFXDWzMWAH7V+oHjjfjG/eLM2sUHmuyrGh1OzE0qhW9tzZpQBySMfnnrfiw9QmaWRSuXQ6YYqHpvljW2o0L9tgNhgmiXQPDoizccWYdRHL3U9130n21WB33OO8fZlZc08aBdEYEcQXddNWSK7sTzzxiwmSS0eJA3FsqatI2Ngagb52scfp5y2WmllndINYZCAK8tVNAKd+4IJ0k3/AAOA1bPdZjy+U86V1RAoCkbgChpCqpU7jtY/LGGeLfGBneRoSwjncEhqvSgUKu1barat9/fDT1LNeauSjzq6IYVZpI9XxHUQCbvsLAv9MKebyivI0q20aMfLYggtewJ9+LsbWNrBwFPqHiZmiCya5H0BFJfSqgHgBRbd9yw77bYCZOYgXp1LxVkD9OOMWZOl7sKJJ3H59sWsjAEjCnclrI7DgdvpwP1wFbLBZDQjcksqhQdtR2A35O+w53Pa8Nk/gqPK+S+blKJI2h1jFSLq507kMR+7pIoNvqpSqZSeRZhItUgYG/SqBlKmtPB3JFCyRsCcU8z1ORmFu7BK06mLEAV+98gP0A7YDbPEXQvN6JNHCHrJTs0Ky7OFXYofcgO3p+QGMWZyGUIWaQDSObXfgC7UjcFdxROP0XNDl5stlunoryZfORFzNZ1WRr8y9xr1bkHjYfLCf9ofgbLZOAz5a4igijdySdZJouRwGpQfTQJbf3wVlvScmjyJE7qkVgzSHgCx3HPyrf8Ajhwi61IZnKNqT/VRsGOleRpW9r2uh2xT6Z9w8mWNg7TfhGIm11uXKuNv90ggnijXe3H7O8u6yM6iLy5LvkODdikZPTseL2255MQFl6tm9QC5cPqPaAnnud/8XhFfqk/3ppEdkl1H4BVVtQUcChVV9cb51Prnkw5mWQGohSrfqJOw2A2BsDtW5v2/PCnS5fVqYGx9b7/ngHLrPRZHhjzCBKWMa0jARSwvYJfxb717UB7rWSz5WRGCLdg9r54vgH5kHFrpWacKxZtq+GxqJ51Ba4/6Y99KlpGaOHVKrB/PskIAKNp8J33s8Fe9nAfoLIdSgyxjh8wKvlIdQIEZ5UmuN9HPJv3xhvjjpP3edg5p3COtXurAKx3o7kE8V2wM6f1SWSeNpJWNqS5pdhbcA7DYc7Gzd98XOoZq7aSZpK9KM5JoKSFAuvSBvXt2wA3P5IMEZpPUEVSDuSAPSRR9hW9dsXYWgZEiVnURBjzdk6Qx3JAB0i6A4H1xVyHTUkOp3ZVOyaSCQBsLu/bkYI+GcskHUBE73HIpAa6sEagdu9qV+uA+5vpkRUscwQ6glVIG5o7Wdu/Hz+WPhy0IysDnSH85VemFqKJ3A71R39gMMfUUh4KqyKKBNFTtsSPiI+W3B33wPLZYP+Pk0A2MbRfD7+oFqB/XAQ9ahMTzhGl+AEaWFEldRsV+8w2GFfIdUkitBIwGq9I0j89xz8jthjbrkEb0sBMaMPQWYjbSdtTHUNuNh8q5X8r1WNM7HmEiEaI6t5YYnjmi2+/8OMA3eMctD92yrpAsbSAMSI1BOoMVplGpgdOoayx3BsjGpeB+tdNeQrk4lRyg1aav+yQrGuPz/LGW9R8V5bN5OCKaXy3jKk+XCT8KMgG7+zbnuQTxgf8AZv1ARZkSCRlZlYSIEFUNgQffe+MB+jOq9Vhy8ZeR9I7LtqJ9lB79t9t9yMJ7+PYZsvmNjDOscrRRsFYtpQsGsrQ9W1Ejf64UftWk8zJxzXIz2NwQVAJG7rVaTwO+qq5IOezO8Uehkb1gNGxBVlG4NDujLYrjg4pUnSY0KACMeeQxEhskFRqLaeDW5v5fLHvxRI6SR3IHV4IXjYCtCBSoQcsChDKTZsizvwOPVmQgIooL3BJuydr3539+ceMn02bMghLYxIW352JNKK7lia9798Bp8Gb6kgUvnnEZ9WoMlEEjcnVspLj1bbke+Bzlosw5GucWZZdcasj7kFyVsV6ru7GoWBxhb8P+OsxloREotQTpvSavkDUp2vBHI/aDL5hcRIHbll0Lq7WQEAJrbe8QfoHwg6HJwmJNCFSQt3W52F71eOxH4JzJlyMEjDSWUkiq5J9gPrjsVSZ/9obV/kyMKTvmU1fTRKd/fcD86x+fMjmWVGA7kE9/0Hvt+mP0T9vn/wCmp/8A2Frb/cl/T88fnFYGGkjb2Ncn5YIZ+leI5IFCx+hz8RYsa9iTfprbb63vVsmX+0CcEB1ugSwcfPcEgAj2B9zxwMJPR2CuDJq0qLog0zDcD9TqJvfBzM5EsgkCGjXJrVzQptzfJr3Htgi9446wuaWNogbG7DjY9qIBO4P5fXArKZ5yXOkldJscWex24oXtt7Yuw9MtWeTUoX1MxJskjiuPYC9/pgTklJDNqIXcLt/Pbf8Al9cB08Dy76gsd1fvvuBfz23rEpj2U0fyrsB347c/zx6yea/D0FTQJ3HJttRr25xN94Q3bKF5ILAEbAcXzgB+Yy91poKt0oNAbA3R5JvncnAfMZeu24/n7fzwazTJuQ43r9ofMHviFgrKfUvudx8u/vv+mAcvsq+0Rcov3XOE+QCTFJRLRE3Y25Q87bgk83tpXjfyXyMUWoTLM3mhhwyKNQYc7C0GPznIosE1Xej/AEv+WNm8B9ZizkmTy4s+TAikEbBYVGpje270u3IK4KQ/GfQWyecMaqf9GjUvbWgD0f7WsfQ/THjovXpMtMsrNI47rJZB2I5q7AP8vYY2/qXT0eRpJQNMgJawb7BR8OmgoAqyfrWBsnguJ3TSgWI0zAijf7o2og+6mqsbViEIPWftGMuVlj0A61Kg6tWnUKsE713o2P5YpeE8t05cuozI/HbfVLrCDcUvpU/s737nsNxofXfs5hcakhGtdxopG9xRHex35BrCXN0xgDHIlBfTRQnej78+35cYAn9lWWjTqGa8sFoX8xYZGBCEakKqCefb32wS+2GWPL5YKt/jSKjd2UWWYgnbhSPqf0SenSPl5fwlUHb0nYNX7NHYjc4n+0HxDmMwsMmZy7RCNg4FUshsD4t6O7GiO+AQcxm/MVmPxsRZ9lGwUfkB+mHLJ9EEsCzxRx2oAOuQoR6RvVbiyO4sEgC8QeDPAn3sGQ5iKJeAptmJsiiLAAscgnY3WGTwRkVaTNZB/LZreNXYWAyMVD0Q1kKGI+o3F4BfTwfM0lRxwZhlGq1kFsDdWGYHja/6Ymn8M+XEHkCRsSVEQZ3cPRGkKre+5az9MaV4V8GPkGkcMsjMCFbQQKrayGJ5q7AFcDa8MGQ6ZTNJIF1PRYBaA+GmW9623B774EZL0HJySSwQMhy8UrhwYBcLUAQpP0BvU2w7Ghhy8S9IydmCd2gcgMhtBG50nTrIjIsFCLO+wN7jDlLkxDaiK4XvXpBJUmzuoFkH3WiNuRviDNdNSXbMxK67fiHSRW1BgQLFk+oDg8jnBYzJejdLEdnMMx1EMjypGy3vpNeiu2uwCMUOr+E+mqxBzEhXlDE0Um21g+xBPN7j+OnN4CyzRlDQa/Q9AsCRupv4lsagD/dhej+zeINp9SsBZG4UXVlWs+nn0kcirGKkZjm+h5IAmOfMHnbQv0/l9bxY6JJlsrLqZWkBGkhkWvr8qq+Dg31DwnpzDRhk0X+G/mrv7jZviHdTXPJ5wNl8MqA0juoUAsbvb6e/6f8AWIg6xn8lISTllYiwPW6Uduyn/p+mKfVfEMc2VjhWBEVardncHVZpmJb3HPBOIs10hTTaAp16NDMySfntQ29Q+Ve+BjxQ+YCpbTW6sNWlt9j9exv3wE/VCmhUHYi7NXz7/L8+MWOi5xYhSNZagaIoVfF13J74s9O8UZuNPLTOTxolhV10ALOwvgcUMWYvGOd//kJvzlGABRRrKzu+prYkCyCdRNcKSfbFuTIojUqn9kAmRatidjYUgbHeq96xNmvGOeePRJnZX1EBlLggqb9tvbF3MQLJH5hALCMUb7UCTvuf7vzwG/fZ5f8Ak7LWbOg3331G/wCOPmO+zsAdNy1caP7zjsVoZ6j02GddE8UcqXemRQ4vcXTAi6J/U4Hp4RyA4yWVH/yI/wDlx8x2AnHhzKf7Ll+/+qTvz2xMejZew3kRahwfLWxfO9Y7HYCKTw9lGFNloCDyDEhH8Rjx/wBmMlQH3TLUOB5KUP8Ay47HYDl8M5MGxlMsD7iFL/8ATj4fC2R/2PLf8CP/AJcdjsB5bwnkTzksqfrBH/y47/snkf8AYsr/AMCP/lx2OwHf9k8h/sWV/wCBH/y4tZHouXhvycvDHqFNojVbHsdIFjH3HYC0YV/dH6Y8jKoP2F5v4Rz74+47ASaR7YibKRnlFN+6jtjsdgKsnQ8s3xZeE/WND/dj4/QMqRRy0BHsYkr+WOx2A8Dw5k9v81y+3H4Kbf8AlxNB0bLo2tIIVYX6ljUHfncC97OOx2AuaB7DHeWPYe3GOx2A5kBFEAjiu2PixgcAD8sdjsB60j2xFLlUatSK1cWoNfrj7jsBE3ToTzFGfqi/0xx6bDVeVHXtoWv5Y+Y7AfJukwObaCJj7lFP8xiMdCyv+zQf8JP6Y7HYD6OiZb/Z4f8Ahr/THHouW/2eH/hr/THY7AfP8h5b/Z4f+Gv9MSDpMHHkxe3wL/THzHYC1DEqAKqhVHAAoD8hjsdjs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upload.wikimedia.org/wikipedia/commons/c/c3/Hartmann_Maschinenhalle_1868_(01)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2" name="Picture 8" descr="https://encrypted-tbn3.gstatic.com/images?q=tbn:ANd9GcRzwJSVMTYZkVbOtZ6YXom5kWenNRT-8tUo8X3kgqFulfJe9ESjR_xpWfW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482" y="2020484"/>
            <a:ext cx="6233034" cy="415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Owning the spiritual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</a:t>
            </a:r>
            <a:r>
              <a:rPr lang="en-US" dirty="0"/>
              <a:t>a person be able to own the path to spiritual growth</a:t>
            </a:r>
          </a:p>
        </p:txBody>
      </p:sp>
      <p:pic>
        <p:nvPicPr>
          <p:cNvPr id="12290" name="Picture 2" descr="http://upload.wikimedia.org/wikipedia/commons/6/69/Church_of_Scientology_building_in_Los_Angeles,_Fountain_Aven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4" y="3008036"/>
            <a:ext cx="6681343" cy="477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0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Kindling a new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ITEhUUExQWFhUVFhgYFxcUGBcUFxkVGBgYGBcXGxQYHCghGBomHBUUIjEhJSkrLi4uGSAzODMsNygtLisBCgoKDg0OGxAQGiwkHyQsLiw1LCwsLCwsLCwsMC0sLCwsLCwvLCwsLCwsLCw0LCwtLCssLCssNCssLDc3LywsLP/AABEIAOYA3AMBIgACEQEDEQH/xAAcAAEAAgMBAQEAAAAAAAAAAAAABQYDBAcCAQj/xABDEAABAwIDBAcFBgUDAgcAAAABAAIRAyEEEjEFIkFRBhNhcYGRoQcyQnKxFFJigqLBM5LR4fAjQ7JjwxUkU3PC4vH/xAAZAQEBAAMBAAAAAAAAAAAAAAAAAQIDBAX/xAAfEQEAAgICAgMAAAAAAAAAAAAAAQIDERIyISIEMXH/2gAMAwEAAhEDEQA/AO4oiICIiAiIgIiICIozbO26eHgOu52jRrHMngEEmirTOmFPiwjudP7LM3pbh+OYeAP7oJ9FEM6SYY/HHe0/sFsM21hzpVb4mPqg30WuzHUjpUYe5zT+6ztcDoZ7kH1ERAREQEREBERAREQEREBERAREQEREBERAXKOku0OtxVVwNgcjflZbyJzHxXRukGP6jD1anFrd35zut9SFx5xsrA26Qc85WNc50Ew0TYRJ9Qvhpvicj45hriPMCFYOhez2lj6rhOY5W6jdbrp+InyU6dk0bw2J1gns/oPJNjnr6pGsjvkfVG4nk71XRGYFrBuuc0XMbsdtoWrTpU6rS4OpuaNS+kLWm+aIsmxTMPiL7xMdmq2jXpjR7/CD/RWX/wAHpOEinQcObRl9WrDU6PU+NH+Wo8fUpsQQ2q9o3a1QHgJcPUFfafSXEj/df4mfqpOp0apfdrN7nMd+xWtU6NM4Pqj5qcjzEIPjOmOKH+5Pe1n9Fs0+nWIGuQ97f6EKNqdHBwxDPzMc39ytHFbJcw/xKZgTIzxEga5I1ItKC1U+nr+LGeGYfuVsN6fN40vJ8f8AxVHr7Oqtp9bANP7zXA8Y0MHXsUcXlB2HYHSijinFjZbUAzZTeW6Eg8YkeanVxn2esc/aNPLoxtR7vlyln1e1dmUBERAREQEREBERAREQEREFF9p+0IFGgD7xNR3c2zfMk/yqgufyueA5ngFIdMNo9djKrgd1p6tvcyx8C7MfFeei2G63EsHws3z+XT9Rb5Kov+z8IaVKnTaRutAMgmTxNiOMrYzP5NPiW+kFaGOqimZdiRSDjYVMmUnkM0ekaJSqvIGSvSfYToZgCTum0nNz1Gmqis2IxAcHMex0ODmnLNxBmHW4TcLRo4XDAlzczSQBq10CzQMu9qN3T4iBqt8vrg+6xwgaEtMxc3BgTPNY6uOe336Loge6WvMxJEdka8Sg06eDY2DSrVAWshrXOe1hIG7Jy6C3l2mcGF2dUbSLG4prSRGVsOAtlAz2JtFxBspL7TTiXUnNh3FkREb3qNOR5Lx9owx3c2W8QS9mvfCDDVwmKzuqMewkwGh7qmTKBBmmIaHdo5cJhbmCqYguAqtYBlklpnesIEmfvHTiAsbaNAmzhLhmHu3B4iRMWKyswZBG+4jlLhb8rgPRBuErG6gw6tae8Arx1J4PeP5T/wAmlemMcD70jtAnzEfRBVenL2MYxjWgFxLjFrC2nefRUt7lM9MMZnxL+TIYPDX9RKruKqwCqOi+x/AbtfEEe84U2nsZd3q4eS6OoToXs77PgqFOIOQOdw3n7zvUqbUkEREBERAREQEREBERAUb0j2j9nw1Wrxaw5fnO6wfzEKSXPPa3tKG0cOD7xNR/ytswdxJcfyoOdsKvXQHCRTfVOr3ZR8rdf1E+SoTZ0FydBzJ0C6vgKTcPQa0mG02S49wlx+pVkVDpzW6zENYNKTf1Pgn0yKI6oMbmIJ7hJ8lrbO2ocQ+pUfYueTHIOMgeGngpHGkFoEkauMEtNhAuO1w8lAwG1SDH+owcIFT6AWUnT6REaVK3iyo76tUFgqT7HrH5d6TmdoYIMzwa5p81I0KzSHBzntO7q50MaSDrNyJIvy70Eielz28XO5zTIjl8IW7hek76jQ7IxzTOoI0MHieIKhsa8BlRwcZaBlE5oJvN9ZkC6xdH8VnojjDi2e4AnU85QT7+kFOIfhxHYQeM6FvMlYDt/BRBp1WR920TE+6/sE2vAUdiWhQmNAQXvZO08LXf1dGtVzNaTlOcDLmuSXNjV4GukRopWo7qab3ucXBrZ3tYa3nxJjzKq/s5wUMq1j8bgwfK258y79K3+nOMyYfINajgPyjeP0aPFBQa1UuJJ1JJPeblZ+j+B+0YyhSiQ6oC75Gb7vRseK0XFXb2Q4DNXrVyLU2BjfmeZd6NHmskdWREWKiIiAiIgIiICIiAiIgLhXTLaf2jG1ngy1rurZ8rLW7C7MfFdf6V7T+zYStVneawhvzu3WfqIXAWGFYE/wBE8J1uJZOjN8/l0/UR5K2dOcQW4R7G+9VIZ+U3f+kEeK0egGEim+qdXuyj5W//AGJ8lodNMaH4htIH+G24/E+CZ/Lk81BVtn4NzXQ3snKI/U4Qp+jhnGzhmkAbsN58c17wdBosLWZQC1uaD7sT/wDilcPhSAJc6eMR+4sg16WAIdvQGyS7ey2DIa3jbWeyLLJV2exzTDpzEOOkuvIAuBeXxfitmvSowHVQzKIBzNLnQTzmTry5pg9oYV7nigQMuUEhrgLyBdzZOhngEEZtfB1hTqZRmdUqZsreDQ0ZRB8dOxaew81BkPblLryRBmYgmdNOCmjTeMxLgZuzK4l0XvcX104cF6biJABFiJJIi44ZYgcTdBGVcWHWFydAOKh8dioJHKZ0tHDvUntDCsIzBoaTeWywxMiSFpdHtksqYlrbkF4cY3gGsGYtJ4aEeIQdO2DhOpw9KnoQ0F3zO3nepKpvTvG5sQGcKbQPzOufTKr694AJOgEnuGq5Dj8SatR9Q6vcXeZsPorA1qwtMGJ1jThrwXZvZhs7qcBTJ96sTVPOHe5+gNXGsJhXVqtOi0GajmsH5iATbkJPgv0bh6IY1rGiA0BoHYBASRkREUBERAREQEREBERAREQc09se1IFHDA6k1X9wlrPAkv8A5QuZskkAXJsO86KV6abU+042tUBlodkZ8jN0EdhILvzL70PwfWYlk6M3z4e76keSo6Ns+g2hQYwmBTZc9wlx+pXL/wDxM1ar6htncXX1gmwjsEDwXUK3V1WupuIc1wLXNDoMGxFjIUK7oXhPhD2dzyf+cqCFwNfMLSpGlVA1n6D6rYb0VyiGVndmZoPqIWvT2S5jjvBx/EHNnulsIIvpBtShlcxzXucLQIDSSPvQSCAZt2L10W2FULOsaRvGS3M1xtOUZm6G/ILT2h0fxFQ5WlpEkktLbkkkw0OJtui616GyMTQktL2uGhhzAfzIJnbmKrYdoc5pJJgtgx4PFp+vJaNTaT3WgtMakW04QvWL6c1G1KjA1rmDdDne+DABJizhMwIHeoo4hxGZrzHIiyDZqNOW7r82kgfymysXs/w0uqVTqAGTBFzDncexvmqO6u2S59Qkxo60HwsF1HojherwtPm8dYfz3H6co8EHrpdjOrwr+b4YPza/pDlzMn/P87wrV7QcbL6dIfCC497rD0B81UWu1Ph/nn6KwLf7K9ndZjus+Giwuvffdut9M/kuzqi+yHZ+TCPrEXrVDHyM3B65z4q9JIIiKAiIgIiICIiAiIgKF6ZbV+zYKtVBhwZlZ8791vkSD4KaXLfbTtT+BhgedV/qxn/c8gg5i1X3oJgy2hUqgbzzDZMWb28Lk+SoVNpJAGpMDvOi6nToClSpUbbrRqXN3tJDmixklWRkqUql5YXDmeqqW46hpM6XPFeKu4NI1i1VkX03C4fEbxwX1lY/CXXIu2pTeO2z4MSR6LL9pqA3NonepuB1iJbblw4qDG3FyYa8m5MNfTcecQ8A6Dnx4rdaKvBzCO1pafME/Ra32wO1bTfws9pMkaQ4DXe7whpUgQeqc0gWLWkAA3tl01JQZnNcQc9Jp7A4On+YBeW5dOrqM092fqw9sefBfMNWptNqhuPde4246Out1rgdL910EdXpUKg3nA8CKrWnmbio2eB8lgrbBw7/AHWUvyy31puEeSmCsL8JTOrG27BPmgrWK6FUXmIe0c2VAbdrXsJ8irc21gtN2CHB1Rvc90eTpCwbfxnU4ao+bhsN+Z26PUyg55tzGdbiKtSbFxj5W2HoAo2CYA1JAHzEwPUryTopbozgRVrS4S2nBjt4fSfAJadRtlWvKdO69H6FOjQp0GOa7qqbWmCCZAgkxzMqSVI6EUycRUeNAyPEkR9CrusazuNrkrxtoREWTAREQEREBERAREQF+c+mm1vtOOr1QZbnyM5ZGboI7DBd+Zdu6cbW+zYGvVBh2XIz537rT4Ez4L85tVgWPobg+txLJ0Zvnw09SPJdBq1GkmXVGHnvBtrSAd2FXOgeG6vD1KxF3mBYndbbQXjMT5KaD7w10aWbVcD2blQRooM5oB9w9jh2tY+3KRHn2J9leNALD4HvYeA0uNAf8JWN7DxaTb46bX8Y96n2D1WNtQSYLZP3ajqZvqcru0AW596DNUa/4g+LCC2nVHfa/D1WJpaBfI2I/wDUw8CfTV3osoqv4dZHMtbUFxzaZI7e3sX1+OIkF1OZjezU+w6gzf6oPDZMkF5tG66nVEdzr8L/ALrxlFyQ0GDrTew8Sd5v4ZWd+U+9RzRF25XX1vcGQZ4fVfQKQNi9nDV7RMAaG3ISgwBx+E62HV1c0kkxZ4tx7oPJZ213i5LwJE5qea3G9M20N+1ZKNNjgQXCrfV2UnusFlpYdrTLRFotpHdog84TFB1i5hdybItH3TccVWPaJjYbTpD4iXnubYepPkra7mqf0g6N4rEvfXbkFMQxgc6HODRJIEREk6kahN6WImVIzib6BW3oLS3Hu5ugeAH7yqfWYWktcCHAmQdRH9l0vZOzPs7KdM+8abHu+Z7czh5la83Vuwd1o6A04fXPyW/mVxVJ6FYgDEVGGxcyR2wf7q7K4+sMc3eRERZtQiIgIiICIiAiIg5N7b9rXoYUHSazx5sp/wDc9Fy6k0uIAuSQB3mwUp0x2v8AasbXrAy0vLWf+2zdYR3gT4rU2Ni2U6zKjwXNaZgayNPVUdbwWz2so06VwGNA3SWmQLmR2krI7Cn77iOTg149RPqq/h+mGGdq97D+ISPofqpXDbYpP9yrTd2aH0J+igy/YiBYM1+HNR7/AHSb6LzVFTlU/KWVBOujr2mPALabiDyn5XA/WF5rYvLG66OJs2POxQaYa0ESGg6kljqUwJmW205pTeSN0vI/DUZVHHhUvH9ltM2gyLhw72kjidWyOHPlzQOoPIuxx1EETxE8+B8kGq5gkFwaDzfSc0j8zbT/AG0SmSTDSfyVc1ueWoORB8fFbv2Ro90ubr7rjF+w2/w815q4Ukag/OwOta1o5INSsyZzDtGelMXmM7O6F8n7pHcyq5loJ9x1pt9eSytwjgBuNm/8N72crARfQ8tB4eqfJ7XumPfDXgeI79TyQJcGQS6TpnykgRzaLrLWxUUw0H3Rppcn/PJar3b4DRAa2AALDs8oWpiMWRqVzZL6s7sGP1Vk7N+0bUp0YkPLM57ASXnuytIXQdsVM2Iq9jg3wa0D6qL6A4dj9pVapiadIMb2vcMzo7QCfNbuKP8A5muP+o71Kyv4pEMKanJaWHYQIx9GPxT3ZHSulLnWwXj7dS/N/wAXLoqyxdWvP2ERFtaBERAREQEREBVz2hbX+y4CvUBh7m9WznnqboI7gS78qsa457dNrzUoYUGzAar/AJnS1niAH/zBBy8FemlYpWWmJ+Eu7G2Ph4wqMjgRqCEDl46wA3e9kaGoM5B5R4nVZWvc4yDTeR97cBGgt4Sg2KG0KrPdqPHc4x5LaxO3a9Sk6lUeXMeIcDa0g6iOSjc15LHRyZvR/W3JeQ9kwXZAdM3+WQb1DHOaZa4g203dCT/tlnNSmz9vVOsYKtSaU74eM5LYMBoykgzFy46KAo0y6csGO2Dz0QNPIoOmUNqYR8ZK2Q8Llh7oBbz5KTbUebsqtPfDhrPId2q4/mWSlXc33SR3Ej6JodcGOfMQxxBAIBIIBHJua/kvg2hJyljgT2tIGut54DhxC5c3bVYfHm+cB/1Cvuw6pFJuf3jcgaC2gE2sAteS/GGzHj5yk6rsrSeJVY2zj+rY6o68aDm42A8TCnNoVt2eSqW2cDWxXV06YbYl7i52UWEN77knwXJEcreXfPrWdMnRDFVWzVznO6oXNPCbSY7Y9Fem1S9z6jgA55kxpPcqtsDo++mGGrUBLR7rBugnU5jr5Kxl4AiVle25Y1rqHzY9YDG0fnjzBH7rpy426rkqNeNWkHyMrsVJ4cARoQD5rdhnw5/kx5iXpERbnMIiICIiAiIgL8/e2HZtaltCpWeD1VbIab/h3WNaWTwcC025EFfoFY61FrwWvaHNOocAQfAoPyUHL13EjuJC/SG0fZ9sytObCsaTxpTSP6CAqvtH2MYV38GvVp9jw2qP2PqqOO0q0TFUBx4ObmmO3xXo0yWyWMc03km44acpBV62h7Hscz+FUo1R2l1N3kQR6qr7Q6E7RoEl+Eq9rqYFUedMlBGgW/3Wnm33CO3wXpta0NqMvqwtl3n4LV66pTOXM9pHwu4flKzNx7/iax/eIPogyPo2BdSBB0fmve4t3cF8a8ARmrNcZkRFM8DfuhYm1qXGk5s8WOkeS9mqHWFVxBt/qACDwugyMrGLPpuB+EjeE3t2r6ZDd6mb6PDhGvFvcvD8xIGWm48DT1PYSsNQNabsfT5yS63MDignOi2DbVq3zf6YzOBECb5YPHSfBXfBMsq90QP+m5wfnDjYluQwLREcwbq00rBcWW27O7BXVf1r41kiF9wrGtAkXC+1XLFnWpvblTFCFH4nFrxXq2UbUfJWUMW1ReHO3jDRBceyfqu3YR7SxhZdpaC35Yt6LiGFwT6tRtGmJcTw+9/QCfVdr2bheqpU6euRjW+QhdWKNOTPO9NlERbXOIiICIiAiIgIiICIiAiIg1sZs+jVEVaTKg5Pa149QqvtP2ZbMrf7HVHnRcWfpu30VxRByjaPsVpG9DFVG9lVjag825VWNo+yPaNOcnU1h+F+R3lUAHqu/IrsflvH9Fsdh/4mFrMAM5mtJE/OyR6qHfXOhJJ/EZPqv14o/aOxcNXB66hSqfOxrj5kSmxw3o+IpMHGB63/AHVlabKuYWqC85RAmw5DgFYZsvNtPtL1Kx6wxvWJ7rL08wtLE1VIWWLEVVjojiNZhva7+39FgILnADUmAr70C6P53iu8blO1Ofidxd5/st+Ou2nJbjCf6E9Hfs1PO8f6zxf8Lfu9/P8AsrOiLqiNOGZ3O5ERFUEREBERAREQEREBERAREQEREBERAXitUytLjwBPkJXtYMdSzU3t+8xw8wQg4JRf/qF3Mz5qzZLAqvVcLlAIU5gX5mRyXm2erVq4lyjazlI4xqiQCXRzSvlbeIS3RfZTq9UAcbTyHxO8vquzYPDtpsaxghrRACgehuxBQpAkb7wJ7BwH7qyBd9K8Y083LflIiIs2sREQEREBERAREQEREBERAREQEREBERAWLFuhjzya4+hWVam1nxQqnlTefJpQcgdRmm3uX3ZtiQszDuNHYvNGnDl5tnqVfcU2y2ui+yBWxFKRYGXdzbx6R4rDimqf9nNQdc8fgJHmJWz4/Zjnn03DoAC+oi7nmiIiAiIgIiICIiAiIgIiICIiAiIgIiICIiAo7pE6MLXP/Sf6tIRFJ+lj7cqomw7lsUwiLz5ek+YpSXQR8YtvaHD9JP7Iizw9mObpLpqIi7nn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ITEhUUExQWFhUVFhgYFxcUGBcUFxkVGBgYGBcXGxQYHCghGBomHBUUIjEhJSkrLi4uGSAzODMsNygtLisBCgoKDg0OGxAQGiwkHyQsLiw1LCwsLCwsLCwsMC0sLCwsLCwvLCwsLCwsLCw0LCwtLCssLCssNCssLDc3LywsLP/AABEIAOYA3AMBIgACEQEDEQH/xAAcAAEAAgMBAQEAAAAAAAAAAAAABQYDBAcCAQj/xABDEAABAwIDBAcFBgUDAgcAAAABAAIRAyEEEjEFIkFRBhNhcYGRoQcyQnKxFFJigqLBM5LR4fAjQ7JjwxUkU3PC4vH/xAAZAQEBAAMBAAAAAAAAAAAAAAAAAQIDBAX/xAAfEQEAAgICAgMAAAAAAAAAAAAAAQIDERIyISIEMXH/2gAMAwEAAhEDEQA/AO4oiICIiAiIgIiICIozbO26eHgOu52jRrHMngEEmirTOmFPiwjudP7LM3pbh+OYeAP7oJ9FEM6SYY/HHe0/sFsM21hzpVb4mPqg30WuzHUjpUYe5zT+6ztcDoZ7kH1ERAREQEREBERAREQEREBERAREQEREBERAXKOku0OtxVVwNgcjflZbyJzHxXRukGP6jD1anFrd35zut9SFx5xsrA26Qc85WNc50Ew0TYRJ9Qvhpvicj45hriPMCFYOhez2lj6rhOY5W6jdbrp+InyU6dk0bw2J1gns/oPJNjnr6pGsjvkfVG4nk71XRGYFrBuuc0XMbsdtoWrTpU6rS4OpuaNS+kLWm+aIsmxTMPiL7xMdmq2jXpjR7/CD/RWX/wAHpOEinQcObRl9WrDU6PU+NH+Wo8fUpsQQ2q9o3a1QHgJcPUFfafSXEj/df4mfqpOp0apfdrN7nMd+xWtU6NM4Pqj5qcjzEIPjOmOKH+5Pe1n9Fs0+nWIGuQ97f6EKNqdHBwxDPzMc39ytHFbJcw/xKZgTIzxEga5I1ItKC1U+nr+LGeGYfuVsN6fN40vJ8f8AxVHr7Oqtp9bANP7zXA8Y0MHXsUcXlB2HYHSijinFjZbUAzZTeW6Eg8YkeanVxn2esc/aNPLoxtR7vlyln1e1dmUBERAREQEREBERAREQEREFF9p+0IFGgD7xNR3c2zfMk/yqgufyueA5ngFIdMNo9djKrgd1p6tvcyx8C7MfFeei2G63EsHws3z+XT9Rb5Kov+z8IaVKnTaRutAMgmTxNiOMrYzP5NPiW+kFaGOqimZdiRSDjYVMmUnkM0ekaJSqvIGSvSfYToZgCTum0nNz1Gmqis2IxAcHMex0ODmnLNxBmHW4TcLRo4XDAlzczSQBq10CzQMu9qN3T4iBqt8vrg+6xwgaEtMxc3BgTPNY6uOe336Loge6WvMxJEdka8Sg06eDY2DSrVAWshrXOe1hIG7Jy6C3l2mcGF2dUbSLG4prSRGVsOAtlAz2JtFxBspL7TTiXUnNh3FkREb3qNOR5Lx9owx3c2W8QS9mvfCDDVwmKzuqMewkwGh7qmTKBBmmIaHdo5cJhbmCqYguAqtYBlklpnesIEmfvHTiAsbaNAmzhLhmHu3B4iRMWKyswZBG+4jlLhb8rgPRBuErG6gw6tae8Arx1J4PeP5T/wAmlemMcD70jtAnzEfRBVenL2MYxjWgFxLjFrC2nefRUt7lM9MMZnxL+TIYPDX9RKruKqwCqOi+x/AbtfEEe84U2nsZd3q4eS6OoToXs77PgqFOIOQOdw3n7zvUqbUkEREBERAREQEREBERAUb0j2j9nw1Wrxaw5fnO6wfzEKSXPPa3tKG0cOD7xNR/ytswdxJcfyoOdsKvXQHCRTfVOr3ZR8rdf1E+SoTZ0FydBzJ0C6vgKTcPQa0mG02S49wlx+pVkVDpzW6zENYNKTf1Pgn0yKI6oMbmIJ7hJ8lrbO2ocQ+pUfYueTHIOMgeGngpHGkFoEkauMEtNhAuO1w8lAwG1SDH+owcIFT6AWUnT6REaVK3iyo76tUFgqT7HrH5d6TmdoYIMzwa5p81I0KzSHBzntO7q50MaSDrNyJIvy70Eielz28XO5zTIjl8IW7hek76jQ7IxzTOoI0MHieIKhsa8BlRwcZaBlE5oJvN9ZkC6xdH8VnojjDi2e4AnU85QT7+kFOIfhxHYQeM6FvMlYDt/BRBp1WR920TE+6/sE2vAUdiWhQmNAQXvZO08LXf1dGtVzNaTlOcDLmuSXNjV4GukRopWo7qab3ucXBrZ3tYa3nxJjzKq/s5wUMq1j8bgwfK258y79K3+nOMyYfINajgPyjeP0aPFBQa1UuJJ1JJPeblZ+j+B+0YyhSiQ6oC75Gb7vRseK0XFXb2Q4DNXrVyLU2BjfmeZd6NHmskdWREWKiIiAiIgIiICIiAiIgLhXTLaf2jG1ngy1rurZ8rLW7C7MfFdf6V7T+zYStVneawhvzu3WfqIXAWGFYE/wBE8J1uJZOjN8/l0/UR5K2dOcQW4R7G+9VIZ+U3f+kEeK0egGEim+qdXuyj5W//AGJ8lodNMaH4htIH+G24/E+CZ/Lk81BVtn4NzXQ3snKI/U4Qp+jhnGzhmkAbsN58c17wdBosLWZQC1uaD7sT/wDilcPhSAJc6eMR+4sg16WAIdvQGyS7ey2DIa3jbWeyLLJV2exzTDpzEOOkuvIAuBeXxfitmvSowHVQzKIBzNLnQTzmTry5pg9oYV7nigQMuUEhrgLyBdzZOhngEEZtfB1hTqZRmdUqZsreDQ0ZRB8dOxaew81BkPblLryRBmYgmdNOCmjTeMxLgZuzK4l0XvcX104cF6biJABFiJJIi44ZYgcTdBGVcWHWFydAOKh8dioJHKZ0tHDvUntDCsIzBoaTeWywxMiSFpdHtksqYlrbkF4cY3gGsGYtJ4aEeIQdO2DhOpw9KnoQ0F3zO3nepKpvTvG5sQGcKbQPzOufTKr694AJOgEnuGq5Dj8SatR9Q6vcXeZsPorA1qwtMGJ1jThrwXZvZhs7qcBTJ96sTVPOHe5+gNXGsJhXVqtOi0GajmsH5iATbkJPgv0bh6IY1rGiA0BoHYBASRkREUBERAREQEREBERAREQc09se1IFHDA6k1X9wlrPAkv8A5QuZskkAXJsO86KV6abU+042tUBlodkZ8jN0EdhILvzL70PwfWYlk6M3z4e76keSo6Ns+g2hQYwmBTZc9wlx+pXL/wDxM1ar6htncXX1gmwjsEDwXUK3V1WupuIc1wLXNDoMGxFjIUK7oXhPhD2dzyf+cqCFwNfMLSpGlVA1n6D6rYb0VyiGVndmZoPqIWvT2S5jjvBx/EHNnulsIIvpBtShlcxzXucLQIDSSPvQSCAZt2L10W2FULOsaRvGS3M1xtOUZm6G/ILT2h0fxFQ5WlpEkktLbkkkw0OJtui616GyMTQktL2uGhhzAfzIJnbmKrYdoc5pJJgtgx4PFp+vJaNTaT3WgtMakW04QvWL6c1G1KjA1rmDdDne+DABJizhMwIHeoo4hxGZrzHIiyDZqNOW7r82kgfymysXs/w0uqVTqAGTBFzDncexvmqO6u2S59Qkxo60HwsF1HojherwtPm8dYfz3H6co8EHrpdjOrwr+b4YPza/pDlzMn/P87wrV7QcbL6dIfCC497rD0B81UWu1Ph/nn6KwLf7K9ndZjus+Giwuvffdut9M/kuzqi+yHZ+TCPrEXrVDHyM3B65z4q9JIIiKAiIgIiICIiAiIgKF6ZbV+zYKtVBhwZlZ8791vkSD4KaXLfbTtT+BhgedV/qxn/c8gg5i1X3oJgy2hUqgbzzDZMWb28Lk+SoVNpJAGpMDvOi6nToClSpUbbrRqXN3tJDmixklWRkqUql5YXDmeqqW46hpM6XPFeKu4NI1i1VkX03C4fEbxwX1lY/CXXIu2pTeO2z4MSR6LL9pqA3NonepuB1iJbblw4qDG3FyYa8m5MNfTcecQ8A6Dnx4rdaKvBzCO1pafME/Ra32wO1bTfws9pMkaQ4DXe7whpUgQeqc0gWLWkAA3tl01JQZnNcQc9Jp7A4On+YBeW5dOrqM092fqw9sefBfMNWptNqhuPde4246Out1rgdL910EdXpUKg3nA8CKrWnmbio2eB8lgrbBw7/AHWUvyy31puEeSmCsL8JTOrG27BPmgrWK6FUXmIe0c2VAbdrXsJ8irc21gtN2CHB1Rvc90eTpCwbfxnU4ao+bhsN+Z26PUyg55tzGdbiKtSbFxj5W2HoAo2CYA1JAHzEwPUryTopbozgRVrS4S2nBjt4fSfAJadRtlWvKdO69H6FOjQp0GOa7qqbWmCCZAgkxzMqSVI6EUycRUeNAyPEkR9CrusazuNrkrxtoREWTAREQEREBERAREQF+c+mm1vtOOr1QZbnyM5ZGboI7DBd+Zdu6cbW+zYGvVBh2XIz537rT4Ez4L85tVgWPobg+txLJ0Zvnw09SPJdBq1GkmXVGHnvBtrSAd2FXOgeG6vD1KxF3mBYndbbQXjMT5KaD7w10aWbVcD2blQRooM5oB9w9jh2tY+3KRHn2J9leNALD4HvYeA0uNAf8JWN7DxaTb46bX8Y96n2D1WNtQSYLZP3ajqZvqcru0AW596DNUa/4g+LCC2nVHfa/D1WJpaBfI2I/wDUw8CfTV3osoqv4dZHMtbUFxzaZI7e3sX1+OIkF1OZjezU+w6gzf6oPDZMkF5tG66nVEdzr8L/ALrxlFyQ0GDrTew8Sd5v4ZWd+U+9RzRF25XX1vcGQZ4fVfQKQNi9nDV7RMAaG3ISgwBx+E62HV1c0kkxZ4tx7oPJZ213i5LwJE5qea3G9M20N+1ZKNNjgQXCrfV2UnusFlpYdrTLRFotpHdog84TFB1i5hdybItH3TccVWPaJjYbTpD4iXnubYepPkra7mqf0g6N4rEvfXbkFMQxgc6HODRJIEREk6kahN6WImVIzib6BW3oLS3Hu5ugeAH7yqfWYWktcCHAmQdRH9l0vZOzPs7KdM+8abHu+Z7czh5la83Vuwd1o6A04fXPyW/mVxVJ6FYgDEVGGxcyR2wf7q7K4+sMc3eRERZtQiIgIiICIiAiIg5N7b9rXoYUHSazx5sp/wDc9Fy6k0uIAuSQB3mwUp0x2v8AasbXrAy0vLWf+2zdYR3gT4rU2Ni2U6zKjwXNaZgayNPVUdbwWz2so06VwGNA3SWmQLmR2krI7Cn77iOTg149RPqq/h+mGGdq97D+ISPofqpXDbYpP9yrTd2aH0J+igy/YiBYM1+HNR7/AHSb6LzVFTlU/KWVBOujr2mPALabiDyn5XA/WF5rYvLG66OJs2POxQaYa0ESGg6kljqUwJmW205pTeSN0vI/DUZVHHhUvH9ltM2gyLhw72kjidWyOHPlzQOoPIuxx1EETxE8+B8kGq5gkFwaDzfSc0j8zbT/AG0SmSTDSfyVc1ueWoORB8fFbv2Ro90ubr7rjF+w2/w815q4Ukag/OwOta1o5INSsyZzDtGelMXmM7O6F8n7pHcyq5loJ9x1pt9eSytwjgBuNm/8N72crARfQ8tB4eqfJ7XumPfDXgeI79TyQJcGQS6TpnykgRzaLrLWxUUw0H3Rppcn/PJar3b4DRAa2AALDs8oWpiMWRqVzZL6s7sGP1Vk7N+0bUp0YkPLM57ASXnuytIXQdsVM2Iq9jg3wa0D6qL6A4dj9pVapiadIMb2vcMzo7QCfNbuKP8A5muP+o71Kyv4pEMKanJaWHYQIx9GPxT3ZHSulLnWwXj7dS/N/wAXLoqyxdWvP2ERFtaBERAREQEREBVz2hbX+y4CvUBh7m9WznnqboI7gS78qsa457dNrzUoYUGzAar/AJnS1niAH/zBBy8FemlYpWWmJ+Eu7G2Ph4wqMjgRqCEDl46wA3e9kaGoM5B5R4nVZWvc4yDTeR97cBGgt4Sg2KG0KrPdqPHc4x5LaxO3a9Sk6lUeXMeIcDa0g6iOSjc15LHRyZvR/W3JeQ9kwXZAdM3+WQb1DHOaZa4g203dCT/tlnNSmz9vVOsYKtSaU74eM5LYMBoykgzFy46KAo0y6csGO2Dz0QNPIoOmUNqYR8ZK2Q8Llh7oBbz5KTbUebsqtPfDhrPId2q4/mWSlXc33SR3Ej6JodcGOfMQxxBAIBIIBHJua/kvg2hJyljgT2tIGut54DhxC5c3bVYfHm+cB/1Cvuw6pFJuf3jcgaC2gE2sAteS/GGzHj5yk6rsrSeJVY2zj+rY6o68aDm42A8TCnNoVt2eSqW2cDWxXV06YbYl7i52UWEN77knwXJEcreXfPrWdMnRDFVWzVznO6oXNPCbSY7Y9Fem1S9z6jgA55kxpPcqtsDo++mGGrUBLR7rBugnU5jr5Kxl4AiVle25Y1rqHzY9YDG0fnjzBH7rpy426rkqNeNWkHyMrsVJ4cARoQD5rdhnw5/kx5iXpERbnMIiICIiAiIgL8/e2HZtaltCpWeD1VbIab/h3WNaWTwcC025EFfoFY61FrwWvaHNOocAQfAoPyUHL13EjuJC/SG0fZ9sytObCsaTxpTSP6CAqvtH2MYV38GvVp9jw2qP2PqqOO0q0TFUBx4ObmmO3xXo0yWyWMc03km44acpBV62h7Hscz+FUo1R2l1N3kQR6qr7Q6E7RoEl+Eq9rqYFUedMlBGgW/3Wnm33CO3wXpta0NqMvqwtl3n4LV66pTOXM9pHwu4flKzNx7/iax/eIPogyPo2BdSBB0fmve4t3cF8a8ARmrNcZkRFM8DfuhYm1qXGk5s8WOkeS9mqHWFVxBt/qACDwugyMrGLPpuB+EjeE3t2r6ZDd6mb6PDhGvFvcvD8xIGWm48DT1PYSsNQNabsfT5yS63MDignOi2DbVq3zf6YzOBECb5YPHSfBXfBMsq90QP+m5wfnDjYluQwLREcwbq00rBcWW27O7BXVf1r41kiF9wrGtAkXC+1XLFnWpvblTFCFH4nFrxXq2UbUfJWUMW1ReHO3jDRBceyfqu3YR7SxhZdpaC35Yt6LiGFwT6tRtGmJcTw+9/QCfVdr2bheqpU6euRjW+QhdWKNOTPO9NlERbXOIiICIiAiIgIiICIiAiIg1sZs+jVEVaTKg5Pa149QqvtP2ZbMrf7HVHnRcWfpu30VxRByjaPsVpG9DFVG9lVjag825VWNo+yPaNOcnU1h+F+R3lUAHqu/IrsflvH9Fsdh/4mFrMAM5mtJE/OyR6qHfXOhJJ/EZPqv14o/aOxcNXB66hSqfOxrj5kSmxw3o+IpMHGB63/AHVlabKuYWqC85RAmw5DgFYZsvNtPtL1Kx6wxvWJ7rL08wtLE1VIWWLEVVjojiNZhva7+39FgILnADUmAr70C6P53iu8blO1Ofidxd5/st+Ou2nJbjCf6E9Hfs1PO8f6zxf8Lfu9/P8AsrOiLqiNOGZ3O5ERFUEREBERAREQEREBERAREQEREBERAXitUytLjwBPkJXtYMdSzU3t+8xw8wQg4JRf/qF3Mz5qzZLAqvVcLlAIU5gX5mRyXm2erVq4lyjazlI4xqiQCXRzSvlbeIS3RfZTq9UAcbTyHxO8vquzYPDtpsaxghrRACgehuxBQpAkb7wJ7BwH7qyBd9K8Y083LflIiIs2sREQEREBERAREQEREBERAREQEREBERAWLFuhjzya4+hWVam1nxQqnlTefJpQcgdRmm3uX3ZtiQszDuNHYvNGnDl5tnqVfcU2y2ui+yBWxFKRYGXdzbx6R4rDimqf9nNQdc8fgJHmJWz4/Zjnn03DoAC+oi7nmiIiAiIgIiICIiAiIgIiICIiAiIgIiICIiAo7pE6MLXP/Sf6tIRFJ+lj7cqomw7lsUwiLz5ek+YpSXQR8YtvaHD9JP7Iizw9mObpLpqIi7nnCIiAiIgIiICI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ITEhUUExQWFhUVFhgYFxcUGBcUFxkVGBgYGBcXGxQYHCghGBomHBUUIjEhJSkrLi4uGSAzODMsNygtLisBCgoKDg0OGxAQGiwkHyQsLiw1LCwsLCwsLCwsMC0sLCwsLCwvLCwsLCwsLCw0LCwtLCssLCssNCssLDc3LywsLP/AABEIAOYA3AMBIgACEQEDEQH/xAAcAAEAAgMBAQEAAAAAAAAAAAAABQYDBAcCAQj/xABDEAABAwIDBAcFBgUDAgcAAAABAAIRAyEEEjEFIkFRBhNhcYGRoQcyQnKxFFJigqLBM5LR4fAjQ7JjwxUkU3PC4vH/xAAZAQEBAAMBAAAAAAAAAAAAAAAAAQIDBAX/xAAfEQEAAgICAgMAAAAAAAAAAAAAAQIDERIyISIEMXH/2gAMAwEAAhEDEQA/AO4oiICIiAiIgIiICIozbO26eHgOu52jRrHMngEEmirTOmFPiwjudP7LM3pbh+OYeAP7oJ9FEM6SYY/HHe0/sFsM21hzpVb4mPqg30WuzHUjpUYe5zT+6ztcDoZ7kH1ERAREQEREBERAREQEREBERAREQEREBERAXKOku0OtxVVwNgcjflZbyJzHxXRukGP6jD1anFrd35zut9SFx5xsrA26Qc85WNc50Ew0TYRJ9Qvhpvicj45hriPMCFYOhez2lj6rhOY5W6jdbrp+InyU6dk0bw2J1gns/oPJNjnr6pGsjvkfVG4nk71XRGYFrBuuc0XMbsdtoWrTpU6rS4OpuaNS+kLWm+aIsmxTMPiL7xMdmq2jXpjR7/CD/RWX/wAHpOEinQcObRl9WrDU6PU+NH+Wo8fUpsQQ2q9o3a1QHgJcPUFfafSXEj/df4mfqpOp0apfdrN7nMd+xWtU6NM4Pqj5qcjzEIPjOmOKH+5Pe1n9Fs0+nWIGuQ97f6EKNqdHBwxDPzMc39ytHFbJcw/xKZgTIzxEga5I1ItKC1U+nr+LGeGYfuVsN6fN40vJ8f8AxVHr7Oqtp9bANP7zXA8Y0MHXsUcXlB2HYHSijinFjZbUAzZTeW6Eg8YkeanVxn2esc/aNPLoxtR7vlyln1e1dmUBERAREQEREBERAREQEREFF9p+0IFGgD7xNR3c2zfMk/yqgufyueA5ngFIdMNo9djKrgd1p6tvcyx8C7MfFeei2G63EsHws3z+XT9Rb5Kov+z8IaVKnTaRutAMgmTxNiOMrYzP5NPiW+kFaGOqimZdiRSDjYVMmUnkM0ekaJSqvIGSvSfYToZgCTum0nNz1Gmqis2IxAcHMex0ODmnLNxBmHW4TcLRo4XDAlzczSQBq10CzQMu9qN3T4iBqt8vrg+6xwgaEtMxc3BgTPNY6uOe336Loge6WvMxJEdka8Sg06eDY2DSrVAWshrXOe1hIG7Jy6C3l2mcGF2dUbSLG4prSRGVsOAtlAz2JtFxBspL7TTiXUnNh3FkREb3qNOR5Lx9owx3c2W8QS9mvfCDDVwmKzuqMewkwGh7qmTKBBmmIaHdo5cJhbmCqYguAqtYBlklpnesIEmfvHTiAsbaNAmzhLhmHu3B4iRMWKyswZBG+4jlLhb8rgPRBuErG6gw6tae8Arx1J4PeP5T/wAmlemMcD70jtAnzEfRBVenL2MYxjWgFxLjFrC2nefRUt7lM9MMZnxL+TIYPDX9RKruKqwCqOi+x/AbtfEEe84U2nsZd3q4eS6OoToXs77PgqFOIOQOdw3n7zvUqbUkEREBERAREQEREBERAUb0j2j9nw1Wrxaw5fnO6wfzEKSXPPa3tKG0cOD7xNR/ytswdxJcfyoOdsKvXQHCRTfVOr3ZR8rdf1E+SoTZ0FydBzJ0C6vgKTcPQa0mG02S49wlx+pVkVDpzW6zENYNKTf1Pgn0yKI6oMbmIJ7hJ8lrbO2ocQ+pUfYueTHIOMgeGngpHGkFoEkauMEtNhAuO1w8lAwG1SDH+owcIFT6AWUnT6REaVK3iyo76tUFgqT7HrH5d6TmdoYIMzwa5p81I0KzSHBzntO7q50MaSDrNyJIvy70Eielz28XO5zTIjl8IW7hek76jQ7IxzTOoI0MHieIKhsa8BlRwcZaBlE5oJvN9ZkC6xdH8VnojjDi2e4AnU85QT7+kFOIfhxHYQeM6FvMlYDt/BRBp1WR920TE+6/sE2vAUdiWhQmNAQXvZO08LXf1dGtVzNaTlOcDLmuSXNjV4GukRopWo7qab3ucXBrZ3tYa3nxJjzKq/s5wUMq1j8bgwfK258y79K3+nOMyYfINajgPyjeP0aPFBQa1UuJJ1JJPeblZ+j+B+0YyhSiQ6oC75Gb7vRseK0XFXb2Q4DNXrVyLU2BjfmeZd6NHmskdWREWKiIiAiIgIiICIiAiIgLhXTLaf2jG1ngy1rurZ8rLW7C7MfFdf6V7T+zYStVneawhvzu3WfqIXAWGFYE/wBE8J1uJZOjN8/l0/UR5K2dOcQW4R7G+9VIZ+U3f+kEeK0egGEim+qdXuyj5W//AGJ8lodNMaH4htIH+G24/E+CZ/Lk81BVtn4NzXQ3snKI/U4Qp+jhnGzhmkAbsN58c17wdBosLWZQC1uaD7sT/wDilcPhSAJc6eMR+4sg16WAIdvQGyS7ey2DIa3jbWeyLLJV2exzTDpzEOOkuvIAuBeXxfitmvSowHVQzKIBzNLnQTzmTry5pg9oYV7nigQMuUEhrgLyBdzZOhngEEZtfB1hTqZRmdUqZsreDQ0ZRB8dOxaew81BkPblLryRBmYgmdNOCmjTeMxLgZuzK4l0XvcX104cF6biJABFiJJIi44ZYgcTdBGVcWHWFydAOKh8dioJHKZ0tHDvUntDCsIzBoaTeWywxMiSFpdHtksqYlrbkF4cY3gGsGYtJ4aEeIQdO2DhOpw9KnoQ0F3zO3nepKpvTvG5sQGcKbQPzOufTKr694AJOgEnuGq5Dj8SatR9Q6vcXeZsPorA1qwtMGJ1jThrwXZvZhs7qcBTJ96sTVPOHe5+gNXGsJhXVqtOi0GajmsH5iATbkJPgv0bh6IY1rGiA0BoHYBASRkREUBERAREQEREBERAREQc09se1IFHDA6k1X9wlrPAkv8A5QuZskkAXJsO86KV6abU+042tUBlodkZ8jN0EdhILvzL70PwfWYlk6M3z4e76keSo6Ns+g2hQYwmBTZc9wlx+pXL/wDxM1ar6htncXX1gmwjsEDwXUK3V1WupuIc1wLXNDoMGxFjIUK7oXhPhD2dzyf+cqCFwNfMLSpGlVA1n6D6rYb0VyiGVndmZoPqIWvT2S5jjvBx/EHNnulsIIvpBtShlcxzXucLQIDSSPvQSCAZt2L10W2FULOsaRvGS3M1xtOUZm6G/ILT2h0fxFQ5WlpEkktLbkkkw0OJtui616GyMTQktL2uGhhzAfzIJnbmKrYdoc5pJJgtgx4PFp+vJaNTaT3WgtMakW04QvWL6c1G1KjA1rmDdDne+DABJizhMwIHeoo4hxGZrzHIiyDZqNOW7r82kgfymysXs/w0uqVTqAGTBFzDncexvmqO6u2S59Qkxo60HwsF1HojherwtPm8dYfz3H6co8EHrpdjOrwr+b4YPza/pDlzMn/P87wrV7QcbL6dIfCC497rD0B81UWu1Ph/nn6KwLf7K9ndZjus+Giwuvffdut9M/kuzqi+yHZ+TCPrEXrVDHyM3B65z4q9JIIiKAiIgIiICIiAiIgKF6ZbV+zYKtVBhwZlZ8791vkSD4KaXLfbTtT+BhgedV/qxn/c8gg5i1X3oJgy2hUqgbzzDZMWb28Lk+SoVNpJAGpMDvOi6nToClSpUbbrRqXN3tJDmixklWRkqUql5YXDmeqqW46hpM6XPFeKu4NI1i1VkX03C4fEbxwX1lY/CXXIu2pTeO2z4MSR6LL9pqA3NonepuB1iJbblw4qDG3FyYa8m5MNfTcecQ8A6Dnx4rdaKvBzCO1pafME/Ra32wO1bTfws9pMkaQ4DXe7whpUgQeqc0gWLWkAA3tl01JQZnNcQc9Jp7A4On+YBeW5dOrqM092fqw9sefBfMNWptNqhuPde4246Out1rgdL910EdXpUKg3nA8CKrWnmbio2eB8lgrbBw7/AHWUvyy31puEeSmCsL8JTOrG27BPmgrWK6FUXmIe0c2VAbdrXsJ8irc21gtN2CHB1Rvc90eTpCwbfxnU4ao+bhsN+Z26PUyg55tzGdbiKtSbFxj5W2HoAo2CYA1JAHzEwPUryTopbozgRVrS4S2nBjt4fSfAJadRtlWvKdO69H6FOjQp0GOa7qqbWmCCZAgkxzMqSVI6EUycRUeNAyPEkR9CrusazuNrkrxtoREWTAREQEREBERAREQF+c+mm1vtOOr1QZbnyM5ZGboI7DBd+Zdu6cbW+zYGvVBh2XIz537rT4Ez4L85tVgWPobg+txLJ0Zvnw09SPJdBq1GkmXVGHnvBtrSAd2FXOgeG6vD1KxF3mBYndbbQXjMT5KaD7w10aWbVcD2blQRooM5oB9w9jh2tY+3KRHn2J9leNALD4HvYeA0uNAf8JWN7DxaTb46bX8Y96n2D1WNtQSYLZP3ajqZvqcru0AW596DNUa/4g+LCC2nVHfa/D1WJpaBfI2I/wDUw8CfTV3osoqv4dZHMtbUFxzaZI7e3sX1+OIkF1OZjezU+w6gzf6oPDZMkF5tG66nVEdzr8L/ALrxlFyQ0GDrTew8Sd5v4ZWd+U+9RzRF25XX1vcGQZ4fVfQKQNi9nDV7RMAaG3ISgwBx+E62HV1c0kkxZ4tx7oPJZ213i5LwJE5qea3G9M20N+1ZKNNjgQXCrfV2UnusFlpYdrTLRFotpHdog84TFB1i5hdybItH3TccVWPaJjYbTpD4iXnubYepPkra7mqf0g6N4rEvfXbkFMQxgc6HODRJIEREk6kahN6WImVIzib6BW3oLS3Hu5ugeAH7yqfWYWktcCHAmQdRH9l0vZOzPs7KdM+8abHu+Z7czh5la83Vuwd1o6A04fXPyW/mVxVJ6FYgDEVGGxcyR2wf7q7K4+sMc3eRERZtQiIgIiICIiAiIg5N7b9rXoYUHSazx5sp/wDc9Fy6k0uIAuSQB3mwUp0x2v8AasbXrAy0vLWf+2zdYR3gT4rU2Ni2U6zKjwXNaZgayNPVUdbwWz2so06VwGNA3SWmQLmR2krI7Cn77iOTg149RPqq/h+mGGdq97D+ISPofqpXDbYpP9yrTd2aH0J+igy/YiBYM1+HNR7/AHSb6LzVFTlU/KWVBOujr2mPALabiDyn5XA/WF5rYvLG66OJs2POxQaYa0ESGg6kljqUwJmW205pTeSN0vI/DUZVHHhUvH9ltM2gyLhw72kjidWyOHPlzQOoPIuxx1EETxE8+B8kGq5gkFwaDzfSc0j8zbT/AG0SmSTDSfyVc1ueWoORB8fFbv2Ro90ubr7rjF+w2/w815q4Ukag/OwOta1o5INSsyZzDtGelMXmM7O6F8n7pHcyq5loJ9x1pt9eSytwjgBuNm/8N72crARfQ8tB4eqfJ7XumPfDXgeI79TyQJcGQS6TpnykgRzaLrLWxUUw0H3Rppcn/PJar3b4DRAa2AALDs8oWpiMWRqVzZL6s7sGP1Vk7N+0bUp0YkPLM57ASXnuytIXQdsVM2Iq9jg3wa0D6qL6A4dj9pVapiadIMb2vcMzo7QCfNbuKP8A5muP+o71Kyv4pEMKanJaWHYQIx9GPxT3ZHSulLnWwXj7dS/N/wAXLoqyxdWvP2ERFtaBERAREQEREBVz2hbX+y4CvUBh7m9WznnqboI7gS78qsa457dNrzUoYUGzAar/AJnS1niAH/zBBy8FemlYpWWmJ+Eu7G2Ph4wqMjgRqCEDl46wA3e9kaGoM5B5R4nVZWvc4yDTeR97cBGgt4Sg2KG0KrPdqPHc4x5LaxO3a9Sk6lUeXMeIcDa0g6iOSjc15LHRyZvR/W3JeQ9kwXZAdM3+WQb1DHOaZa4g203dCT/tlnNSmz9vVOsYKtSaU74eM5LYMBoykgzFy46KAo0y6csGO2Dz0QNPIoOmUNqYR8ZK2Q8Llh7oBbz5KTbUebsqtPfDhrPId2q4/mWSlXc33SR3Ej6JodcGOfMQxxBAIBIIBHJua/kvg2hJyljgT2tIGut54DhxC5c3bVYfHm+cB/1Cvuw6pFJuf3jcgaC2gE2sAteS/GGzHj5yk6rsrSeJVY2zj+rY6o68aDm42A8TCnNoVt2eSqW2cDWxXV06YbYl7i52UWEN77knwXJEcreXfPrWdMnRDFVWzVznO6oXNPCbSY7Y9Fem1S9z6jgA55kxpPcqtsDo++mGGrUBLR7rBugnU5jr5Kxl4AiVle25Y1rqHzY9YDG0fnjzBH7rpy426rkqNeNWkHyMrsVJ4cARoQD5rdhnw5/kx5iXpERbnMIiICIiAiIgL8/e2HZtaltCpWeD1VbIab/h3WNaWTwcC025EFfoFY61FrwWvaHNOocAQfAoPyUHL13EjuJC/SG0fZ9sytObCsaTxpTSP6CAqvtH2MYV38GvVp9jw2qP2PqqOO0q0TFUBx4ObmmO3xXo0yWyWMc03km44acpBV62h7Hscz+FUo1R2l1N3kQR6qr7Q6E7RoEl+Eq9rqYFUedMlBGgW/3Wnm33CO3wXpta0NqMvqwtl3n4LV66pTOXM9pHwu4flKzNx7/iax/eIPogyPo2BdSBB0fmve4t3cF8a8ARmrNcZkRFM8DfuhYm1qXGk5s8WOkeS9mqHWFVxBt/qACDwugyMrGLPpuB+EjeE3t2r6ZDd6mb6PDhGvFvcvD8xIGWm48DT1PYSsNQNabsfT5yS63MDignOi2DbVq3zf6YzOBECb5YPHSfBXfBMsq90QP+m5wfnDjYluQwLREcwbq00rBcWW27O7BXVf1r41kiF9wrGtAkXC+1XLFnWpvblTFCFH4nFrxXq2UbUfJWUMW1ReHO3jDRBceyfqu3YR7SxhZdpaC35Yt6LiGFwT6tRtGmJcTw+9/QCfVdr2bheqpU6euRjW+QhdWKNOTPO9NlERbXOIiICIiAiIgIiICIiAiIg1sZs+jVEVaTKg5Pa149QqvtP2ZbMrf7HVHnRcWfpu30VxRByjaPsVpG9DFVG9lVjag825VWNo+yPaNOcnU1h+F+R3lUAHqu/IrsflvH9Fsdh/4mFrMAM5mtJE/OyR6qHfXOhJJ/EZPqv14o/aOxcNXB66hSqfOxrj5kSmxw3o+IpMHGB63/AHVlabKuYWqC85RAmw5DgFYZsvNtPtL1Kx6wxvWJ7rL08wtLE1VIWWLEVVjojiNZhva7+39FgILnADUmAr70C6P53iu8blO1Ofidxd5/st+Ou2nJbjCf6E9Hfs1PO8f6zxf8Lfu9/P8AsrOiLqiNOGZ3O5ERFUEREBERAREQEREBERAREQEREBERAXitUytLjwBPkJXtYMdSzU3t+8xw8wQg4JRf/qF3Mz5qzZLAqvVcLlAIU5gX5mRyXm2erVq4lyjazlI4xqiQCXRzSvlbeIS3RfZTq9UAcbTyHxO8vquzYPDtpsaxghrRACgehuxBQpAkb7wJ7BwH7qyBd9K8Y083LflIiIs2sREQEREBERAREQEREBERAREQEREBERAWLFuhjzya4+hWVam1nxQqnlTefJpQcgdRmm3uX3ZtiQszDuNHYvNGnDl5tnqVfcU2y2ui+yBWxFKRYGXdzbx6R4rDimqf9nNQdc8fgJHmJWz4/Zjnn03DoAC+oi7nmiIiAiIgIiICIiAiIgIiICIiAiIgIiICIiAo7pE6MLXP/Sf6tIRFJ+lj7cqomw7lsUwiLz5ek+YpSXQR8YtvaHD9JP7Iizw9mObpLpqIi7nnCIiAiIgIiICIi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ITEhUUExQWFhUVFhgYFxcUGBcUFxkVGBgYGBcXGxQYHCghGBomHBUUIjEhJSkrLi4uGSAzODMsNygtLisBCgoKDg0OGxAQGiwkHyQsLiw1LCwsLCwsLCwsMC0sLCwsLCwvLCwsLCwsLCw0LCwtLCssLCssNCssLDc3LywsLP/AABEIAOYA3AMBIgACEQEDEQH/xAAcAAEAAgMBAQEAAAAAAAAAAAAABQYDBAcCAQj/xABDEAABAwIDBAcFBgUDAgcAAAABAAIRAyEEEjEFIkFRBhNhcYGRoQcyQnKxFFJigqLBM5LR4fAjQ7JjwxUkU3PC4vH/xAAZAQEBAAMBAAAAAAAAAAAAAAAAAQIDBAX/xAAfEQEAAgICAgMAAAAAAAAAAAAAAQIDERIyISIEMXH/2gAMAwEAAhEDEQA/AO4oiICIiAiIgIiICIozbO26eHgOu52jRrHMngEEmirTOmFPiwjudP7LM3pbh+OYeAP7oJ9FEM6SYY/HHe0/sFsM21hzpVb4mPqg30WuzHUjpUYe5zT+6ztcDoZ7kH1ERAREQEREBERAREQEREBERAREQEREBERAXKOku0OtxVVwNgcjflZbyJzHxXRukGP6jD1anFrd35zut9SFx5xsrA26Qc85WNc50Ew0TYRJ9Qvhpvicj45hriPMCFYOhez2lj6rhOY5W6jdbrp+InyU6dk0bw2J1gns/oPJNjnr6pGsjvkfVG4nk71XRGYFrBuuc0XMbsdtoWrTpU6rS4OpuaNS+kLWm+aIsmxTMPiL7xMdmq2jXpjR7/CD/RWX/wAHpOEinQcObRl9WrDU6PU+NH+Wo8fUpsQQ2q9o3a1QHgJcPUFfafSXEj/df4mfqpOp0apfdrN7nMd+xWtU6NM4Pqj5qcjzEIPjOmOKH+5Pe1n9Fs0+nWIGuQ97f6EKNqdHBwxDPzMc39ytHFbJcw/xKZgTIzxEga5I1ItKC1U+nr+LGeGYfuVsN6fN40vJ8f8AxVHr7Oqtp9bANP7zXA8Y0MHXsUcXlB2HYHSijinFjZbUAzZTeW6Eg8YkeanVxn2esc/aNPLoxtR7vlyln1e1dmUBERAREQEREBERAREQEREFF9p+0IFGgD7xNR3c2zfMk/yqgufyueA5ngFIdMNo9djKrgd1p6tvcyx8C7MfFeei2G63EsHws3z+XT9Rb5Kov+z8IaVKnTaRutAMgmTxNiOMrYzP5NPiW+kFaGOqimZdiRSDjYVMmUnkM0ekaJSqvIGSvSfYToZgCTum0nNz1Gmqis2IxAcHMex0ODmnLNxBmHW4TcLRo4XDAlzczSQBq10CzQMu9qN3T4iBqt8vrg+6xwgaEtMxc3BgTPNY6uOe336Loge6WvMxJEdka8Sg06eDY2DSrVAWshrXOe1hIG7Jy6C3l2mcGF2dUbSLG4prSRGVsOAtlAz2JtFxBspL7TTiXUnNh3FkREb3qNOR5Lx9owx3c2W8QS9mvfCDDVwmKzuqMewkwGh7qmTKBBmmIaHdo5cJhbmCqYguAqtYBlklpnesIEmfvHTiAsbaNAmzhLhmHu3B4iRMWKyswZBG+4jlLhb8rgPRBuErG6gw6tae8Arx1J4PeP5T/wAmlemMcD70jtAnzEfRBVenL2MYxjWgFxLjFrC2nefRUt7lM9MMZnxL+TIYPDX9RKruKqwCqOi+x/AbtfEEe84U2nsZd3q4eS6OoToXs77PgqFOIOQOdw3n7zvUqbUkEREBERAREQEREBERAUb0j2j9nw1Wrxaw5fnO6wfzEKSXPPa3tKG0cOD7xNR/ytswdxJcfyoOdsKvXQHCRTfVOr3ZR8rdf1E+SoTZ0FydBzJ0C6vgKTcPQa0mG02S49wlx+pVkVDpzW6zENYNKTf1Pgn0yKI6oMbmIJ7hJ8lrbO2ocQ+pUfYueTHIOMgeGngpHGkFoEkauMEtNhAuO1w8lAwG1SDH+owcIFT6AWUnT6REaVK3iyo76tUFgqT7HrH5d6TmdoYIMzwa5p81I0KzSHBzntO7q50MaSDrNyJIvy70Eielz28XO5zTIjl8IW7hek76jQ7IxzTOoI0MHieIKhsa8BlRwcZaBlE5oJvN9ZkC6xdH8VnojjDi2e4AnU85QT7+kFOIfhxHYQeM6FvMlYDt/BRBp1WR920TE+6/sE2vAUdiWhQmNAQXvZO08LXf1dGtVzNaTlOcDLmuSXNjV4GukRopWo7qab3ucXBrZ3tYa3nxJjzKq/s5wUMq1j8bgwfK258y79K3+nOMyYfINajgPyjeP0aPFBQa1UuJJ1JJPeblZ+j+B+0YyhSiQ6oC75Gb7vRseK0XFXb2Q4DNXrVyLU2BjfmeZd6NHmskdWREWKiIiAiIgIiICIiAiIgLhXTLaf2jG1ngy1rurZ8rLW7C7MfFdf6V7T+zYStVneawhvzu3WfqIXAWGFYE/wBE8J1uJZOjN8/l0/UR5K2dOcQW4R7G+9VIZ+U3f+kEeK0egGEim+qdXuyj5W//AGJ8lodNMaH4htIH+G24/E+CZ/Lk81BVtn4NzXQ3snKI/U4Qp+jhnGzhmkAbsN58c17wdBosLWZQC1uaD7sT/wDilcPhSAJc6eMR+4sg16WAIdvQGyS7ey2DIa3jbWeyLLJV2exzTDpzEOOkuvIAuBeXxfitmvSowHVQzKIBzNLnQTzmTry5pg9oYV7nigQMuUEhrgLyBdzZOhngEEZtfB1hTqZRmdUqZsreDQ0ZRB8dOxaew81BkPblLryRBmYgmdNOCmjTeMxLgZuzK4l0XvcX104cF6biJABFiJJIi44ZYgcTdBGVcWHWFydAOKh8dioJHKZ0tHDvUntDCsIzBoaTeWywxMiSFpdHtksqYlrbkF4cY3gGsGYtJ4aEeIQdO2DhOpw9KnoQ0F3zO3nepKpvTvG5sQGcKbQPzOufTKr694AJOgEnuGq5Dj8SatR9Q6vcXeZsPorA1qwtMGJ1jThrwXZvZhs7qcBTJ96sTVPOHe5+gNXGsJhXVqtOi0GajmsH5iATbkJPgv0bh6IY1rGiA0BoHYBASRkREUBERAREQEREBERAREQc09se1IFHDA6k1X9wlrPAkv8A5QuZskkAXJsO86KV6abU+042tUBlodkZ8jN0EdhILvzL70PwfWYlk6M3z4e76keSo6Ns+g2hQYwmBTZc9wlx+pXL/wDxM1ar6htncXX1gmwjsEDwXUK3V1WupuIc1wLXNDoMGxFjIUK7oXhPhD2dzyf+cqCFwNfMLSpGlVA1n6D6rYb0VyiGVndmZoPqIWvT2S5jjvBx/EHNnulsIIvpBtShlcxzXucLQIDSSPvQSCAZt2L10W2FULOsaRvGS3M1xtOUZm6G/ILT2h0fxFQ5WlpEkktLbkkkw0OJtui616GyMTQktL2uGhhzAfzIJnbmKrYdoc5pJJgtgx4PFp+vJaNTaT3WgtMakW04QvWL6c1G1KjA1rmDdDne+DABJizhMwIHeoo4hxGZrzHIiyDZqNOW7r82kgfymysXs/w0uqVTqAGTBFzDncexvmqO6u2S59Qkxo60HwsF1HojherwtPm8dYfz3H6co8EHrpdjOrwr+b4YPza/pDlzMn/P87wrV7QcbL6dIfCC497rD0B81UWu1Ph/nn6KwLf7K9ndZjus+Giwuvffdut9M/kuzqi+yHZ+TCPrEXrVDHyM3B65z4q9JIIiKAiIgIiICIiAiIgKF6ZbV+zYKtVBhwZlZ8791vkSD4KaXLfbTtT+BhgedV/qxn/c8gg5i1X3oJgy2hUqgbzzDZMWb28Lk+SoVNpJAGpMDvOi6nToClSpUbbrRqXN3tJDmixklWRkqUql5YXDmeqqW46hpM6XPFeKu4NI1i1VkX03C4fEbxwX1lY/CXXIu2pTeO2z4MSR6LL9pqA3NonepuB1iJbblw4qDG3FyYa8m5MNfTcecQ8A6Dnx4rdaKvBzCO1pafME/Ra32wO1bTfws9pMkaQ4DXe7whpUgQeqc0gWLWkAA3tl01JQZnNcQc9Jp7A4On+YBeW5dOrqM092fqw9sefBfMNWptNqhuPde4246Out1rgdL910EdXpUKg3nA8CKrWnmbio2eB8lgrbBw7/AHWUvyy31puEeSmCsL8JTOrG27BPmgrWK6FUXmIe0c2VAbdrXsJ8irc21gtN2CHB1Rvc90eTpCwbfxnU4ao+bhsN+Z26PUyg55tzGdbiKtSbFxj5W2HoAo2CYA1JAHzEwPUryTopbozgRVrS4S2nBjt4fSfAJadRtlWvKdO69H6FOjQp0GOa7qqbWmCCZAgkxzMqSVI6EUycRUeNAyPEkR9CrusazuNrkrxtoREWTAREQEREBERAREQF+c+mm1vtOOr1QZbnyM5ZGboI7DBd+Zdu6cbW+zYGvVBh2XIz537rT4Ez4L85tVgWPobg+txLJ0Zvnw09SPJdBq1GkmXVGHnvBtrSAd2FXOgeG6vD1KxF3mBYndbbQXjMT5KaD7w10aWbVcD2blQRooM5oB9w9jh2tY+3KRHn2J9leNALD4HvYeA0uNAf8JWN7DxaTb46bX8Y96n2D1WNtQSYLZP3ajqZvqcru0AW596DNUa/4g+LCC2nVHfa/D1WJpaBfI2I/wDUw8CfTV3osoqv4dZHMtbUFxzaZI7e3sX1+OIkF1OZjezU+w6gzf6oPDZMkF5tG66nVEdzr8L/ALrxlFyQ0GDrTew8Sd5v4ZWd+U+9RzRF25XX1vcGQZ4fVfQKQNi9nDV7RMAaG3ISgwBx+E62HV1c0kkxZ4tx7oPJZ213i5LwJE5qea3G9M20N+1ZKNNjgQXCrfV2UnusFlpYdrTLRFotpHdog84TFB1i5hdybItH3TccVWPaJjYbTpD4iXnubYepPkra7mqf0g6N4rEvfXbkFMQxgc6HODRJIEREk6kahN6WImVIzib6BW3oLS3Hu5ugeAH7yqfWYWktcCHAmQdRH9l0vZOzPs7KdM+8abHu+Z7czh5la83Vuwd1o6A04fXPyW/mVxVJ6FYgDEVGGxcyR2wf7q7K4+sMc3eRERZtQiIgIiICIiAiIg5N7b9rXoYUHSazx5sp/wDc9Fy6k0uIAuSQB3mwUp0x2v8AasbXrAy0vLWf+2zdYR3gT4rU2Ni2U6zKjwXNaZgayNPVUdbwWz2so06VwGNA3SWmQLmR2krI7Cn77iOTg149RPqq/h+mGGdq97D+ISPofqpXDbYpP9yrTd2aH0J+igy/YiBYM1+HNR7/AHSb6LzVFTlU/KWVBOujr2mPALabiDyn5XA/WF5rYvLG66OJs2POxQaYa0ESGg6kljqUwJmW205pTeSN0vI/DUZVHHhUvH9ltM2gyLhw72kjidWyOHPlzQOoPIuxx1EETxE8+B8kGq5gkFwaDzfSc0j8zbT/AG0SmSTDSfyVc1ueWoORB8fFbv2Ro90ubr7rjF+w2/w815q4Ukag/OwOta1o5INSsyZzDtGelMXmM7O6F8n7pHcyq5loJ9x1pt9eSytwjgBuNm/8N72crARfQ8tB4eqfJ7XumPfDXgeI79TyQJcGQS6TpnykgRzaLrLWxUUw0H3Rppcn/PJar3b4DRAa2AALDs8oWpiMWRqVzZL6s7sGP1Vk7N+0bUp0YkPLM57ASXnuytIXQdsVM2Iq9jg3wa0D6qL6A4dj9pVapiadIMb2vcMzo7QCfNbuKP8A5muP+o71Kyv4pEMKanJaWHYQIx9GPxT3ZHSulLnWwXj7dS/N/wAXLoqyxdWvP2ERFtaBERAREQEREBVz2hbX+y4CvUBh7m9WznnqboI7gS78qsa457dNrzUoYUGzAar/AJnS1niAH/zBBy8FemlYpWWmJ+Eu7G2Ph4wqMjgRqCEDl46wA3e9kaGoM5B5R4nVZWvc4yDTeR97cBGgt4Sg2KG0KrPdqPHc4x5LaxO3a9Sk6lUeXMeIcDa0g6iOSjc15LHRyZvR/W3JeQ9kwXZAdM3+WQb1DHOaZa4g203dCT/tlnNSmz9vVOsYKtSaU74eM5LYMBoykgzFy46KAo0y6csGO2Dz0QNPIoOmUNqYR8ZK2Q8Llh7oBbz5KTbUebsqtPfDhrPId2q4/mWSlXc33SR3Ej6JodcGOfMQxxBAIBIIBHJua/kvg2hJyljgT2tIGut54DhxC5c3bVYfHm+cB/1Cvuw6pFJuf3jcgaC2gE2sAteS/GGzHj5yk6rsrSeJVY2zj+rY6o68aDm42A8TCnNoVt2eSqW2cDWxXV06YbYl7i52UWEN77knwXJEcreXfPrWdMnRDFVWzVznO6oXNPCbSY7Y9Fem1S9z6jgA55kxpPcqtsDo++mGGrUBLR7rBugnU5jr5Kxl4AiVle25Y1rqHzY9YDG0fnjzBH7rpy426rkqNeNWkHyMrsVJ4cARoQD5rdhnw5/kx5iXpERbnMIiICIiAiIgL8/e2HZtaltCpWeD1VbIab/h3WNaWTwcC025EFfoFY61FrwWvaHNOocAQfAoPyUHL13EjuJC/SG0fZ9sytObCsaTxpTSP6CAqvtH2MYV38GvVp9jw2qP2PqqOO0q0TFUBx4ObmmO3xXo0yWyWMc03km44acpBV62h7Hscz+FUo1R2l1N3kQR6qr7Q6E7RoEl+Eq9rqYFUedMlBGgW/3Wnm33CO3wXpta0NqMvqwtl3n4LV66pTOXM9pHwu4flKzNx7/iax/eIPogyPo2BdSBB0fmve4t3cF8a8ARmrNcZkRFM8DfuhYm1qXGk5s8WOkeS9mqHWFVxBt/qACDwugyMrGLPpuB+EjeE3t2r6ZDd6mb6PDhGvFvcvD8xIGWm48DT1PYSsNQNabsfT5yS63MDignOi2DbVq3zf6YzOBECb5YPHSfBXfBMsq90QP+m5wfnDjYluQwLREcwbq00rBcWW27O7BXVf1r41kiF9wrGtAkXC+1XLFnWpvblTFCFH4nFrxXq2UbUfJWUMW1ReHO3jDRBceyfqu3YR7SxhZdpaC35Yt6LiGFwT6tRtGmJcTw+9/QCfVdr2bheqpU6euRjW+QhdWKNOTPO9NlERbXOIiICIiAiIgIiICIiAiIg1sZs+jVEVaTKg5Pa149QqvtP2ZbMrf7HVHnRcWfpu30VxRByjaPsVpG9DFVG9lVjag825VWNo+yPaNOcnU1h+F+R3lUAHqu/IrsflvH9Fsdh/4mFrMAM5mtJE/OyR6qHfXOhJJ/EZPqv14o/aOxcNXB66hSqfOxrj5kSmxw3o+IpMHGB63/AHVlabKuYWqC85RAmw5DgFYZsvNtPtL1Kx6wxvWJ7rL08wtLE1VIWWLEVVjojiNZhva7+39FgILnADUmAr70C6P53iu8blO1Ofidxd5/st+Ou2nJbjCf6E9Hfs1PO8f6zxf8Lfu9/P8AsrOiLqiNOGZ3O5ERFUEREBERAREQEREBERAREQEREBERAXitUytLjwBPkJXtYMdSzU3t+8xw8wQg4JRf/qF3Mz5qzZLAqvVcLlAIU5gX5mRyXm2erVq4lyjazlI4xqiQCXRzSvlbeIS3RfZTq9UAcbTyHxO8vquzYPDtpsaxghrRACgehuxBQpAkb7wJ7BwH7qyBd9K8Y083LflIiIs2sREQEREBERAREQEREBERAREQEREBERAWLFuhjzya4+hWVam1nxQqnlTefJpQcgdRmm3uX3ZtiQszDuNHYvNGnDl5tnqVfcU2y2ui+yBWxFKRYGXdzbx6R4rDimqf9nNQdc8fgJHmJWz4/Zjnn03DoAC+oi7nmiIiAiIgIiICIiAiIgIiICIiAiIgIiICIiAo7pE6MLXP/Sf6tIRFJ+lj7cqomw7lsUwiLz5ek+YpSXQR8YtvaHD9JP7Iizw9mObpLpqIi7nnCIiAiIgIiICIiD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4" name="Picture 12" descr="http://www.blogcdn.com/www.engadget.com/media/2012/09/kindle-paperwhite-rev2012-01-2122-09-57600-1348960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206625"/>
            <a:ext cx="5905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w8QEBAQDRAQDQ0PDQ8ODw0PDw8ODw8PFBUWFhQRFBQYHSggGBolHBQVITEiJSktLi4uFx8zODMsNygtLisBCgoKDg0OFxAQGiwkHx8sNCwsLSwsLCwsLC0sLCwsLC8rLCwsLCssLCwsLCwsLCwsLCwsLCwsLCwsLCwsLCwsLP/AABEIAMABBgMBIgACEQEDEQH/xAAbAAACAgMBAAAAAAAAAAAAAAADBAIFAAEGB//EAEAQAAICAQEFBAcGBAQGAwAAAAECAAMRBAUSITFBBhNRYSJScYGRkqEyM0JTsdEUFWLBI3Lh8AcWJIKy0jRDov/EABkBAQEBAQEBAAAAAAAAAAAAAAEAAgMEBf/EACIRAQEAAgEEAgMBAAAAAAAAAAABAhEDEhMhMUFRIjJhBP/aAAwDAQACEQMRAD8A8uAhFEiok1nZySUQqiRUQqCaCaiGVZFBDKJBtVhVWYqwyLEMVIQLJKsKqRCCpCKkIqQqpJBBJMJDBJMVxAASbCRgJJBJIvuTW5GtyZ3ckUKSJSOd3IlIImUgmrjrJIFJEgyQbJHnSAdIImywTLG2WCZZEm6wLLHHWAdYEqwgmEZYQLCBAYQZhmEGYFDEybmSTSwiiRUQiiKTUQyCQQQ6CITQQ6LIIIwgiEkWHRZFBGEWIbRIZUmIsMqyZYqQqpNosMqxSCpCBIVaz/p1kwkgCEmwkYCSQrki25M3I13czcgiu5ItXG9yRKSRB0gisfauBauRJMsC6R5kgXSSIOsA6x90i7rAknWAdY46wDrAk3WAcRuwRdxBoswgmh3EC0iGZk2ZkEkohVEGkMsYBEEOggkEOkQMgh0EFWIwgiBEEZrWCrWNVrEJosMizESMVpIJVV9T0h1BkkTh9ZYbN2Zbe27UucfaY8FX2mIV6pDqvj8Z0r7J0Ol/+bqN6zH3SZ/8Vy3v4Qf8w2MOHd2nz/xv/aW7fUp1r3VLRpHdgqKXYnAUcSZfL2fooUPr71qzyrUgH2Z4lvcJlm39FpqmOgG/fZw9NbPQHiS3TyB4mcfqtQ9rmy1jY7c2bifZ5Dyjjhll/ILlMf660PsY8BbYv9WLh+q4kr+zauneaK5dQnq5Ut7Aw4Z8jicXiNbN19uncWUtut1H4XHqsOomrw/VE5J8w09RBIIIIOCCMEEdCJBlnU7UWvV6ddbSN1x6NydRjgc+JHDj1BnOMs5ytWaKssE6RspIMkgr3SBdJYOkA9ckQdItYksXSLWJIq6xYvYsfsSLWLBohYsWcR6xYrYsCTcQDiNOIu4gYCZk2ZkCmkMsEkOoiBUEYrEDWIzWIgatYxWsFWIxXED1rGq1gaxGaxFkZFjFYgqxGKxELXYmzm1NgrGQAMu/PdQf36CWO3+0K0A6TZ/+GqZWy5eJ3uoU+Pi3wh9E/wDCbNsvXhde24h6jiVXHs9NpxYSa48eq7vwsr0zUaJySSSSTkk8ST4kzeJIJJBJ6HFDE3iECSW5JA4mYhtyZuSS67K7Zr04ur1AZqbVHBRvYbBB4Z6g/QSz/meyG4Gu1P6sWcPgxnI7k1uTllxY27bnJZNOw1ew63r77Q2d/XxymcsPEDz8iMygZZvYG020twcE902FtQfiTxx4jmP9Z1e0ezhttNlDIKrAH4k8zz3QByPP3zjlOi6rpPym4450g7KgPtnB9UDJ9/hOpt7KXrllatyAcDJU56cxj6zmtbpLK2K2qyPzw3XzB6jzlLKrLCblBxUFj/UBgeeOsWe9uuGHgQMRh0i9iTWhstqKDzQEqRkcCceRlfassWBHIkew4grwrcWJDcjgZ3vAzNhlVNgitiyy1FGBkHeXOM4wQfAiJWCZaIWCL2COWCK2CDRYzJJhMgUkh0gUh0iBkjNcXSNVCIHSM1iArEd01RYhVBZjyAmmRaljdaxhNDWn39oVvUQb7D2npGaRpRx33bHHcK43vLIiA9Npnb7Cs3mBw+MZ/hnX7SlfMjh8YK3X2PyO4o5InogD3c5ddmNLfe5G8e4X70v6QwfwjPU/78DWam6J5uj3agY0WhUfZKKx9orH/sZyornVdqNbS6VU6f0kpOO8/DwG7ujx9vlOfFc6cXjFnk/YAVyQrhxXJiudNsaL93N93GO7khXLa0V7uZ3ca7uZ3ctrRTu5ru453cia4bWihrhLNRaUCNZYa1GFQu24B4AcoY1yJrkgNPdZUc0u9bc8oxX6dZ1ey9cu0K20+qwNQqlq7QAM/wBQHj4jqJzRrz7YzscMuooZeB76se5mAI+BMxnjLP63hbKS1elatmRxhkYqR5iJ2JOq7XUf9SxUfaRCeXPGP0AnP2Unw+onKXcas1VbYkTtWWltLeH1ETtpbw+ojtaIbuQy8t4YGeWc8JWXDGQeY4S4spI+1hR4kiVWrbeZiORJMzW4RsitkbsEVsmaS7TJtpkGmJGEi6Q6RBhI1VFa41VNMmq5eqe4qULwutXeZuqJ0UeH+/KUdA4jPLIl5tUf4zeW6B7N0Rntm+i6Q6SCLDKs6uYiTuNo/wDS6KnT1+i9y71rDmcgF/iSB7BOLrSdx2gXvadNevFSmD5FgD+oImcvcbx9VzdbEDAxjzENXhuDAA9CJsVyYrnRhDuT4TYrjG83jCIN7gefQ+MEVFckK4wEmwkNrRfu5ru41uTNyW1op3c0a43uTRSW1omUkTXHCkiUltaJGubpYo6uuN5GVxniMg5GY0UkCktld3VVbRrYqBVrEX3MOgJ6r9R+vE3IQSGGCCQQeYI5idT2fyNTXjrvA+Y3TKntMoGqvx+Zn3kAn6kzjrV06XzNufuEStEfuiNsQTtEUtEbtMTtg0UtitkbtitkzSXaZNtNQaaWHSAWGWIM1xuqJVmN1GaZX2yqlRDe4DNvbtSnlvdWPs/tCFy7FmOWPMyOiO/plA502NvD+luIP+/AwlYmsWaLWsOqwdcYQTTOhKxOo7N7STcbTan7l87jHkpPQnpx4g9DObrWM1iFm4pdOl1ewrUPoDvU6Fcb2PMftFhs+78qz5G/aLaLaV9QxXYwX1Thl9wPKPrt/U+svyCG8mvxDGgt/Ks+RpOvQ2gjNdnyN+0KNu6j1l+QSY23qPFfkEurJfiE2gtz92/yNM/grfy3+Ro6Nr3d3vErnfwPRHLEh/Ob/FflEz1ZHWJb+Ct/Lf5GmfwNv5b/ACNGhtm7xX5RMO2bvFflEurJaxKfwVv5dnyNNfwNv5dnyNGv5zf4r8okTtu/xX5RLqyWsSp0Nv5dnyNInQ2/lWfI37Rltu6jxX5BINt7UesvyCXVktYlzobfyrPkb9pr+XXHlU/vUj9YRu0Op9ZfkEDb2j1XR1HmET+4j1ZDWK00OjGlDajUkLuqQqZBOT+pPLHnOI2hqDZY9jc3dmI8MnlGtdqrLTvWu1h6bxzj2DkJX2wk+arfiErjE7Y3dE7YonbFLI3aYnYYNFrYrZGbIs8zSAZkwzUGkFMMkCsKkQZrjNZitZjCGIWWg1b1NvIemCDxDDwIlzVtGhuLVMp67jcPrOcrMbqaIdCms0/qWfMv7xivWaf1LPiJz6NGamiy6KvVUepZ8RGE1FHqP8RKKg8gOJ8I6AQcMCpHMEEEe6QW6ain1X+IjCXU+q/xEpkMZraSWgtq9V/iIRbqvVY+0yvUwiyRyy8tjkAOSjkJEGBBkwZITM3mQzMzJJyDTC02lTt9kE+fIQtk9mS30E0GxjF+lZQSSvDng8YkzQmUvpZY3H2i5i7mEdou5mgHYYncYxYYnaZItaYnc0ZuMSuMjC9pidpjFhitpg0XsMXeGsMXczNaCMyYZkCGsKsEsIgyQBxJOABxJPgIgdDGEMvtl9gNpXoHFS1KeXfWLW3y8SPfiXek/wCF+qP3mooTBwd0WWY9mQuZpm2ONrMaqPIDmeQ6menbL/4a6Sog3vZqWGPRJ7qv4Lx+s6rQ7J01H3FNVPmiKGPtbmZbG3lGy+zetvxuUOi+vaDUvt48T7gZ2Oy+wSKAdTYbG6pX6CezPM/SdnkSJtHjDdZLaDZGnox3NSoeW8Blj7WPGckNi333XvcRWDqr9z8bGvfO7nHAcJ2NmrAnNa3ba13WI3DD5x5MN4frOfLlljNunFJlbEl7Mp+Y2fYsi3Z1vwPnyZcfURnTbZRuollXqlPIzhObL7d+1j9KMbEtH4k+LftJDZFvinzH9pd3LvD0Ww3TPKYhbHpDiOGQcg+ce/kezgpBsy3ODujzJ5yTbMtHLdPsP7y4uuUc+f6RS/ada/aYCXfyM4MarU0dpON3GOeSBDfy9hxZhjyMjft7SHI/iFRvPn8Osq9ZRq7sfw19FqNkbxZkwfAjBhlz5NY/5sZ7Wupu01Iy/HhzJnOartY9jGrRVtcw4ZXG6vmzchDr2OssIOt1IdR/9NYYKT/U5OSPYBLnT7NopULwCryRAEUfCYl35yrf6+MI5tdFqbCG1WoJ5E01DdX2FjxI9wlvXo7H+ypx4n0R9ZZi0HhTUp6FsAD4mat01pGXtK8Ps1qBj/ub9p0nNMf1jF4cs7vkyJ/yk/isAPgASPjE7tlXAnC7wHXIGfceMtjqaqR6TDPVmOSZU6/tfpkO6p7xzyCjeOfACXfyV/zYfCp1IKkhgVI5g8DK+54bVa57mLuN0HG6p+0B5/tEbXnqwtslrx54yZWS7DtaJWtDWtE7WmqIFY0VsaFsaKu0y0G5gWMmxgWMC0Zk1MgXvG1exuzNSd86TuXzktUTp97/ADKvA/rC7O7OaHSY7mle86HGX97Hjj2mNaTXLaoZDkEf7EnbbuDePMn6T0THTz72cIAUs/JRndB4D3Q9VgwpxjKg45YzmUt2sLAJ6x4/5RxMX03aKpnaqwGu+ve9DiQUBADA/wDdLotW3RvfA2akynt2ynQY85X37bA68JTjFyX1mt8YhftHznOanbgPIyq1W2PA5nWcbO3SaraQ4+lx8jOF7YbRO/Vcrcwanx4jJU/De+EzUbRJ6yo1531ZfHiM+sOUzy4TLCx04rccpTGi7QMMZP1nXbK7UoV+0Aw6TypbAeXA8vYfCGqtZTkGfJuL6MyetntPgjj9YX/m4Y+1PJm2g5HH4wL6xvWPumehvqj0faParJyHA8yZz2v7WOcqSG58ROW9FvtM0JQtIOTvN5E4H0lMZD1HKdsMHLLwboevsl3sztBqGsVa957HYIFHMnpK7T7U06AAaepvNq1c/Eyz0/azu/uwtY8EVVH0lbua01Lr5evZqXmd49cnIgrNZVgjhy8Fnkl/bGwjgxERO39TZ92LH/yKzfpDV+h4nuvXLtu0ouSwznjk8ZyO3e3oXK1ek3KcdRo9bqW9MNTX+J7AV4eSniTOg0OyaKOKrv2fmP6TZ8ug90648OWXtyz58MfXlXCnXaohrnNFR44P3hHkvT3y20mkrpXFY49XPF2PmYV7YvZbPVhx44+nkz5cs/adrxO15ltsUttm2NMtsiljzLLIq7wLLGi7mSdoFjMtNMYMzZMiZFozJozIJ6X2T2m2mvOluPAH/DYnms9C1OGTPTynknaA7+LEOLazkHrLTZPay+2oVj7YGM9Z7spt5nY1EFjnnjAHCcxtjVGvU4OAjLnPXlg/TJnNajaOpou3y7b2c4J4HylptTbWnvSqwEi5CN6sjB8x7JT2ND6jaYx5iVmo15brK627DEAjHNcEnh0gWtj1GYmrNSYB7oAsTNgTNya0kzyBEliSXExcmtKnVaBu836xkOQGXwbo37x6rYlh5sg8uJlhSQOXxjKWzz5ceNu3ScmUmlYOz7H8afAzB2bf10//AF+0uVthVth2sV3clB/y5b0KHz3iP7TTdnL+gQ+x/wBxOkFskLYdnE97JzdHZi8n02StfHO8fgP3lzpOzumT7Ya5vFjhflH98xzvpo3RnFjGbyZUSvSUL9mqoeYrTP6Q/e+HCJG6RN06aYNPbAvdFmugXtkh3ti9lsE1kC9kDpOyyLWWSLvAO8Cx3gGaYzQZMGmMYMmbMiYJoyJmzImBamTJkk6zXNxPhKbT6hqbQ6HGG4+Yjut1IOTKnvQfI+Jnst8uMnh2O2ql1FQZMb2M+c4+wPWcOpPmIxpdUyqAGIPXB4SVurJ+0c+3ErZVJotVqQTw+DR1MGIPaOij2mRNjHr7uQnK5xrpPtco659nGCOpPTh+sUBkgZi506MCzxhFsioMkGmdk8tkMlkrw8ItkdhZLbCC2VotkxbHa0sRbJd9K8WyQtkNHu+md7Eu8md5JaOd7ImyK95NGyS0O1kG1kC1kGXhsitZAs8gzwZaRSZ4FmmM0gTAtEyBkiZAwTRmjNzUk0ZEzZmjAtTJkyS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fsi-cloud.com/wp-content/uploads/2014/04/iStock_000018876064Medium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w8QEBAQDRAQDQ0PDQ8ODw0PDw8ODw8PFBUWFhQRFBQYHSggGBolHBQVITEiJSktLi4uFx8zODMsNygtLisBCgoKDg0OFxAQGiwkHx8sNCwsLSwsLCwsLC0sLCwsLC8rLCwsLCssLCwsLCwsLCwsLCwsLCwsLCwsLCwsLCwsLP/AABEIAMABBgMBIgACEQEDEQH/xAAbAAACAgMBAAAAAAAAAAAAAAADBAIFAAEGB//EAEAQAAICAQEFBAcGBAQGAwAAAAECAAMRBAUSITFBBhNRYSJScYGRkqEyM0JTsdEUFWLBI3Lh8AcWJIKy0jRDov/EABkBAQEBAQEBAAAAAAAAAAAAAAEAAgMEBf/EACIRAQEAAgEEAgMBAAAAAAAAAAABAhEDEhMhMUFRIjJhBP/aAAwDAQACEQMRAD8A8uAhFEiok1nZySUQqiRUQqCaCaiGVZFBDKJBtVhVWYqwyLEMVIQLJKsKqRCCpCKkIqQqpJBBJMJDBJMVxAASbCRgJJBJIvuTW5GtyZ3ckUKSJSOd3IlIImUgmrjrJIFJEgyQbJHnSAdIImywTLG2WCZZEm6wLLHHWAdYEqwgmEZYQLCBAYQZhmEGYFDEybmSTSwiiRUQiiKTUQyCQQQ6CITQQ6LIIIwgiEkWHRZFBGEWIbRIZUmIsMqyZYqQqpNosMqxSCpCBIVaz/p1kwkgCEmwkYCSQrki25M3I13czcgiu5ItXG9yRKSRB0gisfauBauRJMsC6R5kgXSSIOsA6x90i7rAknWAdY46wDrAk3WAcRuwRdxBoswgmh3EC0iGZk2ZkEkohVEGkMsYBEEOggkEOkQMgh0EFWIwgiBEEZrWCrWNVrEJosMizESMVpIJVV9T0h1BkkTh9ZYbN2Zbe27UucfaY8FX2mIV6pDqvj8Z0r7J0Ol/+bqN6zH3SZ/8Vy3v4Qf8w2MOHd2nz/xv/aW7fUp1r3VLRpHdgqKXYnAUcSZfL2fooUPr71qzyrUgH2Z4lvcJlm39FpqmOgG/fZw9NbPQHiS3TyB4mcfqtQ9rmy1jY7c2bifZ5Dyjjhll/ILlMf660PsY8BbYv9WLh+q4kr+zauneaK5dQnq5Ut7Aw4Z8jicXiNbN19uncWUtut1H4XHqsOomrw/VE5J8w09RBIIIIOCCMEEdCJBlnU7UWvV6ddbSN1x6NydRjgc+JHDj1BnOMs5ytWaKssE6RspIMkgr3SBdJYOkA9ckQdItYksXSLWJIq6xYvYsfsSLWLBohYsWcR6xYrYsCTcQDiNOIu4gYCZk2ZkCmkMsEkOoiBUEYrEDWIzWIgatYxWsFWIxXED1rGq1gaxGaxFkZFjFYgqxGKxELXYmzm1NgrGQAMu/PdQf36CWO3+0K0A6TZ/+GqZWy5eJ3uoU+Pi3wh9E/wDCbNsvXhde24h6jiVXHs9NpxYSa48eq7vwsr0zUaJySSSSTkk8ST4kzeJIJJBJ6HFDE3iECSW5JA4mYhtyZuSS67K7Zr04ur1AZqbVHBRvYbBB4Z6g/QSz/meyG4Gu1P6sWcPgxnI7k1uTllxY27bnJZNOw1ew63r77Q2d/XxymcsPEDz8iMygZZvYG020twcE902FtQfiTxx4jmP9Z1e0ezhttNlDIKrAH4k8zz3QByPP3zjlOi6rpPym4450g7KgPtnB9UDJ9/hOpt7KXrllatyAcDJU56cxj6zmtbpLK2K2qyPzw3XzB6jzlLKrLCblBxUFj/UBgeeOsWe9uuGHgQMRh0i9iTWhstqKDzQEqRkcCceRlfassWBHIkew4grwrcWJDcjgZ3vAzNhlVNgitiyy1FGBkHeXOM4wQfAiJWCZaIWCL2COWCK2CDRYzJJhMgUkh0gUh0iBkjNcXSNVCIHSM1iArEd01RYhVBZjyAmmRaljdaxhNDWn39oVvUQb7D2npGaRpRx33bHHcK43vLIiA9Npnb7Cs3mBw+MZ/hnX7SlfMjh8YK3X2PyO4o5InogD3c5ddmNLfe5G8e4X70v6QwfwjPU/78DWam6J5uj3agY0WhUfZKKx9orH/sZyornVdqNbS6VU6f0kpOO8/DwG7ujx9vlOfFc6cXjFnk/YAVyQrhxXJiudNsaL93N93GO7khXLa0V7uZ3ca7uZ3ctrRTu5ru453cia4bWihrhLNRaUCNZYa1GFQu24B4AcoY1yJrkgNPdZUc0u9bc8oxX6dZ1ey9cu0K20+qwNQqlq7QAM/wBQHj4jqJzRrz7YzscMuooZeB76se5mAI+BMxnjLP63hbKS1elatmRxhkYqR5iJ2JOq7XUf9SxUfaRCeXPGP0AnP2Unw+onKXcas1VbYkTtWWltLeH1ETtpbw+ojtaIbuQy8t4YGeWc8JWXDGQeY4S4spI+1hR4kiVWrbeZiORJMzW4RsitkbsEVsmaS7TJtpkGmJGEi6Q6RBhI1VFa41VNMmq5eqe4qULwutXeZuqJ0UeH+/KUdA4jPLIl5tUf4zeW6B7N0Rntm+i6Q6SCLDKs6uYiTuNo/wDS6KnT1+i9y71rDmcgF/iSB7BOLrSdx2gXvadNevFSmD5FgD+oImcvcbx9VzdbEDAxjzENXhuDAA9CJsVyYrnRhDuT4TYrjG83jCIN7gefQ+MEVFckK4wEmwkNrRfu5ru41uTNyW1op3c0a43uTRSW1omUkTXHCkiUltaJGubpYo6uuN5GVxniMg5GY0UkCktld3VVbRrYqBVrEX3MOgJ6r9R+vE3IQSGGCCQQeYI5idT2fyNTXjrvA+Y3TKntMoGqvx+Zn3kAn6kzjrV06XzNufuEStEfuiNsQTtEUtEbtMTtg0UtitkbtitkzSXaZNtNQaaWHSAWGWIM1xuqJVmN1GaZX2yqlRDe4DNvbtSnlvdWPs/tCFy7FmOWPMyOiO/plA502NvD+luIP+/AwlYmsWaLWsOqwdcYQTTOhKxOo7N7STcbTan7l87jHkpPQnpx4g9DObrWM1iFm4pdOl1ewrUPoDvU6Fcb2PMftFhs+78qz5G/aLaLaV9QxXYwX1Thl9wPKPrt/U+svyCG8mvxDGgt/Ks+RpOvQ2gjNdnyN+0KNu6j1l+QSY23qPFfkEurJfiE2gtz92/yNM/grfy3+Ro6Nr3d3vErnfwPRHLEh/Ob/FflEz1ZHWJb+Ct/Lf5GmfwNv5b/ACNGhtm7xX5RMO2bvFflEurJaxKfwVv5dnyNNfwNv5dnyNGv5zf4r8okTtu/xX5RLqyWsSp0Nv5dnyNInQ2/lWfI37Rltu6jxX5BINt7UesvyCXVktYlzobfyrPkb9pr+XXHlU/vUj9YRu0Op9ZfkEDb2j1XR1HmET+4j1ZDWK00OjGlDajUkLuqQqZBOT+pPLHnOI2hqDZY9jc3dmI8MnlGtdqrLTvWu1h6bxzj2DkJX2wk+arfiErjE7Y3dE7YonbFLI3aYnYYNFrYrZGbIs8zSAZkwzUGkFMMkCsKkQZrjNZitZjCGIWWg1b1NvIemCDxDDwIlzVtGhuLVMp67jcPrOcrMbqaIdCms0/qWfMv7xivWaf1LPiJz6NGamiy6KvVUepZ8RGE1FHqP8RKKg8gOJ8I6AQcMCpHMEEEe6QW6ain1X+IjCXU+q/xEpkMZraSWgtq9V/iIRbqvVY+0yvUwiyRyy8tjkAOSjkJEGBBkwZITM3mQzMzJJyDTC02lTt9kE+fIQtk9mS30E0GxjF+lZQSSvDng8YkzQmUvpZY3H2i5i7mEdou5mgHYYncYxYYnaZItaYnc0ZuMSuMjC9pidpjFhitpg0XsMXeGsMXczNaCMyYZkCGsKsEsIgyQBxJOABxJPgIgdDGEMvtl9gNpXoHFS1KeXfWLW3y8SPfiXek/wCF+qP3mooTBwd0WWY9mQuZpm2ONrMaqPIDmeQ6menbL/4a6Sog3vZqWGPRJ7qv4Lx+s6rQ7J01H3FNVPmiKGPtbmZbG3lGy+zetvxuUOi+vaDUvt48T7gZ2Oy+wSKAdTYbG6pX6CezPM/SdnkSJtHjDdZLaDZGnox3NSoeW8Blj7WPGckNi333XvcRWDqr9z8bGvfO7nHAcJ2NmrAnNa3ba13WI3DD5x5MN4frOfLlljNunFJlbEl7Mp+Y2fYsi3Z1vwPnyZcfURnTbZRuollXqlPIzhObL7d+1j9KMbEtH4k+LftJDZFvinzH9pd3LvD0Ww3TPKYhbHpDiOGQcg+ce/kezgpBsy3ODujzJ5yTbMtHLdPsP7y4uuUc+f6RS/ada/aYCXfyM4MarU0dpON3GOeSBDfy9hxZhjyMjft7SHI/iFRvPn8Osq9ZRq7sfw19FqNkbxZkwfAjBhlz5NY/5sZ7Wupu01Iy/HhzJnOartY9jGrRVtcw4ZXG6vmzchDr2OssIOt1IdR/9NYYKT/U5OSPYBLnT7NopULwCryRAEUfCYl35yrf6+MI5tdFqbCG1WoJ5E01DdX2FjxI9wlvXo7H+ypx4n0R9ZZi0HhTUp6FsAD4mat01pGXtK8Ps1qBj/ub9p0nNMf1jF4cs7vkyJ/yk/isAPgASPjE7tlXAnC7wHXIGfceMtjqaqR6TDPVmOSZU6/tfpkO6p7xzyCjeOfACXfyV/zYfCp1IKkhgVI5g8DK+54bVa57mLuN0HG6p+0B5/tEbXnqwtslrx54yZWS7DtaJWtDWtE7WmqIFY0VsaFsaKu0y0G5gWMmxgWMC0Zk1MgXvG1exuzNSd86TuXzktUTp97/ADKvA/rC7O7OaHSY7mle86HGX97Hjj2mNaTXLaoZDkEf7EnbbuDePMn6T0THTz72cIAUs/JRndB4D3Q9VgwpxjKg45YzmUt2sLAJ6x4/5RxMX03aKpnaqwGu+ve9DiQUBADA/wDdLotW3RvfA2akynt2ynQY85X37bA68JTjFyX1mt8YhftHznOanbgPIyq1W2PA5nWcbO3SaraQ4+lx8jOF7YbRO/Vcrcwanx4jJU/De+EzUbRJ6yo1531ZfHiM+sOUzy4TLCx04rccpTGi7QMMZP1nXbK7UoV+0Aw6TypbAeXA8vYfCGqtZTkGfJuL6MyetntPgjj9YX/m4Y+1PJm2g5HH4wL6xvWPumehvqj0faParJyHA8yZz2v7WOcqSG58ROW9FvtM0JQtIOTvN5E4H0lMZD1HKdsMHLLwboevsl3sztBqGsVa957HYIFHMnpK7T7U06AAaepvNq1c/Eyz0/azu/uwtY8EVVH0lbua01Lr5evZqXmd49cnIgrNZVgjhy8Fnkl/bGwjgxERO39TZ92LH/yKzfpDV+h4nuvXLtu0ouSwznjk8ZyO3e3oXK1ek3KcdRo9bqW9MNTX+J7AV4eSniTOg0OyaKOKrv2fmP6TZ8ug90648OWXtyz58MfXlXCnXaohrnNFR44P3hHkvT3y20mkrpXFY49XPF2PmYV7YvZbPVhx44+nkz5cs/adrxO15ltsUttm2NMtsiljzLLIq7wLLGi7mSdoFjMtNMYMzZMiZFozJozIJ6X2T2m2mvOluPAH/DYnms9C1OGTPTynknaA7+LEOLazkHrLTZPay+2oVj7YGM9Z7spt5nY1EFjnnjAHCcxtjVGvU4OAjLnPXlg/TJnNajaOpou3y7b2c4J4HylptTbWnvSqwEi5CN6sjB8x7JT2ND6jaYx5iVmo15brK627DEAjHNcEnh0gWtj1GYmrNSYB7oAsTNgTNya0kzyBEliSXExcmtKnVaBu836xkOQGXwbo37x6rYlh5sg8uJlhSQOXxjKWzz5ceNu3ScmUmlYOz7H8afAzB2bf10//AF+0uVthVth2sV3clB/y5b0KHz3iP7TTdnL+gQ+x/wBxOkFskLYdnE97JzdHZi8n02StfHO8fgP3lzpOzumT7Ya5vFjhflH98xzvpo3RnFjGbyZUSvSUL9mqoeYrTP6Q/e+HCJG6RN06aYNPbAvdFmugXtkh3ti9lsE1kC9kDpOyyLWWSLvAO8Cx3gGaYzQZMGmMYMmbMiYJoyJmzImBamTJkk6zXNxPhKbT6hqbQ6HGG4+Yjut1IOTKnvQfI+Jnst8uMnh2O2ql1FQZMb2M+c4+wPWcOpPmIxpdUyqAGIPXB4SVurJ+0c+3ErZVJotVqQTw+DR1MGIPaOij2mRNjHr7uQnK5xrpPtco659nGCOpPTh+sUBkgZi506MCzxhFsioMkGmdk8tkMlkrw8ItkdhZLbCC2VotkxbHa0sRbJd9K8WyQtkNHu+md7Eu8md5JaOd7ImyK95NGyS0O1kG1kC1kGXhsitZAs8gzwZaRSZ4FmmM0gTAtEyBkiZAwTRmjNzUk0ZEzZmjAtTJkyS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w8QEBAQDRAQDQ0PDQ8ODw0PDw8ODw8PFBUWFhQRFBQYHSggGBolHBQVITEiJSktLi4uFx8zODMsNygtLisBCgoKDg0OFxAQGiwkHx8sNCwsLSwsLCwsLC0sLCwsLC8rLCwsLCssLCwsLCwsLCwsLCwsLCwsLCwsLCwsLCwsLP/AABEIAMABBgMBIgACEQEDEQH/xAAbAAACAgMBAAAAAAAAAAAAAAADBAIFAAEGB//EAEAQAAICAQEFBAcGBAQGAwAAAAECAAMRBAUSITFBBhNRYSJScYGRkqEyM0JTsdEUFWLBI3Lh8AcWJIKy0jRDov/EABkBAQEBAQEBAAAAAAAAAAAAAAEAAgMEBf/EACIRAQEAAgEEAgMBAAAAAAAAAAABAhEDEhMhMUFRIjJhBP/aAAwDAQACEQMRAD8A8uAhFEiok1nZySUQqiRUQqCaCaiGVZFBDKJBtVhVWYqwyLEMVIQLJKsKqRCCpCKkIqQqpJBBJMJDBJMVxAASbCRgJJBJIvuTW5GtyZ3ckUKSJSOd3IlIImUgmrjrJIFJEgyQbJHnSAdIImywTLG2WCZZEm6wLLHHWAdYEqwgmEZYQLCBAYQZhmEGYFDEybmSTSwiiRUQiiKTUQyCQQQ6CITQQ6LIIIwgiEkWHRZFBGEWIbRIZUmIsMqyZYqQqpNosMqxSCpCBIVaz/p1kwkgCEmwkYCSQrki25M3I13czcgiu5ItXG9yRKSRB0gisfauBauRJMsC6R5kgXSSIOsA6x90i7rAknWAdY46wDrAk3WAcRuwRdxBoswgmh3EC0iGZk2ZkEkohVEGkMsYBEEOggkEOkQMgh0EFWIwgiBEEZrWCrWNVrEJosMizESMVpIJVV9T0h1BkkTh9ZYbN2Zbe27UucfaY8FX2mIV6pDqvj8Z0r7J0Ol/+bqN6zH3SZ/8Vy3v4Qf8w2MOHd2nz/xv/aW7fUp1r3VLRpHdgqKXYnAUcSZfL2fooUPr71qzyrUgH2Z4lvcJlm39FpqmOgG/fZw9NbPQHiS3TyB4mcfqtQ9rmy1jY7c2bifZ5Dyjjhll/ILlMf660PsY8BbYv9WLh+q4kr+zauneaK5dQnq5Ut7Aw4Z8jicXiNbN19uncWUtut1H4XHqsOomrw/VE5J8w09RBIIIIOCCMEEdCJBlnU7UWvV6ddbSN1x6NydRjgc+JHDj1BnOMs5ytWaKssE6RspIMkgr3SBdJYOkA9ckQdItYksXSLWJIq6xYvYsfsSLWLBohYsWcR6xYrYsCTcQDiNOIu4gYCZk2ZkCmkMsEkOoiBUEYrEDWIzWIgatYxWsFWIxXED1rGq1gaxGaxFkZFjFYgqxGKxELXYmzm1NgrGQAMu/PdQf36CWO3+0K0A6TZ/+GqZWy5eJ3uoU+Pi3wh9E/wDCbNsvXhde24h6jiVXHs9NpxYSa48eq7vwsr0zUaJySSSSTkk8ST4kzeJIJJBJ6HFDE3iECSW5JA4mYhtyZuSS67K7Zr04ur1AZqbVHBRvYbBB4Z6g/QSz/meyG4Gu1P6sWcPgxnI7k1uTllxY27bnJZNOw1ew63r77Q2d/XxymcsPEDz8iMygZZvYG020twcE902FtQfiTxx4jmP9Z1e0ezhttNlDIKrAH4k8zz3QByPP3zjlOi6rpPym4450g7KgPtnB9UDJ9/hOpt7KXrllatyAcDJU56cxj6zmtbpLK2K2qyPzw3XzB6jzlLKrLCblBxUFj/UBgeeOsWe9uuGHgQMRh0i9iTWhstqKDzQEqRkcCceRlfassWBHIkew4grwrcWJDcjgZ3vAzNhlVNgitiyy1FGBkHeXOM4wQfAiJWCZaIWCL2COWCK2CDRYzJJhMgUkh0gUh0iBkjNcXSNVCIHSM1iArEd01RYhVBZjyAmmRaljdaxhNDWn39oVvUQb7D2npGaRpRx33bHHcK43vLIiA9Npnb7Cs3mBw+MZ/hnX7SlfMjh8YK3X2PyO4o5InogD3c5ddmNLfe5G8e4X70v6QwfwjPU/78DWam6J5uj3agY0WhUfZKKx9orH/sZyornVdqNbS6VU6f0kpOO8/DwG7ujx9vlOfFc6cXjFnk/YAVyQrhxXJiudNsaL93N93GO7khXLa0V7uZ3ca7uZ3ctrRTu5ru453cia4bWihrhLNRaUCNZYa1GFQu24B4AcoY1yJrkgNPdZUc0u9bc8oxX6dZ1ey9cu0K20+qwNQqlq7QAM/wBQHj4jqJzRrz7YzscMuooZeB76se5mAI+BMxnjLP63hbKS1elatmRxhkYqR5iJ2JOq7XUf9SxUfaRCeXPGP0AnP2Unw+onKXcas1VbYkTtWWltLeH1ETtpbw+ojtaIbuQy8t4YGeWc8JWXDGQeY4S4spI+1hR4kiVWrbeZiORJMzW4RsitkbsEVsmaS7TJtpkGmJGEi6Q6RBhI1VFa41VNMmq5eqe4qULwutXeZuqJ0UeH+/KUdA4jPLIl5tUf4zeW6B7N0Rntm+i6Q6SCLDKs6uYiTuNo/wDS6KnT1+i9y71rDmcgF/iSB7BOLrSdx2gXvadNevFSmD5FgD+oImcvcbx9VzdbEDAxjzENXhuDAA9CJsVyYrnRhDuT4TYrjG83jCIN7gefQ+MEVFckK4wEmwkNrRfu5ru41uTNyW1op3c0a43uTRSW1omUkTXHCkiUltaJGubpYo6uuN5GVxniMg5GY0UkCktld3VVbRrYqBVrEX3MOgJ6r9R+vE3IQSGGCCQQeYI5idT2fyNTXjrvA+Y3TKntMoGqvx+Zn3kAn6kzjrV06XzNufuEStEfuiNsQTtEUtEbtMTtg0UtitkbtitkzSXaZNtNQaaWHSAWGWIM1xuqJVmN1GaZX2yqlRDe4DNvbtSnlvdWPs/tCFy7FmOWPMyOiO/plA502NvD+luIP+/AwlYmsWaLWsOqwdcYQTTOhKxOo7N7STcbTan7l87jHkpPQnpx4g9DObrWM1iFm4pdOl1ewrUPoDvU6Fcb2PMftFhs+78qz5G/aLaLaV9QxXYwX1Thl9wPKPrt/U+svyCG8mvxDGgt/Ks+RpOvQ2gjNdnyN+0KNu6j1l+QSY23qPFfkEurJfiE2gtz92/yNM/grfy3+Ro6Nr3d3vErnfwPRHLEh/Ob/FflEz1ZHWJb+Ct/Lf5GmfwNv5b/ACNGhtm7xX5RMO2bvFflEurJaxKfwVv5dnyNNfwNv5dnyNGv5zf4r8okTtu/xX5RLqyWsSp0Nv5dnyNInQ2/lWfI37Rltu6jxX5BINt7UesvyCXVktYlzobfyrPkb9pr+XXHlU/vUj9YRu0Op9ZfkEDb2j1XR1HmET+4j1ZDWK00OjGlDajUkLuqQqZBOT+pPLHnOI2hqDZY9jc3dmI8MnlGtdqrLTvWu1h6bxzj2DkJX2wk+arfiErjE7Y3dE7YonbFLI3aYnYYNFrYrZGbIs8zSAZkwzUGkFMMkCsKkQZrjNZitZjCGIWWg1b1NvIemCDxDDwIlzVtGhuLVMp67jcPrOcrMbqaIdCms0/qWfMv7xivWaf1LPiJz6NGamiy6KvVUepZ8RGE1FHqP8RKKg8gOJ8I6AQcMCpHMEEEe6QW6ain1X+IjCXU+q/xEpkMZraSWgtq9V/iIRbqvVY+0yvUwiyRyy8tjkAOSjkJEGBBkwZITM3mQzMzJJyDTC02lTt9kE+fIQtk9mS30E0GxjF+lZQSSvDng8YkzQmUvpZY3H2i5i7mEdou5mgHYYncYxYYnaZItaYnc0ZuMSuMjC9pidpjFhitpg0XsMXeGsMXczNaCMyYZkCGsKsEsIgyQBxJOABxJPgIgdDGEMvtl9gNpXoHFS1KeXfWLW3y8SPfiXek/wCF+qP3mooTBwd0WWY9mQuZpm2ONrMaqPIDmeQ6menbL/4a6Sog3vZqWGPRJ7qv4Lx+s6rQ7J01H3FNVPmiKGPtbmZbG3lGy+zetvxuUOi+vaDUvt48T7gZ2Oy+wSKAdTYbG6pX6CezPM/SdnkSJtHjDdZLaDZGnox3NSoeW8Blj7WPGckNi333XvcRWDqr9z8bGvfO7nHAcJ2NmrAnNa3ba13WI3DD5x5MN4frOfLlljNunFJlbEl7Mp+Y2fYsi3Z1vwPnyZcfURnTbZRuollXqlPIzhObL7d+1j9KMbEtH4k+LftJDZFvinzH9pd3LvD0Ww3TPKYhbHpDiOGQcg+ce/kezgpBsy3ODujzJ5yTbMtHLdPsP7y4uuUc+f6RS/ada/aYCXfyM4MarU0dpON3GOeSBDfy9hxZhjyMjft7SHI/iFRvPn8Osq9ZRq7sfw19FqNkbxZkwfAjBhlz5NY/5sZ7Wupu01Iy/HhzJnOartY9jGrRVtcw4ZXG6vmzchDr2OssIOt1IdR/9NYYKT/U5OSPYBLnT7NopULwCryRAEUfCYl35yrf6+MI5tdFqbCG1WoJ5E01DdX2FjxI9wlvXo7H+ypx4n0R9ZZi0HhTUp6FsAD4mat01pGXtK8Ps1qBj/ub9p0nNMf1jF4cs7vkyJ/yk/isAPgASPjE7tlXAnC7wHXIGfceMtjqaqR6TDPVmOSZU6/tfpkO6p7xzyCjeOfACXfyV/zYfCp1IKkhgVI5g8DK+54bVa57mLuN0HG6p+0B5/tEbXnqwtslrx54yZWS7DtaJWtDWtE7WmqIFY0VsaFsaKu0y0G5gWMmxgWMC0Zk1MgXvG1exuzNSd86TuXzktUTp97/ADKvA/rC7O7OaHSY7mle86HGX97Hjj2mNaTXLaoZDkEf7EnbbuDePMn6T0THTz72cIAUs/JRndB4D3Q9VgwpxjKg45YzmUt2sLAJ6x4/5RxMX03aKpnaqwGu+ve9DiQUBADA/wDdLotW3RvfA2akynt2ynQY85X37bA68JTjFyX1mt8YhftHznOanbgPIyq1W2PA5nWcbO3SaraQ4+lx8jOF7YbRO/Vcrcwanx4jJU/De+EzUbRJ6yo1531ZfHiM+sOUzy4TLCx04rccpTGi7QMMZP1nXbK7UoV+0Aw6TypbAeXA8vYfCGqtZTkGfJuL6MyetntPgjj9YX/m4Y+1PJm2g5HH4wL6xvWPumehvqj0faParJyHA8yZz2v7WOcqSG58ROW9FvtM0JQtIOTvN5E4H0lMZD1HKdsMHLLwboevsl3sztBqGsVa957HYIFHMnpK7T7U06AAaepvNq1c/Eyz0/azu/uwtY8EVVH0lbua01Lr5evZqXmd49cnIgrNZVgjhy8Fnkl/bGwjgxERO39TZ92LH/yKzfpDV+h4nuvXLtu0ouSwznjk8ZyO3e3oXK1ek3KcdRo9bqW9MNTX+J7AV4eSniTOg0OyaKOKrv2fmP6TZ8ug90648OWXtyz58MfXlXCnXaohrnNFR44P3hHkvT3y20mkrpXFY49XPF2PmYV7YvZbPVhx44+nkz5cs/adrxO15ltsUttm2NMtsiljzLLIq7wLLGi7mSdoFjMtNMYMzZMiZFozJozIJ6X2T2m2mvOluPAH/DYnms9C1OGTPTynknaA7+LEOLazkHrLTZPay+2oVj7YGM9Z7spt5nY1EFjnnjAHCcxtjVGvU4OAjLnPXlg/TJnNajaOpou3y7b2c4J4HylptTbWnvSqwEi5CN6sjB8x7JT2ND6jaYx5iVmo15brK627DEAjHNcEnh0gWtj1GYmrNSYB7oAsTNgTNya0kzyBEliSXExcmtKnVaBu836xkOQGXwbo37x6rYlh5sg8uJlhSQOXxjKWzz5ceNu3ScmUmlYOz7H8afAzB2bf10//AF+0uVthVth2sV3clB/y5b0KHz3iP7TTdnL+gQ+x/wBxOkFskLYdnE97JzdHZi8n02StfHO8fgP3lzpOzumT7Ya5vFjhflH98xzvpo3RnFjGbyZUSvSUL9mqoeYrTP6Q/e+HCJG6RN06aYNPbAvdFmugXtkh3ti9lsE1kC9kDpOyyLWWSLvAO8Cx3gGaYzQZMGmMYMmbMiYJoyJmzImBamTJkk6zXNxPhKbT6hqbQ6HGG4+Yjut1IOTKnvQfI+Jnst8uMnh2O2ql1FQZMb2M+c4+wPWcOpPmIxpdUyqAGIPXB4SVurJ+0c+3ErZVJotVqQTw+DR1MGIPaOij2mRNjHr7uQnK5xrpPtco659nGCOpPTh+sUBkgZi506MCzxhFsioMkGmdk8tkMlkrw8ItkdhZLbCC2VotkxbHa0sRbJd9K8WyQtkNHu+md7Eu8md5JaOd7ImyK95NGyS0O1kG1kC1kGXhsitZAs8gzwZaRSZ4FmmM0gTAtEyBkiZAwTRmjNzUk0ZEzZmjAtTJkyS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8" name="Picture 12" descr="http://www.javatpoint.com/cloudpages/images/clou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30" y="160337"/>
            <a:ext cx="7592770" cy="634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Censorship in the 21st Century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https://encrypted-tbn0.gstatic.com/images?q=tbn:ANd9GcRxdt5hla9Tw7jPHgrl7DPKTlgBz35KFLjnjHy5aszYA7ua3ziOLAZ6v5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95" y="2285999"/>
            <a:ext cx="6647561" cy="418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 descr="https://encrypted-tbn3.gstatic.com/images?q=tbn:ANd9GcQKZCa0xlyDm4fN2ZjR3cedxXQprvS1TlZpDErlwO8CaNtPmhZv5hRlXk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55" y="2432303"/>
            <a:ext cx="7025513" cy="392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7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</a:t>
            </a:r>
            <a:r>
              <a:rPr lang="en-US" dirty="0" smtClean="0"/>
              <a:t>think makes a book spiritual?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characteristics?</a:t>
            </a:r>
          </a:p>
          <a:p>
            <a:r>
              <a:rPr lang="en-US" dirty="0"/>
              <a:t>What are example of these?</a:t>
            </a:r>
          </a:p>
        </p:txBody>
      </p:sp>
      <p:pic>
        <p:nvPicPr>
          <p:cNvPr id="1026" name="Picture 2" descr="http://www.tcdailyplanet.net/sites/tcdailyplanet.net/files/imagecache/HugeColorbox/13/28/fotolia_what_doyou_think_x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76" y="2600701"/>
            <a:ext cx="5313405" cy="356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3.bp.blogspot.com/-ZZngYsOIgLc/TWfid6VycnI/AAAAAAAABwE/HtRVMeyTR7w/s1600/littlewom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77" y="2090914"/>
            <a:ext cx="5042672" cy="42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upload.wikimedia.org/wikipedia/commons/a/ae/Amarna_Akkadian_le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4" y="1211239"/>
            <a:ext cx="2771824" cy="43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Medium of early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Stones</a:t>
            </a:r>
          </a:p>
          <a:p>
            <a:r>
              <a:rPr lang="en-US" dirty="0"/>
              <a:t>Bone</a:t>
            </a:r>
          </a:p>
          <a:p>
            <a:r>
              <a:rPr lang="en-US" dirty="0"/>
              <a:t>Silk</a:t>
            </a:r>
          </a:p>
          <a:p>
            <a:r>
              <a:rPr lang="en-US" dirty="0"/>
              <a:t>Bamboo</a:t>
            </a:r>
          </a:p>
          <a:p>
            <a:r>
              <a:rPr lang="en-US" dirty="0"/>
              <a:t>Dried palm trees</a:t>
            </a:r>
          </a:p>
          <a:p>
            <a:r>
              <a:rPr lang="en-US" dirty="0"/>
              <a:t>Clay</a:t>
            </a:r>
          </a:p>
          <a:p>
            <a:r>
              <a:rPr lang="en-US" dirty="0"/>
              <a:t>Papyrus</a:t>
            </a:r>
          </a:p>
          <a:p>
            <a:r>
              <a:rPr lang="en-US" dirty="0"/>
              <a:t>Parchment</a:t>
            </a:r>
          </a:p>
          <a:p>
            <a:r>
              <a:rPr lang="en-US" dirty="0"/>
              <a:t>Paper</a:t>
            </a:r>
          </a:p>
        </p:txBody>
      </p:sp>
      <p:pic>
        <p:nvPicPr>
          <p:cNvPr id="4098" name="Picture 2" descr="http://ia.media-imdb.com/images/M/MV5BMTIyMTE3MTA2N15BMl5BanBnXkFtZTcwMjU3NTg1MQ@@._V1_SY317_CR12,0,214,317_AL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24" y="2706687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14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you think they wrote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are the oldest books that you can name</a:t>
            </a:r>
          </a:p>
        </p:txBody>
      </p:sp>
      <p:pic>
        <p:nvPicPr>
          <p:cNvPr id="5122" name="Picture 2" descr="http://legendarium.mymiddleearth.com/files/2014/06/old-b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99" y="3251200"/>
            <a:ext cx="42672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 books could be copied freely</a:t>
            </a:r>
          </a:p>
          <a:p>
            <a:r>
              <a:rPr lang="en-US" dirty="0"/>
              <a:t>No idea of ownership</a:t>
            </a:r>
          </a:p>
          <a:p>
            <a:r>
              <a:rPr lang="en-US" dirty="0"/>
              <a:t>Patrons usually financed books</a:t>
            </a:r>
          </a:p>
          <a:p>
            <a:r>
              <a:rPr lang="en-US" dirty="0"/>
              <a:t>No job as writer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2538413"/>
            <a:ext cx="4369525" cy="3255387"/>
          </a:xfrm>
          <a:prstGeom prst="rect">
            <a:avLst/>
          </a:prstGeom>
        </p:spPr>
      </p:pic>
      <p:pic>
        <p:nvPicPr>
          <p:cNvPr id="17410" name="Picture 2" descr="http://1.bp.blogspot.com/-bjy83y8ZNNI/Tqwu5xlI5nI/AAAAAAAAmPE/UqYlOqW_CNk/s1600/5031312940_copycat_xlar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4038600"/>
            <a:ext cx="3171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than in your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http://www.dianafit.com/wp-content/uploads/2014/04/The-Great-Greek-Philosoph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56" y="2176271"/>
            <a:ext cx="7827264" cy="429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the book is burned in a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</a:t>
            </a:r>
            <a:r>
              <a:rPr lang="en-US" dirty="0" smtClean="0"/>
              <a:t>cease to exist?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://cmsimg.shreveporttimes.com/apps/pbcsi.dll/bilde?Site=D9&amp;Date=20080609&amp;Category=VIDEO&amp;ArtNo=80609016&amp;Ref=AR&amp;MaxW=640&amp;Border=0&amp;Book-Bu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95" y="2161047"/>
            <a:ext cx="6278881" cy="41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4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536</Words>
  <Application>Microsoft Office PowerPoint</Application>
  <PresentationFormat>Widescreen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What makes a book spiritual?</vt:lpstr>
      <vt:lpstr>What do you think makes a book spiritual?</vt:lpstr>
      <vt:lpstr>What is a book?</vt:lpstr>
      <vt:lpstr>History of Writing</vt:lpstr>
      <vt:lpstr>Medium of early writing</vt:lpstr>
      <vt:lpstr>What do you think they wrote about?</vt:lpstr>
      <vt:lpstr>Copy cats</vt:lpstr>
      <vt:lpstr>More than in your philosophy</vt:lpstr>
      <vt:lpstr>If the book is burned in a forest</vt:lpstr>
      <vt:lpstr>Moveable type</vt:lpstr>
      <vt:lpstr>Growing copies</vt:lpstr>
      <vt:lpstr>The new idea of Language</vt:lpstr>
      <vt:lpstr>The plays the thing</vt:lpstr>
      <vt:lpstr>Industrialization</vt:lpstr>
      <vt:lpstr>Owning the spiritual knowledge</vt:lpstr>
      <vt:lpstr>Kindling a new fire</vt:lpstr>
      <vt:lpstr>What is the cloud?</vt:lpstr>
      <vt:lpstr>Censorship in the 21st Century</vt:lpstr>
      <vt:lpstr>Social media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E. Merson</dc:creator>
  <cp:lastModifiedBy>don-E Merson</cp:lastModifiedBy>
  <cp:revision>14</cp:revision>
  <dcterms:created xsi:type="dcterms:W3CDTF">2013-07-15T20:26:40Z</dcterms:created>
  <dcterms:modified xsi:type="dcterms:W3CDTF">2014-07-10T10:24:43Z</dcterms:modified>
</cp:coreProperties>
</file>