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5E79D-D6F9-4162-AAC6-10CB88848FF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D8AEC91-A9C3-4B0E-9B6A-0583455249EF}">
      <dgm:prSet phldrT="[Text]"/>
      <dgm:spPr/>
      <dgm:t>
        <a:bodyPr/>
        <a:lstStyle/>
        <a:p>
          <a:r>
            <a:rPr lang="en-US" dirty="0" smtClean="0"/>
            <a:t>Something Happens</a:t>
          </a:r>
          <a:endParaRPr lang="en-US" dirty="0"/>
        </a:p>
      </dgm:t>
    </dgm:pt>
    <dgm:pt modelId="{7FEBEFC2-F4E3-4B08-AC7A-C93020AC8A20}" type="parTrans" cxnId="{E5C8DA6C-15F1-42DA-9BBB-41AEF01E1156}">
      <dgm:prSet/>
      <dgm:spPr/>
    </dgm:pt>
    <dgm:pt modelId="{48FF9841-EAB1-44C9-B5A8-3B6AD1683A19}" type="sibTrans" cxnId="{E5C8DA6C-15F1-42DA-9BBB-41AEF01E1156}">
      <dgm:prSet/>
      <dgm:spPr/>
      <dgm:t>
        <a:bodyPr/>
        <a:lstStyle/>
        <a:p>
          <a:endParaRPr lang="en-US"/>
        </a:p>
      </dgm:t>
    </dgm:pt>
    <dgm:pt modelId="{F9BF72C5-DA63-4656-A9E2-5299A0197F11}">
      <dgm:prSet phldrT="[Text]"/>
      <dgm:spPr/>
      <dgm:t>
        <a:bodyPr/>
        <a:lstStyle/>
        <a:p>
          <a:r>
            <a:rPr lang="en-US" dirty="0" smtClean="0"/>
            <a:t>Something Else Happens</a:t>
          </a:r>
          <a:endParaRPr lang="en-US" dirty="0"/>
        </a:p>
      </dgm:t>
    </dgm:pt>
    <dgm:pt modelId="{D760F203-20F5-4344-9E77-B10AF42F5C28}" type="parTrans" cxnId="{788B6F4E-C424-452D-A6FF-B2AA83A9A01F}">
      <dgm:prSet/>
      <dgm:spPr/>
    </dgm:pt>
    <dgm:pt modelId="{7934BABE-9F58-41CE-B0A1-5BE0D7BC5F4E}" type="sibTrans" cxnId="{788B6F4E-C424-452D-A6FF-B2AA83A9A01F}">
      <dgm:prSet/>
      <dgm:spPr/>
      <dgm:t>
        <a:bodyPr/>
        <a:lstStyle/>
        <a:p>
          <a:endParaRPr lang="en-US"/>
        </a:p>
      </dgm:t>
    </dgm:pt>
    <dgm:pt modelId="{E39F7DFF-4C8D-408E-9A6D-6A08759F0064}" type="pres">
      <dgm:prSet presAssocID="{7055E79D-D6F9-4162-AAC6-10CB88848FFF}" presName="Name0" presStyleCnt="0">
        <dgm:presLayoutVars>
          <dgm:dir/>
          <dgm:resizeHandles val="exact"/>
        </dgm:presLayoutVars>
      </dgm:prSet>
      <dgm:spPr/>
    </dgm:pt>
    <dgm:pt modelId="{7BD03A03-0A33-49FF-8A61-08F60BE2338C}" type="pres">
      <dgm:prSet presAssocID="{CD8AEC91-A9C3-4B0E-9B6A-0583455249E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0B36F0-F3B8-40CB-B398-7174BA385F87}" type="pres">
      <dgm:prSet presAssocID="{48FF9841-EAB1-44C9-B5A8-3B6AD1683A19}" presName="sibTrans" presStyleLbl="sibTrans2D1" presStyleIdx="0" presStyleCnt="1"/>
      <dgm:spPr/>
    </dgm:pt>
    <dgm:pt modelId="{E77A52A5-D484-471C-8E18-8BBF7BD7A900}" type="pres">
      <dgm:prSet presAssocID="{48FF9841-EAB1-44C9-B5A8-3B6AD1683A19}" presName="connectorText" presStyleLbl="sibTrans2D1" presStyleIdx="0" presStyleCnt="1"/>
      <dgm:spPr/>
    </dgm:pt>
    <dgm:pt modelId="{C4A2F9EF-0C66-4ADB-AC7D-59CC6A956599}" type="pres">
      <dgm:prSet presAssocID="{F9BF72C5-DA63-4656-A9E2-5299A0197F11}" presName="node" presStyleLbl="node1" presStyleIdx="1" presStyleCnt="2">
        <dgm:presLayoutVars>
          <dgm:bulletEnabled val="1"/>
        </dgm:presLayoutVars>
      </dgm:prSet>
      <dgm:spPr/>
    </dgm:pt>
  </dgm:ptLst>
  <dgm:cxnLst>
    <dgm:cxn modelId="{155C8682-F25D-4FCD-A6E7-F140EEFFED71}" type="presOf" srcId="{CD8AEC91-A9C3-4B0E-9B6A-0583455249EF}" destId="{7BD03A03-0A33-49FF-8A61-08F60BE2338C}" srcOrd="0" destOrd="0" presId="urn:microsoft.com/office/officeart/2005/8/layout/process1"/>
    <dgm:cxn modelId="{339ADD3F-0ADA-4C6E-8A01-A4F99414A308}" type="presOf" srcId="{7055E79D-D6F9-4162-AAC6-10CB88848FFF}" destId="{E39F7DFF-4C8D-408E-9A6D-6A08759F0064}" srcOrd="0" destOrd="0" presId="urn:microsoft.com/office/officeart/2005/8/layout/process1"/>
    <dgm:cxn modelId="{788B6F4E-C424-452D-A6FF-B2AA83A9A01F}" srcId="{7055E79D-D6F9-4162-AAC6-10CB88848FFF}" destId="{F9BF72C5-DA63-4656-A9E2-5299A0197F11}" srcOrd="1" destOrd="0" parTransId="{D760F203-20F5-4344-9E77-B10AF42F5C28}" sibTransId="{7934BABE-9F58-41CE-B0A1-5BE0D7BC5F4E}"/>
    <dgm:cxn modelId="{9C19C65A-9E5A-46CC-9000-C720CA8D2987}" type="presOf" srcId="{48FF9841-EAB1-44C9-B5A8-3B6AD1683A19}" destId="{E77A52A5-D484-471C-8E18-8BBF7BD7A900}" srcOrd="1" destOrd="0" presId="urn:microsoft.com/office/officeart/2005/8/layout/process1"/>
    <dgm:cxn modelId="{59DFD1D3-336A-42A9-B32F-175DEFCBEC69}" type="presOf" srcId="{F9BF72C5-DA63-4656-A9E2-5299A0197F11}" destId="{C4A2F9EF-0C66-4ADB-AC7D-59CC6A956599}" srcOrd="0" destOrd="0" presId="urn:microsoft.com/office/officeart/2005/8/layout/process1"/>
    <dgm:cxn modelId="{E5C8DA6C-15F1-42DA-9BBB-41AEF01E1156}" srcId="{7055E79D-D6F9-4162-AAC6-10CB88848FFF}" destId="{CD8AEC91-A9C3-4B0E-9B6A-0583455249EF}" srcOrd="0" destOrd="0" parTransId="{7FEBEFC2-F4E3-4B08-AC7A-C93020AC8A20}" sibTransId="{48FF9841-EAB1-44C9-B5A8-3B6AD1683A19}"/>
    <dgm:cxn modelId="{9F9477D2-CFF8-4CE0-A370-4A0BB927DB9E}" type="presOf" srcId="{48FF9841-EAB1-44C9-B5A8-3B6AD1683A19}" destId="{2E0B36F0-F3B8-40CB-B398-7174BA385F87}" srcOrd="0" destOrd="0" presId="urn:microsoft.com/office/officeart/2005/8/layout/process1"/>
    <dgm:cxn modelId="{C5B3C705-14FC-4A48-A180-317E99347564}" type="presParOf" srcId="{E39F7DFF-4C8D-408E-9A6D-6A08759F0064}" destId="{7BD03A03-0A33-49FF-8A61-08F60BE2338C}" srcOrd="0" destOrd="0" presId="urn:microsoft.com/office/officeart/2005/8/layout/process1"/>
    <dgm:cxn modelId="{31004244-AA38-41FE-B454-5782B8F6170D}" type="presParOf" srcId="{E39F7DFF-4C8D-408E-9A6D-6A08759F0064}" destId="{2E0B36F0-F3B8-40CB-B398-7174BA385F87}" srcOrd="1" destOrd="0" presId="urn:microsoft.com/office/officeart/2005/8/layout/process1"/>
    <dgm:cxn modelId="{EE9B3771-93A8-4048-B1CC-F65AE62E729B}" type="presParOf" srcId="{2E0B36F0-F3B8-40CB-B398-7174BA385F87}" destId="{E77A52A5-D484-471C-8E18-8BBF7BD7A900}" srcOrd="0" destOrd="0" presId="urn:microsoft.com/office/officeart/2005/8/layout/process1"/>
    <dgm:cxn modelId="{2114DC12-EAF8-473B-867E-E8665E633AA9}" type="presParOf" srcId="{E39F7DFF-4C8D-408E-9A6D-6A08759F0064}" destId="{C4A2F9EF-0C66-4ADB-AC7D-59CC6A9565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3B1B3F-E085-4193-9BC8-FAC6DEB4930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49B7909-DDF5-44F8-96FA-DC005B6FA915}">
      <dgm:prSet phldrT="[Text]"/>
      <dgm:spPr/>
      <dgm:t>
        <a:bodyPr/>
        <a:lstStyle/>
        <a:p>
          <a:r>
            <a:rPr lang="en-US" dirty="0" smtClean="0"/>
            <a:t>I open the home page</a:t>
          </a:r>
          <a:endParaRPr lang="en-US" dirty="0"/>
        </a:p>
      </dgm:t>
    </dgm:pt>
    <dgm:pt modelId="{69A864C4-328E-490A-BEE7-39A8317DE46A}" type="parTrans" cxnId="{097954AC-D423-4E6B-A741-6E190D82DCA2}">
      <dgm:prSet/>
      <dgm:spPr/>
    </dgm:pt>
    <dgm:pt modelId="{BF1B8F41-1F52-46D6-A2D9-2CF2B27BF3DC}" type="sibTrans" cxnId="{097954AC-D423-4E6B-A741-6E190D82DCA2}">
      <dgm:prSet/>
      <dgm:spPr/>
      <dgm:t>
        <a:bodyPr/>
        <a:lstStyle/>
        <a:p>
          <a:endParaRPr lang="en-US"/>
        </a:p>
      </dgm:t>
    </dgm:pt>
    <dgm:pt modelId="{1E462C2B-92E5-449B-B623-EC57C3E98509}">
      <dgm:prSet phldrT="[Text]"/>
      <dgm:spPr/>
      <dgm:t>
        <a:bodyPr/>
        <a:lstStyle/>
        <a:p>
          <a:r>
            <a:rPr lang="en-US" dirty="0" smtClean="0"/>
            <a:t>I see the greeting</a:t>
          </a:r>
          <a:endParaRPr lang="en-US" dirty="0"/>
        </a:p>
      </dgm:t>
    </dgm:pt>
    <dgm:pt modelId="{942633CF-2EB6-4B6F-9160-F51C68FEF376}" type="parTrans" cxnId="{3A5917FC-99C1-4FA4-B32B-CFF4CC136DD4}">
      <dgm:prSet/>
      <dgm:spPr/>
    </dgm:pt>
    <dgm:pt modelId="{8F2AA2DB-3BA3-42B9-BBA3-A91BBB61F8A1}" type="sibTrans" cxnId="{3A5917FC-99C1-4FA4-B32B-CFF4CC136DD4}">
      <dgm:prSet/>
      <dgm:spPr/>
      <dgm:t>
        <a:bodyPr/>
        <a:lstStyle/>
        <a:p>
          <a:endParaRPr lang="en-US"/>
        </a:p>
      </dgm:t>
    </dgm:pt>
    <dgm:pt modelId="{0A65D238-63FA-4C57-87EA-88CEE2AE5EFE}" type="pres">
      <dgm:prSet presAssocID="{693B1B3F-E085-4193-9BC8-FAC6DEB49306}" presName="Name0" presStyleCnt="0">
        <dgm:presLayoutVars>
          <dgm:dir/>
          <dgm:resizeHandles val="exact"/>
        </dgm:presLayoutVars>
      </dgm:prSet>
      <dgm:spPr/>
    </dgm:pt>
    <dgm:pt modelId="{5CD4DC5A-0828-4F35-82F3-E94ABB1C9955}" type="pres">
      <dgm:prSet presAssocID="{849B7909-DDF5-44F8-96FA-DC005B6FA915}" presName="node" presStyleLbl="node1" presStyleIdx="0" presStyleCnt="2">
        <dgm:presLayoutVars>
          <dgm:bulletEnabled val="1"/>
        </dgm:presLayoutVars>
      </dgm:prSet>
      <dgm:spPr/>
    </dgm:pt>
    <dgm:pt modelId="{7445771C-FD34-47A2-867C-5E824F0EA648}" type="pres">
      <dgm:prSet presAssocID="{BF1B8F41-1F52-46D6-A2D9-2CF2B27BF3DC}" presName="sibTrans" presStyleLbl="sibTrans2D1" presStyleIdx="0" presStyleCnt="1"/>
      <dgm:spPr/>
    </dgm:pt>
    <dgm:pt modelId="{D9E4C370-FEFE-4486-8069-EFE195034444}" type="pres">
      <dgm:prSet presAssocID="{BF1B8F41-1F52-46D6-A2D9-2CF2B27BF3DC}" presName="connectorText" presStyleLbl="sibTrans2D1" presStyleIdx="0" presStyleCnt="1"/>
      <dgm:spPr/>
    </dgm:pt>
    <dgm:pt modelId="{6B5AD4BA-6DC5-4BD9-9068-86AE82B1D7B0}" type="pres">
      <dgm:prSet presAssocID="{1E462C2B-92E5-449B-B623-EC57C3E98509}" presName="node" presStyleLbl="node1" presStyleIdx="1" presStyleCnt="2">
        <dgm:presLayoutVars>
          <dgm:bulletEnabled val="1"/>
        </dgm:presLayoutVars>
      </dgm:prSet>
      <dgm:spPr/>
    </dgm:pt>
  </dgm:ptLst>
  <dgm:cxnLst>
    <dgm:cxn modelId="{097954AC-D423-4E6B-A741-6E190D82DCA2}" srcId="{693B1B3F-E085-4193-9BC8-FAC6DEB49306}" destId="{849B7909-DDF5-44F8-96FA-DC005B6FA915}" srcOrd="0" destOrd="0" parTransId="{69A864C4-328E-490A-BEE7-39A8317DE46A}" sibTransId="{BF1B8F41-1F52-46D6-A2D9-2CF2B27BF3DC}"/>
    <dgm:cxn modelId="{CC33FE62-C3DA-4E9F-8098-7400BFC64CC7}" type="presOf" srcId="{693B1B3F-E085-4193-9BC8-FAC6DEB49306}" destId="{0A65D238-63FA-4C57-87EA-88CEE2AE5EFE}" srcOrd="0" destOrd="0" presId="urn:microsoft.com/office/officeart/2005/8/layout/process1"/>
    <dgm:cxn modelId="{D14B4889-9E09-41AC-8303-F81D2D792568}" type="presOf" srcId="{1E462C2B-92E5-449B-B623-EC57C3E98509}" destId="{6B5AD4BA-6DC5-4BD9-9068-86AE82B1D7B0}" srcOrd="0" destOrd="0" presId="urn:microsoft.com/office/officeart/2005/8/layout/process1"/>
    <dgm:cxn modelId="{1E01F8FC-3E08-4BC6-A7F6-E9A006116ECE}" type="presOf" srcId="{BF1B8F41-1F52-46D6-A2D9-2CF2B27BF3DC}" destId="{D9E4C370-FEFE-4486-8069-EFE195034444}" srcOrd="1" destOrd="0" presId="urn:microsoft.com/office/officeart/2005/8/layout/process1"/>
    <dgm:cxn modelId="{950643F9-CA64-4B3E-9C83-63CAACEBD098}" type="presOf" srcId="{849B7909-DDF5-44F8-96FA-DC005B6FA915}" destId="{5CD4DC5A-0828-4F35-82F3-E94ABB1C9955}" srcOrd="0" destOrd="0" presId="urn:microsoft.com/office/officeart/2005/8/layout/process1"/>
    <dgm:cxn modelId="{C0E7F2C6-7F7B-4B6D-8043-A32DEDD5A962}" type="presOf" srcId="{BF1B8F41-1F52-46D6-A2D9-2CF2B27BF3DC}" destId="{7445771C-FD34-47A2-867C-5E824F0EA648}" srcOrd="0" destOrd="0" presId="urn:microsoft.com/office/officeart/2005/8/layout/process1"/>
    <dgm:cxn modelId="{3A5917FC-99C1-4FA4-B32B-CFF4CC136DD4}" srcId="{693B1B3F-E085-4193-9BC8-FAC6DEB49306}" destId="{1E462C2B-92E5-449B-B623-EC57C3E98509}" srcOrd="1" destOrd="0" parTransId="{942633CF-2EB6-4B6F-9160-F51C68FEF376}" sibTransId="{8F2AA2DB-3BA3-42B9-BBA3-A91BBB61F8A1}"/>
    <dgm:cxn modelId="{571AE535-4713-47F9-904F-84FBC2EA826A}" type="presParOf" srcId="{0A65D238-63FA-4C57-87EA-88CEE2AE5EFE}" destId="{5CD4DC5A-0828-4F35-82F3-E94ABB1C9955}" srcOrd="0" destOrd="0" presId="urn:microsoft.com/office/officeart/2005/8/layout/process1"/>
    <dgm:cxn modelId="{747C3C54-8E1A-4D0A-A320-90F6755EBDA8}" type="presParOf" srcId="{0A65D238-63FA-4C57-87EA-88CEE2AE5EFE}" destId="{7445771C-FD34-47A2-867C-5E824F0EA648}" srcOrd="1" destOrd="0" presId="urn:microsoft.com/office/officeart/2005/8/layout/process1"/>
    <dgm:cxn modelId="{C11DE24E-94EA-4DF5-A60A-8D5A83FEF2B9}" type="presParOf" srcId="{7445771C-FD34-47A2-867C-5E824F0EA648}" destId="{D9E4C370-FEFE-4486-8069-EFE195034444}" srcOrd="0" destOrd="0" presId="urn:microsoft.com/office/officeart/2005/8/layout/process1"/>
    <dgm:cxn modelId="{42E216B2-2120-47ED-86B4-833D0E9FA064}" type="presParOf" srcId="{0A65D238-63FA-4C57-87EA-88CEE2AE5EFE}" destId="{6B5AD4BA-6DC5-4BD9-9068-86AE82B1D7B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448040-1400-42DE-A57E-32BD607BC76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EF01247-2C20-4E21-8E84-2FE94A376D3C}">
      <dgm:prSet phldrT="[Text]"/>
      <dgm:spPr/>
      <dgm:t>
        <a:bodyPr/>
        <a:lstStyle/>
        <a:p>
          <a:r>
            <a:rPr lang="en-US" dirty="0" smtClean="0"/>
            <a:t>I click the other radio button</a:t>
          </a:r>
          <a:endParaRPr lang="en-US" dirty="0"/>
        </a:p>
      </dgm:t>
    </dgm:pt>
    <dgm:pt modelId="{C57AB827-20D3-4780-BD72-5446F9DFF11F}" type="parTrans" cxnId="{5C606ACF-9B87-40A1-B263-C248816DCF99}">
      <dgm:prSet/>
      <dgm:spPr/>
      <dgm:t>
        <a:bodyPr/>
        <a:lstStyle/>
        <a:p>
          <a:endParaRPr lang="en-US"/>
        </a:p>
      </dgm:t>
    </dgm:pt>
    <dgm:pt modelId="{2311EA54-0922-4D5A-8E8D-A6146ED2BF50}" type="sibTrans" cxnId="{5C606ACF-9B87-40A1-B263-C248816DCF99}">
      <dgm:prSet/>
      <dgm:spPr/>
      <dgm:t>
        <a:bodyPr/>
        <a:lstStyle/>
        <a:p>
          <a:endParaRPr lang="en-US"/>
        </a:p>
      </dgm:t>
    </dgm:pt>
    <dgm:pt modelId="{23A68B3B-327F-47B2-AB3E-57C9BB5DE74B}">
      <dgm:prSet phldrT="[Text]"/>
      <dgm:spPr/>
      <dgm:t>
        <a:bodyPr/>
        <a:lstStyle/>
        <a:p>
          <a:r>
            <a:rPr lang="en-US" dirty="0" smtClean="0"/>
            <a:t>A textbox appears to fill out</a:t>
          </a:r>
          <a:endParaRPr lang="en-US" dirty="0"/>
        </a:p>
      </dgm:t>
    </dgm:pt>
    <dgm:pt modelId="{02411091-92AB-4A39-B37A-B9CA0756D9F0}" type="parTrans" cxnId="{D2B860E4-B138-449A-ACE7-FB24BE581C75}">
      <dgm:prSet/>
      <dgm:spPr/>
      <dgm:t>
        <a:bodyPr/>
        <a:lstStyle/>
        <a:p>
          <a:endParaRPr lang="en-US"/>
        </a:p>
      </dgm:t>
    </dgm:pt>
    <dgm:pt modelId="{9D592783-4230-4E96-9BAE-70B9A85D9C91}" type="sibTrans" cxnId="{D2B860E4-B138-449A-ACE7-FB24BE581C75}">
      <dgm:prSet/>
      <dgm:spPr/>
      <dgm:t>
        <a:bodyPr/>
        <a:lstStyle/>
        <a:p>
          <a:endParaRPr lang="en-US"/>
        </a:p>
      </dgm:t>
    </dgm:pt>
    <dgm:pt modelId="{0AA7B483-B693-4793-882A-0CB74877045A}" type="pres">
      <dgm:prSet presAssocID="{B3448040-1400-42DE-A57E-32BD607BC76D}" presName="Name0" presStyleCnt="0">
        <dgm:presLayoutVars>
          <dgm:dir/>
          <dgm:resizeHandles val="exact"/>
        </dgm:presLayoutVars>
      </dgm:prSet>
      <dgm:spPr/>
    </dgm:pt>
    <dgm:pt modelId="{1E1E2423-08B7-46D4-BE82-20E66998D69D}" type="pres">
      <dgm:prSet presAssocID="{8EF01247-2C20-4E21-8E84-2FE94A376D3C}" presName="node" presStyleLbl="node1" presStyleIdx="0" presStyleCnt="2">
        <dgm:presLayoutVars>
          <dgm:bulletEnabled val="1"/>
        </dgm:presLayoutVars>
      </dgm:prSet>
      <dgm:spPr/>
    </dgm:pt>
    <dgm:pt modelId="{B211BF34-F148-4112-9398-A759942DE156}" type="pres">
      <dgm:prSet presAssocID="{2311EA54-0922-4D5A-8E8D-A6146ED2BF50}" presName="sibTrans" presStyleLbl="sibTrans2D1" presStyleIdx="0" presStyleCnt="1"/>
      <dgm:spPr/>
    </dgm:pt>
    <dgm:pt modelId="{1A5A8C8E-35E8-4DAD-B951-4CA210F7DBA4}" type="pres">
      <dgm:prSet presAssocID="{2311EA54-0922-4D5A-8E8D-A6146ED2BF50}" presName="connectorText" presStyleLbl="sibTrans2D1" presStyleIdx="0" presStyleCnt="1"/>
      <dgm:spPr/>
    </dgm:pt>
    <dgm:pt modelId="{131E621F-3550-4D5A-81B8-85074B0EEC73}" type="pres">
      <dgm:prSet presAssocID="{23A68B3B-327F-47B2-AB3E-57C9BB5DE74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58DE01-3DC4-4C69-9ADE-1CEA0FCF2D5F}" type="presOf" srcId="{B3448040-1400-42DE-A57E-32BD607BC76D}" destId="{0AA7B483-B693-4793-882A-0CB74877045A}" srcOrd="0" destOrd="0" presId="urn:microsoft.com/office/officeart/2005/8/layout/process1"/>
    <dgm:cxn modelId="{94CC8DAD-D488-44C5-8DA0-B2EDACF2DFFD}" type="presOf" srcId="{2311EA54-0922-4D5A-8E8D-A6146ED2BF50}" destId="{1A5A8C8E-35E8-4DAD-B951-4CA210F7DBA4}" srcOrd="1" destOrd="0" presId="urn:microsoft.com/office/officeart/2005/8/layout/process1"/>
    <dgm:cxn modelId="{5C606ACF-9B87-40A1-B263-C248816DCF99}" srcId="{B3448040-1400-42DE-A57E-32BD607BC76D}" destId="{8EF01247-2C20-4E21-8E84-2FE94A376D3C}" srcOrd="0" destOrd="0" parTransId="{C57AB827-20D3-4780-BD72-5446F9DFF11F}" sibTransId="{2311EA54-0922-4D5A-8E8D-A6146ED2BF50}"/>
    <dgm:cxn modelId="{D2B860E4-B138-449A-ACE7-FB24BE581C75}" srcId="{B3448040-1400-42DE-A57E-32BD607BC76D}" destId="{23A68B3B-327F-47B2-AB3E-57C9BB5DE74B}" srcOrd="1" destOrd="0" parTransId="{02411091-92AB-4A39-B37A-B9CA0756D9F0}" sibTransId="{9D592783-4230-4E96-9BAE-70B9A85D9C91}"/>
    <dgm:cxn modelId="{8B0E91DE-97F5-4012-A39C-BCE338CAF8F1}" type="presOf" srcId="{23A68B3B-327F-47B2-AB3E-57C9BB5DE74B}" destId="{131E621F-3550-4D5A-81B8-85074B0EEC73}" srcOrd="0" destOrd="0" presId="urn:microsoft.com/office/officeart/2005/8/layout/process1"/>
    <dgm:cxn modelId="{CB18A248-A88B-43F4-AA9E-1BA57262336B}" type="presOf" srcId="{8EF01247-2C20-4E21-8E84-2FE94A376D3C}" destId="{1E1E2423-08B7-46D4-BE82-20E66998D69D}" srcOrd="0" destOrd="0" presId="urn:microsoft.com/office/officeart/2005/8/layout/process1"/>
    <dgm:cxn modelId="{B089998E-153E-4945-A14E-BB617793BEC3}" type="presOf" srcId="{2311EA54-0922-4D5A-8E8D-A6146ED2BF50}" destId="{B211BF34-F148-4112-9398-A759942DE156}" srcOrd="0" destOrd="0" presId="urn:microsoft.com/office/officeart/2005/8/layout/process1"/>
    <dgm:cxn modelId="{79666AC9-4374-429C-B02E-A413A15799FB}" type="presParOf" srcId="{0AA7B483-B693-4793-882A-0CB74877045A}" destId="{1E1E2423-08B7-46D4-BE82-20E66998D69D}" srcOrd="0" destOrd="0" presId="urn:microsoft.com/office/officeart/2005/8/layout/process1"/>
    <dgm:cxn modelId="{E7DD3471-46B4-45A1-BD4A-54EB4AA90C42}" type="presParOf" srcId="{0AA7B483-B693-4793-882A-0CB74877045A}" destId="{B211BF34-F148-4112-9398-A759942DE156}" srcOrd="1" destOrd="0" presId="urn:microsoft.com/office/officeart/2005/8/layout/process1"/>
    <dgm:cxn modelId="{5766627E-9DEF-42E1-95C4-7D9B2630484F}" type="presParOf" srcId="{B211BF34-F148-4112-9398-A759942DE156}" destId="{1A5A8C8E-35E8-4DAD-B951-4CA210F7DBA4}" srcOrd="0" destOrd="0" presId="urn:microsoft.com/office/officeart/2005/8/layout/process1"/>
    <dgm:cxn modelId="{88D75032-50D0-4047-81E3-447687FE4EB8}" type="presParOf" srcId="{0AA7B483-B693-4793-882A-0CB74877045A}" destId="{131E621F-3550-4D5A-81B8-85074B0EEC73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D337EF-C2B9-46F9-88A4-ABF6413CA8D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B4EA733-5C2D-45E7-9875-A76592C88F6D}">
      <dgm:prSet phldrT="[Text]"/>
      <dgm:spPr/>
      <dgm:t>
        <a:bodyPr/>
        <a:lstStyle/>
        <a:p>
          <a:r>
            <a:rPr lang="en-US" dirty="0" smtClean="0"/>
            <a:t>Given Input</a:t>
          </a:r>
          <a:endParaRPr lang="en-US" dirty="0"/>
        </a:p>
      </dgm:t>
    </dgm:pt>
    <dgm:pt modelId="{FAA66438-0AF2-4759-BE89-C731BCAD0500}" type="parTrans" cxnId="{7C43A81E-30D6-4653-9073-4966AA13F7B0}">
      <dgm:prSet/>
      <dgm:spPr/>
      <dgm:t>
        <a:bodyPr/>
        <a:lstStyle/>
        <a:p>
          <a:endParaRPr lang="en-US"/>
        </a:p>
      </dgm:t>
    </dgm:pt>
    <dgm:pt modelId="{29710A65-ACBE-44D2-8953-94FE84943637}" type="sibTrans" cxnId="{7C43A81E-30D6-4653-9073-4966AA13F7B0}">
      <dgm:prSet/>
      <dgm:spPr/>
      <dgm:t>
        <a:bodyPr/>
        <a:lstStyle/>
        <a:p>
          <a:endParaRPr lang="en-US"/>
        </a:p>
      </dgm:t>
    </dgm:pt>
    <dgm:pt modelId="{EEC18D37-7778-450E-A3A4-95B2DEA29936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7E2F69DC-D6B4-4A4A-B646-F4BE25ABAE6E}" type="parTrans" cxnId="{A4998891-4F8F-4E09-9B3A-FF4B1C5E3863}">
      <dgm:prSet/>
      <dgm:spPr/>
      <dgm:t>
        <a:bodyPr/>
        <a:lstStyle/>
        <a:p>
          <a:endParaRPr lang="en-US"/>
        </a:p>
      </dgm:t>
    </dgm:pt>
    <dgm:pt modelId="{345156AB-A7B8-4504-829E-EC98F0903214}" type="sibTrans" cxnId="{A4998891-4F8F-4E09-9B3A-FF4B1C5E3863}">
      <dgm:prSet/>
      <dgm:spPr/>
      <dgm:t>
        <a:bodyPr/>
        <a:lstStyle/>
        <a:p>
          <a:endParaRPr lang="en-US"/>
        </a:p>
      </dgm:t>
    </dgm:pt>
    <dgm:pt modelId="{00407ABD-4ED5-4930-B97F-54E7BC02CF4F}" type="pres">
      <dgm:prSet presAssocID="{07D337EF-C2B9-46F9-88A4-ABF6413CA8DF}" presName="Name0" presStyleCnt="0">
        <dgm:presLayoutVars>
          <dgm:dir/>
          <dgm:resizeHandles val="exact"/>
        </dgm:presLayoutVars>
      </dgm:prSet>
      <dgm:spPr/>
    </dgm:pt>
    <dgm:pt modelId="{DA4A788C-0E93-40BF-BA07-6088B6B082C8}" type="pres">
      <dgm:prSet presAssocID="{BB4EA733-5C2D-45E7-9875-A76592C88F6D}" presName="node" presStyleLbl="node1" presStyleIdx="0" presStyleCnt="2">
        <dgm:presLayoutVars>
          <dgm:bulletEnabled val="1"/>
        </dgm:presLayoutVars>
      </dgm:prSet>
      <dgm:spPr/>
    </dgm:pt>
    <dgm:pt modelId="{0F500DDB-6843-4075-AE70-D00BF558C2AF}" type="pres">
      <dgm:prSet presAssocID="{29710A65-ACBE-44D2-8953-94FE84943637}" presName="sibTrans" presStyleLbl="sibTrans2D1" presStyleIdx="0" presStyleCnt="1"/>
      <dgm:spPr/>
    </dgm:pt>
    <dgm:pt modelId="{D7F3395D-BC0D-4958-B17C-FE344B640FBB}" type="pres">
      <dgm:prSet presAssocID="{29710A65-ACBE-44D2-8953-94FE84943637}" presName="connectorText" presStyleLbl="sibTrans2D1" presStyleIdx="0" presStyleCnt="1"/>
      <dgm:spPr/>
    </dgm:pt>
    <dgm:pt modelId="{5F65D771-B70B-4ECC-99E3-A465894E4E9C}" type="pres">
      <dgm:prSet presAssocID="{EEC18D37-7778-450E-A3A4-95B2DEA29936}" presName="node" presStyleLbl="node1" presStyleIdx="1" presStyleCnt="2">
        <dgm:presLayoutVars>
          <dgm:bulletEnabled val="1"/>
        </dgm:presLayoutVars>
      </dgm:prSet>
      <dgm:spPr/>
    </dgm:pt>
  </dgm:ptLst>
  <dgm:cxnLst>
    <dgm:cxn modelId="{A553D470-4726-4F74-9419-7CB0BE125394}" type="presOf" srcId="{07D337EF-C2B9-46F9-88A4-ABF6413CA8DF}" destId="{00407ABD-4ED5-4930-B97F-54E7BC02CF4F}" srcOrd="0" destOrd="0" presId="urn:microsoft.com/office/officeart/2005/8/layout/process1"/>
    <dgm:cxn modelId="{A4998891-4F8F-4E09-9B3A-FF4B1C5E3863}" srcId="{07D337EF-C2B9-46F9-88A4-ABF6413CA8DF}" destId="{EEC18D37-7778-450E-A3A4-95B2DEA29936}" srcOrd="1" destOrd="0" parTransId="{7E2F69DC-D6B4-4A4A-B646-F4BE25ABAE6E}" sibTransId="{345156AB-A7B8-4504-829E-EC98F0903214}"/>
    <dgm:cxn modelId="{4B77D298-215E-4F18-B2CC-1F7F892986FA}" type="presOf" srcId="{29710A65-ACBE-44D2-8953-94FE84943637}" destId="{D7F3395D-BC0D-4958-B17C-FE344B640FBB}" srcOrd="1" destOrd="0" presId="urn:microsoft.com/office/officeart/2005/8/layout/process1"/>
    <dgm:cxn modelId="{FDBDA765-CCB1-4399-8F9D-0676E0ED095D}" type="presOf" srcId="{29710A65-ACBE-44D2-8953-94FE84943637}" destId="{0F500DDB-6843-4075-AE70-D00BF558C2AF}" srcOrd="0" destOrd="0" presId="urn:microsoft.com/office/officeart/2005/8/layout/process1"/>
    <dgm:cxn modelId="{B1451888-3BF0-4E84-ADF7-36EB740C248C}" type="presOf" srcId="{BB4EA733-5C2D-45E7-9875-A76592C88F6D}" destId="{DA4A788C-0E93-40BF-BA07-6088B6B082C8}" srcOrd="0" destOrd="0" presId="urn:microsoft.com/office/officeart/2005/8/layout/process1"/>
    <dgm:cxn modelId="{7C43A81E-30D6-4653-9073-4966AA13F7B0}" srcId="{07D337EF-C2B9-46F9-88A4-ABF6413CA8DF}" destId="{BB4EA733-5C2D-45E7-9875-A76592C88F6D}" srcOrd="0" destOrd="0" parTransId="{FAA66438-0AF2-4759-BE89-C731BCAD0500}" sibTransId="{29710A65-ACBE-44D2-8953-94FE84943637}"/>
    <dgm:cxn modelId="{4828FEE0-288B-42F2-B697-E80E71A8E290}" type="presOf" srcId="{EEC18D37-7778-450E-A3A4-95B2DEA29936}" destId="{5F65D771-B70B-4ECC-99E3-A465894E4E9C}" srcOrd="0" destOrd="0" presId="urn:microsoft.com/office/officeart/2005/8/layout/process1"/>
    <dgm:cxn modelId="{1B36EB34-45B9-4014-AAED-3454764791CD}" type="presParOf" srcId="{00407ABD-4ED5-4930-B97F-54E7BC02CF4F}" destId="{DA4A788C-0E93-40BF-BA07-6088B6B082C8}" srcOrd="0" destOrd="0" presId="urn:microsoft.com/office/officeart/2005/8/layout/process1"/>
    <dgm:cxn modelId="{DC9581D7-C3B6-48A0-AF98-B341DAC20D64}" type="presParOf" srcId="{00407ABD-4ED5-4930-B97F-54E7BC02CF4F}" destId="{0F500DDB-6843-4075-AE70-D00BF558C2AF}" srcOrd="1" destOrd="0" presId="urn:microsoft.com/office/officeart/2005/8/layout/process1"/>
    <dgm:cxn modelId="{F5AE7A9D-3B8F-47FD-98C9-7933057DA323}" type="presParOf" srcId="{0F500DDB-6843-4075-AE70-D00BF558C2AF}" destId="{D7F3395D-BC0D-4958-B17C-FE344B640FBB}" srcOrd="0" destOrd="0" presId="urn:microsoft.com/office/officeart/2005/8/layout/process1"/>
    <dgm:cxn modelId="{29FD0D45-66C6-4542-A373-ED9ADE27E33B}" type="presParOf" srcId="{00407ABD-4ED5-4930-B97F-54E7BC02CF4F}" destId="{5F65D771-B70B-4ECC-99E3-A465894E4E9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B4A201-B914-490B-9226-80CEEC4C441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6D35421-EE6D-4FCB-8688-B4CB44596CF6}">
      <dgm:prSet phldrT="[Text]"/>
      <dgm:spPr/>
      <dgm:t>
        <a:bodyPr/>
        <a:lstStyle/>
        <a:p>
          <a:r>
            <a:rPr lang="en-US" dirty="0" smtClean="0"/>
            <a:t>Inputs</a:t>
          </a:r>
          <a:endParaRPr lang="en-US" dirty="0"/>
        </a:p>
      </dgm:t>
    </dgm:pt>
    <dgm:pt modelId="{3580A90C-3894-4E1E-814A-A75420767DC8}" type="parTrans" cxnId="{0090E892-6172-4BD5-8EC7-B1E4C0E640B2}">
      <dgm:prSet/>
      <dgm:spPr/>
      <dgm:t>
        <a:bodyPr/>
        <a:lstStyle/>
        <a:p>
          <a:endParaRPr lang="en-US"/>
        </a:p>
      </dgm:t>
    </dgm:pt>
    <dgm:pt modelId="{16E7D33D-D724-495F-AE7E-8817A79F07D1}" type="sibTrans" cxnId="{0090E892-6172-4BD5-8EC7-B1E4C0E640B2}">
      <dgm:prSet/>
      <dgm:spPr/>
      <dgm:t>
        <a:bodyPr/>
        <a:lstStyle/>
        <a:p>
          <a:endParaRPr lang="en-US"/>
        </a:p>
      </dgm:t>
    </dgm:pt>
    <dgm:pt modelId="{7A50100D-0931-439C-874C-B3ECD2283368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65D36047-E1F3-48B3-9067-EA3B13A08E57}" type="parTrans" cxnId="{FE09AA20-EF72-4AFE-8102-B053ED660E60}">
      <dgm:prSet/>
      <dgm:spPr/>
      <dgm:t>
        <a:bodyPr/>
        <a:lstStyle/>
        <a:p>
          <a:endParaRPr lang="en-US"/>
        </a:p>
      </dgm:t>
    </dgm:pt>
    <dgm:pt modelId="{DEB5020D-5FCF-499D-B3C8-62933242E96C}" type="sibTrans" cxnId="{FE09AA20-EF72-4AFE-8102-B053ED660E60}">
      <dgm:prSet/>
      <dgm:spPr/>
      <dgm:t>
        <a:bodyPr/>
        <a:lstStyle/>
        <a:p>
          <a:endParaRPr lang="en-US"/>
        </a:p>
      </dgm:t>
    </dgm:pt>
    <dgm:pt modelId="{283160B5-D7BA-4A7D-9002-A68E6E9AE043}">
      <dgm:prSet phldrT="[Text]"/>
      <dgm:spPr/>
      <dgm:t>
        <a:bodyPr/>
        <a:lstStyle/>
        <a:p>
          <a:r>
            <a:rPr lang="en-US" dirty="0" smtClean="0"/>
            <a:t>Good</a:t>
          </a:r>
          <a:endParaRPr lang="en-US" dirty="0"/>
        </a:p>
      </dgm:t>
    </dgm:pt>
    <dgm:pt modelId="{8033E8FC-EC06-44A1-82B0-C3BE0A28716A}" type="parTrans" cxnId="{309C7AA8-C860-4859-8F41-C0FB0599B3D3}">
      <dgm:prSet/>
      <dgm:spPr/>
      <dgm:t>
        <a:bodyPr/>
        <a:lstStyle/>
        <a:p>
          <a:endParaRPr lang="en-US"/>
        </a:p>
      </dgm:t>
    </dgm:pt>
    <dgm:pt modelId="{18C93D38-EDDF-4FB4-99CE-9CD62A79638D}" type="sibTrans" cxnId="{309C7AA8-C860-4859-8F41-C0FB0599B3D3}">
      <dgm:prSet/>
      <dgm:spPr/>
      <dgm:t>
        <a:bodyPr/>
        <a:lstStyle/>
        <a:p>
          <a:endParaRPr lang="en-US"/>
        </a:p>
      </dgm:t>
    </dgm:pt>
    <dgm:pt modelId="{7FD65DCB-B608-4622-9D3A-7B77072EC483}">
      <dgm:prSet phldrT="[Text]"/>
      <dgm:spPr/>
      <dgm:t>
        <a:bodyPr/>
        <a:lstStyle/>
        <a:p>
          <a:r>
            <a:rPr lang="en-US" dirty="0" smtClean="0"/>
            <a:t>Bad</a:t>
          </a:r>
          <a:endParaRPr lang="en-US" dirty="0"/>
        </a:p>
      </dgm:t>
    </dgm:pt>
    <dgm:pt modelId="{324B1339-5B51-4BD1-8643-61851EDBF7B4}" type="parTrans" cxnId="{EBDFF1E4-D8C5-403C-A9F4-D4E432EE947E}">
      <dgm:prSet/>
      <dgm:spPr/>
      <dgm:t>
        <a:bodyPr/>
        <a:lstStyle/>
        <a:p>
          <a:endParaRPr lang="en-US"/>
        </a:p>
      </dgm:t>
    </dgm:pt>
    <dgm:pt modelId="{5E3E0748-56B3-43C7-A1DF-7D782F3968BE}" type="sibTrans" cxnId="{EBDFF1E4-D8C5-403C-A9F4-D4E432EE947E}">
      <dgm:prSet/>
      <dgm:spPr/>
      <dgm:t>
        <a:bodyPr/>
        <a:lstStyle/>
        <a:p>
          <a:endParaRPr lang="en-US"/>
        </a:p>
      </dgm:t>
    </dgm:pt>
    <dgm:pt modelId="{DFF0BFA8-E7EE-40D9-8BF4-174F2681ACC2}">
      <dgm:prSet phldrT="[Text]"/>
      <dgm:spPr/>
      <dgm:t>
        <a:bodyPr/>
        <a:lstStyle/>
        <a:p>
          <a:r>
            <a:rPr lang="en-US" dirty="0" smtClean="0"/>
            <a:t>Ugly</a:t>
          </a:r>
          <a:endParaRPr lang="en-US" dirty="0"/>
        </a:p>
      </dgm:t>
    </dgm:pt>
    <dgm:pt modelId="{95F11497-A2B4-4813-9CC1-C39632A46FFD}" type="parTrans" cxnId="{DA1D4BAA-A124-4FB2-A36E-324EF6A6FDB8}">
      <dgm:prSet/>
      <dgm:spPr/>
      <dgm:t>
        <a:bodyPr/>
        <a:lstStyle/>
        <a:p>
          <a:endParaRPr lang="en-US"/>
        </a:p>
      </dgm:t>
    </dgm:pt>
    <dgm:pt modelId="{6FA60AC8-D814-428A-9C92-65CEFE6E47EA}" type="sibTrans" cxnId="{DA1D4BAA-A124-4FB2-A36E-324EF6A6FDB8}">
      <dgm:prSet/>
      <dgm:spPr/>
      <dgm:t>
        <a:bodyPr/>
        <a:lstStyle/>
        <a:p>
          <a:endParaRPr lang="en-US"/>
        </a:p>
      </dgm:t>
    </dgm:pt>
    <dgm:pt modelId="{13B92787-25B6-415F-A6EB-B95097D0EAAC}">
      <dgm:prSet phldrT="[Text]"/>
      <dgm:spPr/>
      <dgm:t>
        <a:bodyPr/>
        <a:lstStyle/>
        <a:p>
          <a:r>
            <a:rPr lang="en-US" dirty="0" smtClean="0"/>
            <a:t>Blondie</a:t>
          </a:r>
          <a:endParaRPr lang="en-US" dirty="0"/>
        </a:p>
      </dgm:t>
    </dgm:pt>
    <dgm:pt modelId="{A8260735-3274-45D1-9A94-DC9A9BCA0037}" type="parTrans" cxnId="{AE9E3EE5-1C02-4E29-BCEB-4E4C5A99B452}">
      <dgm:prSet/>
      <dgm:spPr/>
      <dgm:t>
        <a:bodyPr/>
        <a:lstStyle/>
        <a:p>
          <a:endParaRPr lang="en-US"/>
        </a:p>
      </dgm:t>
    </dgm:pt>
    <dgm:pt modelId="{3C26F4F4-2E0D-4322-A948-98AD9346E83E}" type="sibTrans" cxnId="{AE9E3EE5-1C02-4E29-BCEB-4E4C5A99B452}">
      <dgm:prSet/>
      <dgm:spPr/>
      <dgm:t>
        <a:bodyPr/>
        <a:lstStyle/>
        <a:p>
          <a:endParaRPr lang="en-US"/>
        </a:p>
      </dgm:t>
    </dgm:pt>
    <dgm:pt modelId="{CCF35FAB-BE2D-4EED-92D0-FF3155018B2B}">
      <dgm:prSet phldrT="[Text]"/>
      <dgm:spPr/>
      <dgm:t>
        <a:bodyPr/>
        <a:lstStyle/>
        <a:p>
          <a:r>
            <a:rPr lang="en-US" dirty="0" smtClean="0"/>
            <a:t>Angel Eyes</a:t>
          </a:r>
          <a:endParaRPr lang="en-US" dirty="0"/>
        </a:p>
      </dgm:t>
    </dgm:pt>
    <dgm:pt modelId="{91FB43BC-AC65-4929-A466-DB5C551F7222}" type="parTrans" cxnId="{3CD17DE1-4A22-4F32-939B-8FEA45E41E19}">
      <dgm:prSet/>
      <dgm:spPr/>
      <dgm:t>
        <a:bodyPr/>
        <a:lstStyle/>
        <a:p>
          <a:endParaRPr lang="en-US"/>
        </a:p>
      </dgm:t>
    </dgm:pt>
    <dgm:pt modelId="{191D9EB8-D970-411B-991E-C5B50F7EE767}" type="sibTrans" cxnId="{3CD17DE1-4A22-4F32-939B-8FEA45E41E19}">
      <dgm:prSet/>
      <dgm:spPr/>
      <dgm:t>
        <a:bodyPr/>
        <a:lstStyle/>
        <a:p>
          <a:endParaRPr lang="en-US"/>
        </a:p>
      </dgm:t>
    </dgm:pt>
    <dgm:pt modelId="{ADA1BF8F-FB75-403D-90CA-EC8FC04BC711}">
      <dgm:prSet phldrT="[Text]"/>
      <dgm:spPr/>
      <dgm:t>
        <a:bodyPr/>
        <a:lstStyle/>
        <a:p>
          <a:r>
            <a:rPr lang="en-US" dirty="0" err="1" smtClean="0"/>
            <a:t>Tuco</a:t>
          </a:r>
          <a:endParaRPr lang="en-US" dirty="0"/>
        </a:p>
      </dgm:t>
    </dgm:pt>
    <dgm:pt modelId="{6C0033A1-B759-4D1F-9B83-8E421FD7F5AE}" type="parTrans" cxnId="{0234F671-5FD1-4EFA-B02E-E098F14C0B0F}">
      <dgm:prSet/>
      <dgm:spPr/>
      <dgm:t>
        <a:bodyPr/>
        <a:lstStyle/>
        <a:p>
          <a:endParaRPr lang="en-US"/>
        </a:p>
      </dgm:t>
    </dgm:pt>
    <dgm:pt modelId="{91F33B67-B928-4B0B-80C1-F372413A6E65}" type="sibTrans" cxnId="{0234F671-5FD1-4EFA-B02E-E098F14C0B0F}">
      <dgm:prSet/>
      <dgm:spPr/>
      <dgm:t>
        <a:bodyPr/>
        <a:lstStyle/>
        <a:p>
          <a:endParaRPr lang="en-US"/>
        </a:p>
      </dgm:t>
    </dgm:pt>
    <dgm:pt modelId="{993BD183-DD79-42B6-846B-E1153EC65975}" type="pres">
      <dgm:prSet presAssocID="{8AB4A201-B914-490B-9226-80CEEC4C4417}" presName="Name0" presStyleCnt="0">
        <dgm:presLayoutVars>
          <dgm:dir/>
          <dgm:resizeHandles val="exact"/>
        </dgm:presLayoutVars>
      </dgm:prSet>
      <dgm:spPr/>
    </dgm:pt>
    <dgm:pt modelId="{57239FF6-F5BA-4980-A2EB-8D5562DDCF5E}" type="pres">
      <dgm:prSet presAssocID="{56D35421-EE6D-4FCB-8688-B4CB44596CF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7F26C-36D8-4439-B8E2-5730EC6F122B}" type="pres">
      <dgm:prSet presAssocID="{16E7D33D-D724-495F-AE7E-8817A79F07D1}" presName="sibTrans" presStyleLbl="sibTrans2D1" presStyleIdx="0" presStyleCnt="1"/>
      <dgm:spPr/>
    </dgm:pt>
    <dgm:pt modelId="{2E30DC28-6488-4B70-8F58-BC8401A9DE1D}" type="pres">
      <dgm:prSet presAssocID="{16E7D33D-D724-495F-AE7E-8817A79F07D1}" presName="connectorText" presStyleLbl="sibTrans2D1" presStyleIdx="0" presStyleCnt="1"/>
      <dgm:spPr/>
    </dgm:pt>
    <dgm:pt modelId="{469E7C11-CC85-4DC9-A38D-790BF8EE1DF8}" type="pres">
      <dgm:prSet presAssocID="{7A50100D-0931-439C-874C-B3ECD2283368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90E892-6172-4BD5-8EC7-B1E4C0E640B2}" srcId="{8AB4A201-B914-490B-9226-80CEEC4C4417}" destId="{56D35421-EE6D-4FCB-8688-B4CB44596CF6}" srcOrd="0" destOrd="0" parTransId="{3580A90C-3894-4E1E-814A-A75420767DC8}" sibTransId="{16E7D33D-D724-495F-AE7E-8817A79F07D1}"/>
    <dgm:cxn modelId="{9E316978-95D9-438C-B734-C2967CAB9409}" type="presOf" srcId="{CCF35FAB-BE2D-4EED-92D0-FF3155018B2B}" destId="{469E7C11-CC85-4DC9-A38D-790BF8EE1DF8}" srcOrd="0" destOrd="2" presId="urn:microsoft.com/office/officeart/2005/8/layout/process1"/>
    <dgm:cxn modelId="{EBDFF1E4-D8C5-403C-A9F4-D4E432EE947E}" srcId="{56D35421-EE6D-4FCB-8688-B4CB44596CF6}" destId="{7FD65DCB-B608-4622-9D3A-7B77072EC483}" srcOrd="1" destOrd="0" parTransId="{324B1339-5B51-4BD1-8643-61851EDBF7B4}" sibTransId="{5E3E0748-56B3-43C7-A1DF-7D782F3968BE}"/>
    <dgm:cxn modelId="{C8F81BC3-DFC9-4DE8-AFE4-D136D0C5BAAA}" type="presOf" srcId="{283160B5-D7BA-4A7D-9002-A68E6E9AE043}" destId="{57239FF6-F5BA-4980-A2EB-8D5562DDCF5E}" srcOrd="0" destOrd="1" presId="urn:microsoft.com/office/officeart/2005/8/layout/process1"/>
    <dgm:cxn modelId="{774064AC-58BC-487F-92C1-6726C9C514B4}" type="presOf" srcId="{7A50100D-0931-439C-874C-B3ECD2283368}" destId="{469E7C11-CC85-4DC9-A38D-790BF8EE1DF8}" srcOrd="0" destOrd="0" presId="urn:microsoft.com/office/officeart/2005/8/layout/process1"/>
    <dgm:cxn modelId="{A48E70F5-4E70-42C3-B543-72618B87F800}" type="presOf" srcId="{ADA1BF8F-FB75-403D-90CA-EC8FC04BC711}" destId="{469E7C11-CC85-4DC9-A38D-790BF8EE1DF8}" srcOrd="0" destOrd="3" presId="urn:microsoft.com/office/officeart/2005/8/layout/process1"/>
    <dgm:cxn modelId="{FE09AA20-EF72-4AFE-8102-B053ED660E60}" srcId="{8AB4A201-B914-490B-9226-80CEEC4C4417}" destId="{7A50100D-0931-439C-874C-B3ECD2283368}" srcOrd="1" destOrd="0" parTransId="{65D36047-E1F3-48B3-9067-EA3B13A08E57}" sibTransId="{DEB5020D-5FCF-499D-B3C8-62933242E96C}"/>
    <dgm:cxn modelId="{16DD0ABF-2F1A-4F37-84D8-333576EED6DD}" type="presOf" srcId="{16E7D33D-D724-495F-AE7E-8817A79F07D1}" destId="{2E30DC28-6488-4B70-8F58-BC8401A9DE1D}" srcOrd="1" destOrd="0" presId="urn:microsoft.com/office/officeart/2005/8/layout/process1"/>
    <dgm:cxn modelId="{2DA4F483-29FA-4F58-85CE-E8D82624E7E9}" type="presOf" srcId="{7FD65DCB-B608-4622-9D3A-7B77072EC483}" destId="{57239FF6-F5BA-4980-A2EB-8D5562DDCF5E}" srcOrd="0" destOrd="2" presId="urn:microsoft.com/office/officeart/2005/8/layout/process1"/>
    <dgm:cxn modelId="{DA1D4BAA-A124-4FB2-A36E-324EF6A6FDB8}" srcId="{56D35421-EE6D-4FCB-8688-B4CB44596CF6}" destId="{DFF0BFA8-E7EE-40D9-8BF4-174F2681ACC2}" srcOrd="2" destOrd="0" parTransId="{95F11497-A2B4-4813-9CC1-C39632A46FFD}" sibTransId="{6FA60AC8-D814-428A-9C92-65CEFE6E47EA}"/>
    <dgm:cxn modelId="{0234F671-5FD1-4EFA-B02E-E098F14C0B0F}" srcId="{7A50100D-0931-439C-874C-B3ECD2283368}" destId="{ADA1BF8F-FB75-403D-90CA-EC8FC04BC711}" srcOrd="2" destOrd="0" parTransId="{6C0033A1-B759-4D1F-9B83-8E421FD7F5AE}" sibTransId="{91F33B67-B928-4B0B-80C1-F372413A6E65}"/>
    <dgm:cxn modelId="{F0C54993-2CAD-48AE-A5E4-207C80948F1D}" type="presOf" srcId="{56D35421-EE6D-4FCB-8688-B4CB44596CF6}" destId="{57239FF6-F5BA-4980-A2EB-8D5562DDCF5E}" srcOrd="0" destOrd="0" presId="urn:microsoft.com/office/officeart/2005/8/layout/process1"/>
    <dgm:cxn modelId="{3CD17DE1-4A22-4F32-939B-8FEA45E41E19}" srcId="{7A50100D-0931-439C-874C-B3ECD2283368}" destId="{CCF35FAB-BE2D-4EED-92D0-FF3155018B2B}" srcOrd="1" destOrd="0" parTransId="{91FB43BC-AC65-4929-A466-DB5C551F7222}" sibTransId="{191D9EB8-D970-411B-991E-C5B50F7EE767}"/>
    <dgm:cxn modelId="{A00682D6-AD37-492A-ABAA-53D080D5E6D2}" type="presOf" srcId="{DFF0BFA8-E7EE-40D9-8BF4-174F2681ACC2}" destId="{57239FF6-F5BA-4980-A2EB-8D5562DDCF5E}" srcOrd="0" destOrd="3" presId="urn:microsoft.com/office/officeart/2005/8/layout/process1"/>
    <dgm:cxn modelId="{AE9E3EE5-1C02-4E29-BCEB-4E4C5A99B452}" srcId="{7A50100D-0931-439C-874C-B3ECD2283368}" destId="{13B92787-25B6-415F-A6EB-B95097D0EAAC}" srcOrd="0" destOrd="0" parTransId="{A8260735-3274-45D1-9A94-DC9A9BCA0037}" sibTransId="{3C26F4F4-2E0D-4322-A948-98AD9346E83E}"/>
    <dgm:cxn modelId="{309C7AA8-C860-4859-8F41-C0FB0599B3D3}" srcId="{56D35421-EE6D-4FCB-8688-B4CB44596CF6}" destId="{283160B5-D7BA-4A7D-9002-A68E6E9AE043}" srcOrd="0" destOrd="0" parTransId="{8033E8FC-EC06-44A1-82B0-C3BE0A28716A}" sibTransId="{18C93D38-EDDF-4FB4-99CE-9CD62A79638D}"/>
    <dgm:cxn modelId="{9BC3B784-98FC-475B-8189-64B5293074EB}" type="presOf" srcId="{13B92787-25B6-415F-A6EB-B95097D0EAAC}" destId="{469E7C11-CC85-4DC9-A38D-790BF8EE1DF8}" srcOrd="0" destOrd="1" presId="urn:microsoft.com/office/officeart/2005/8/layout/process1"/>
    <dgm:cxn modelId="{B0BB22FA-457F-445C-AFEB-E45F44F06142}" type="presOf" srcId="{16E7D33D-D724-495F-AE7E-8817A79F07D1}" destId="{6BC7F26C-36D8-4439-B8E2-5730EC6F122B}" srcOrd="0" destOrd="0" presId="urn:microsoft.com/office/officeart/2005/8/layout/process1"/>
    <dgm:cxn modelId="{8073A29C-44A1-4A8F-9246-FEC9EC078E38}" type="presOf" srcId="{8AB4A201-B914-490B-9226-80CEEC4C4417}" destId="{993BD183-DD79-42B6-846B-E1153EC65975}" srcOrd="0" destOrd="0" presId="urn:microsoft.com/office/officeart/2005/8/layout/process1"/>
    <dgm:cxn modelId="{5B96349D-0212-4754-8007-C9FDB321E6EC}" type="presParOf" srcId="{993BD183-DD79-42B6-846B-E1153EC65975}" destId="{57239FF6-F5BA-4980-A2EB-8D5562DDCF5E}" srcOrd="0" destOrd="0" presId="urn:microsoft.com/office/officeart/2005/8/layout/process1"/>
    <dgm:cxn modelId="{30C728E9-2332-47D9-8C41-BFB803EC716B}" type="presParOf" srcId="{993BD183-DD79-42B6-846B-E1153EC65975}" destId="{6BC7F26C-36D8-4439-B8E2-5730EC6F122B}" srcOrd="1" destOrd="0" presId="urn:microsoft.com/office/officeart/2005/8/layout/process1"/>
    <dgm:cxn modelId="{341FC4C7-560B-40A4-980E-040E6CF8A2C0}" type="presParOf" srcId="{6BC7F26C-36D8-4439-B8E2-5730EC6F122B}" destId="{2E30DC28-6488-4B70-8F58-BC8401A9DE1D}" srcOrd="0" destOrd="0" presId="urn:microsoft.com/office/officeart/2005/8/layout/process1"/>
    <dgm:cxn modelId="{1382162D-D9BC-4DBB-B864-02CC39A4F16B}" type="presParOf" srcId="{993BD183-DD79-42B6-846B-E1153EC65975}" destId="{469E7C11-CC85-4DC9-A38D-790BF8EE1DF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0A110F-9DFF-4D71-8047-02AC81C382F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6C051C6-B697-412B-A80C-B9D6E5C443AD}">
      <dgm:prSet phldrT="[Text]"/>
      <dgm:spPr/>
      <dgm:t>
        <a:bodyPr/>
        <a:lstStyle/>
        <a:p>
          <a:r>
            <a:rPr lang="en-US" dirty="0" smtClean="0"/>
            <a:t>Changing Inputs</a:t>
          </a:r>
          <a:endParaRPr lang="en-US" dirty="0"/>
        </a:p>
      </dgm:t>
    </dgm:pt>
    <dgm:pt modelId="{9CA07CC0-6C01-4E97-B77A-F4E8E1C6DFD1}" type="parTrans" cxnId="{A617B8B8-15CB-450C-8235-E47F79BD6470}">
      <dgm:prSet/>
      <dgm:spPr/>
      <dgm:t>
        <a:bodyPr/>
        <a:lstStyle/>
        <a:p>
          <a:endParaRPr lang="en-US"/>
        </a:p>
      </dgm:t>
    </dgm:pt>
    <dgm:pt modelId="{0974F0FF-8418-4D04-BACC-34F771AD1DFE}" type="sibTrans" cxnId="{A617B8B8-15CB-450C-8235-E47F79BD6470}">
      <dgm:prSet/>
      <dgm:spPr/>
      <dgm:t>
        <a:bodyPr/>
        <a:lstStyle/>
        <a:p>
          <a:endParaRPr lang="en-US"/>
        </a:p>
      </dgm:t>
    </dgm:pt>
    <dgm:pt modelId="{22C63ACE-3036-44E1-AA66-C93D2883A4F4}">
      <dgm:prSet phldrT="[Text]"/>
      <dgm:spPr/>
      <dgm:t>
        <a:bodyPr/>
        <a:lstStyle/>
        <a:p>
          <a:r>
            <a:rPr lang="en-US" dirty="0" smtClean="0"/>
            <a:t>Verifying Outputs</a:t>
          </a:r>
          <a:endParaRPr lang="en-US" dirty="0"/>
        </a:p>
      </dgm:t>
    </dgm:pt>
    <dgm:pt modelId="{3D5E17EA-2C0F-434A-A28A-920D9A863519}" type="parTrans" cxnId="{6608C8A1-C320-46F6-8A79-5FFB1EF2C8BB}">
      <dgm:prSet/>
      <dgm:spPr/>
      <dgm:t>
        <a:bodyPr/>
        <a:lstStyle/>
        <a:p>
          <a:endParaRPr lang="en-US"/>
        </a:p>
      </dgm:t>
    </dgm:pt>
    <dgm:pt modelId="{44B5B6A8-E815-49C9-97C5-C39D45379579}" type="sibTrans" cxnId="{6608C8A1-C320-46F6-8A79-5FFB1EF2C8BB}">
      <dgm:prSet/>
      <dgm:spPr/>
      <dgm:t>
        <a:bodyPr/>
        <a:lstStyle/>
        <a:p>
          <a:endParaRPr lang="en-US"/>
        </a:p>
      </dgm:t>
    </dgm:pt>
    <dgm:pt modelId="{1AB3D61E-C6C6-4E5A-812A-F1D4E3F44933}" type="pres">
      <dgm:prSet presAssocID="{E20A110F-9DFF-4D71-8047-02AC81C382F1}" presName="Name0" presStyleCnt="0">
        <dgm:presLayoutVars>
          <dgm:dir/>
          <dgm:resizeHandles val="exact"/>
        </dgm:presLayoutVars>
      </dgm:prSet>
      <dgm:spPr/>
    </dgm:pt>
    <dgm:pt modelId="{BB7ABCF8-8982-4DE9-9FC0-48F552EFDA56}" type="pres">
      <dgm:prSet presAssocID="{36C051C6-B697-412B-A80C-B9D6E5C443A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2D210A-3C27-4754-82CE-E986030F4C3A}" type="pres">
      <dgm:prSet presAssocID="{0974F0FF-8418-4D04-BACC-34F771AD1DFE}" presName="sibTrans" presStyleLbl="sibTrans2D1" presStyleIdx="0" presStyleCnt="1"/>
      <dgm:spPr/>
    </dgm:pt>
    <dgm:pt modelId="{EFF02995-3C40-4C64-B91D-53BA7C0A5F94}" type="pres">
      <dgm:prSet presAssocID="{0974F0FF-8418-4D04-BACC-34F771AD1DFE}" presName="connectorText" presStyleLbl="sibTrans2D1" presStyleIdx="0" presStyleCnt="1"/>
      <dgm:spPr/>
    </dgm:pt>
    <dgm:pt modelId="{AE9CB3AA-A27D-4627-BE93-B92F7AF530A0}" type="pres">
      <dgm:prSet presAssocID="{22C63ACE-3036-44E1-AA66-C93D2883A4F4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A5122F-2E29-4511-AB8F-FAC5A52586BA}" type="presOf" srcId="{36C051C6-B697-412B-A80C-B9D6E5C443AD}" destId="{BB7ABCF8-8982-4DE9-9FC0-48F552EFDA56}" srcOrd="0" destOrd="0" presId="urn:microsoft.com/office/officeart/2005/8/layout/process1"/>
    <dgm:cxn modelId="{5743818C-A06E-46F0-9D2B-314BC33F01E5}" type="presOf" srcId="{0974F0FF-8418-4D04-BACC-34F771AD1DFE}" destId="{EFF02995-3C40-4C64-B91D-53BA7C0A5F94}" srcOrd="1" destOrd="0" presId="urn:microsoft.com/office/officeart/2005/8/layout/process1"/>
    <dgm:cxn modelId="{BC3FC5DB-F512-408B-95AA-26239B3B76E4}" type="presOf" srcId="{0974F0FF-8418-4D04-BACC-34F771AD1DFE}" destId="{1D2D210A-3C27-4754-82CE-E986030F4C3A}" srcOrd="0" destOrd="0" presId="urn:microsoft.com/office/officeart/2005/8/layout/process1"/>
    <dgm:cxn modelId="{A4449812-F5F8-491B-8855-0CAA6A895DC9}" type="presOf" srcId="{22C63ACE-3036-44E1-AA66-C93D2883A4F4}" destId="{AE9CB3AA-A27D-4627-BE93-B92F7AF530A0}" srcOrd="0" destOrd="0" presId="urn:microsoft.com/office/officeart/2005/8/layout/process1"/>
    <dgm:cxn modelId="{A617B8B8-15CB-450C-8235-E47F79BD6470}" srcId="{E20A110F-9DFF-4D71-8047-02AC81C382F1}" destId="{36C051C6-B697-412B-A80C-B9D6E5C443AD}" srcOrd="0" destOrd="0" parTransId="{9CA07CC0-6C01-4E97-B77A-F4E8E1C6DFD1}" sibTransId="{0974F0FF-8418-4D04-BACC-34F771AD1DFE}"/>
    <dgm:cxn modelId="{6608C8A1-C320-46F6-8A79-5FFB1EF2C8BB}" srcId="{E20A110F-9DFF-4D71-8047-02AC81C382F1}" destId="{22C63ACE-3036-44E1-AA66-C93D2883A4F4}" srcOrd="1" destOrd="0" parTransId="{3D5E17EA-2C0F-434A-A28A-920D9A863519}" sibTransId="{44B5B6A8-E815-49C9-97C5-C39D45379579}"/>
    <dgm:cxn modelId="{BEF1C782-C7D3-446F-9E03-BE7F67F0D37A}" type="presOf" srcId="{E20A110F-9DFF-4D71-8047-02AC81C382F1}" destId="{1AB3D61E-C6C6-4E5A-812A-F1D4E3F44933}" srcOrd="0" destOrd="0" presId="urn:microsoft.com/office/officeart/2005/8/layout/process1"/>
    <dgm:cxn modelId="{5CEDE42D-7B33-4865-9127-C9DA34C06464}" type="presParOf" srcId="{1AB3D61E-C6C6-4E5A-812A-F1D4E3F44933}" destId="{BB7ABCF8-8982-4DE9-9FC0-48F552EFDA56}" srcOrd="0" destOrd="0" presId="urn:microsoft.com/office/officeart/2005/8/layout/process1"/>
    <dgm:cxn modelId="{22B64302-5590-4FB2-A12C-3AC0CF2A6676}" type="presParOf" srcId="{1AB3D61E-C6C6-4E5A-812A-F1D4E3F44933}" destId="{1D2D210A-3C27-4754-82CE-E986030F4C3A}" srcOrd="1" destOrd="0" presId="urn:microsoft.com/office/officeart/2005/8/layout/process1"/>
    <dgm:cxn modelId="{0F495D7E-A82D-4CEA-8BDE-F9175A2AD96E}" type="presParOf" srcId="{1D2D210A-3C27-4754-82CE-E986030F4C3A}" destId="{EFF02995-3C40-4C64-B91D-53BA7C0A5F94}" srcOrd="0" destOrd="0" presId="urn:microsoft.com/office/officeart/2005/8/layout/process1"/>
    <dgm:cxn modelId="{5161BC26-0889-4975-881A-B5DB19EBE58C}" type="presParOf" srcId="{1AB3D61E-C6C6-4E5A-812A-F1D4E3F44933}" destId="{AE9CB3AA-A27D-4627-BE93-B92F7AF530A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ACEFF8-AB07-4132-B1BC-35D5727B6EE3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623C07DA-97A7-4BB5-ADDB-2614E3D07D22}">
      <dgm:prSet phldrT="[Text]"/>
      <dgm:spPr/>
      <dgm:t>
        <a:bodyPr/>
        <a:lstStyle/>
        <a:p>
          <a:r>
            <a:rPr lang="en-US" dirty="0" smtClean="0"/>
            <a:t>Unit Testing</a:t>
          </a:r>
          <a:endParaRPr lang="en-US" dirty="0"/>
        </a:p>
      </dgm:t>
    </dgm:pt>
    <dgm:pt modelId="{B2F11EDE-5D7A-4C1A-8FC5-8190A7446437}" type="parTrans" cxnId="{3B2099ED-2C4E-4BA4-AA80-F579C966FC24}">
      <dgm:prSet/>
      <dgm:spPr/>
      <dgm:t>
        <a:bodyPr/>
        <a:lstStyle/>
        <a:p>
          <a:endParaRPr lang="en-US"/>
        </a:p>
      </dgm:t>
    </dgm:pt>
    <dgm:pt modelId="{3AE110A5-EDD0-4C72-98FB-816B4EC8C40D}" type="sibTrans" cxnId="{3B2099ED-2C4E-4BA4-AA80-F579C966FC24}">
      <dgm:prSet/>
      <dgm:spPr/>
      <dgm:t>
        <a:bodyPr/>
        <a:lstStyle/>
        <a:p>
          <a:endParaRPr lang="en-US"/>
        </a:p>
      </dgm:t>
    </dgm:pt>
    <dgm:pt modelId="{F3A96D96-2C5C-4B80-82E0-5C282F59C067}">
      <dgm:prSet phldrT="[Text]"/>
      <dgm:spPr/>
      <dgm:t>
        <a:bodyPr/>
        <a:lstStyle/>
        <a:p>
          <a:r>
            <a:rPr lang="en-US" dirty="0" smtClean="0"/>
            <a:t>Integration Testing</a:t>
          </a:r>
          <a:endParaRPr lang="en-US" dirty="0"/>
        </a:p>
      </dgm:t>
    </dgm:pt>
    <dgm:pt modelId="{2D1740A1-EED5-4E2B-9353-DC7B478C64D8}" type="parTrans" cxnId="{6B55E679-EB07-4F84-B3FF-58A2F5470452}">
      <dgm:prSet/>
      <dgm:spPr/>
      <dgm:t>
        <a:bodyPr/>
        <a:lstStyle/>
        <a:p>
          <a:endParaRPr lang="en-US"/>
        </a:p>
      </dgm:t>
    </dgm:pt>
    <dgm:pt modelId="{4744756E-BA90-4CB1-AE97-958CC1C776C8}" type="sibTrans" cxnId="{6B55E679-EB07-4F84-B3FF-58A2F5470452}">
      <dgm:prSet/>
      <dgm:spPr/>
      <dgm:t>
        <a:bodyPr/>
        <a:lstStyle/>
        <a:p>
          <a:endParaRPr lang="en-US"/>
        </a:p>
      </dgm:t>
    </dgm:pt>
    <dgm:pt modelId="{1123090C-BB79-452A-9756-7E46D9BB2322}">
      <dgm:prSet phldrT="[Text]"/>
      <dgm:spPr/>
      <dgm:t>
        <a:bodyPr/>
        <a:lstStyle/>
        <a:p>
          <a:r>
            <a:rPr lang="en-US" dirty="0" smtClean="0"/>
            <a:t>Functional Testing</a:t>
          </a:r>
          <a:endParaRPr lang="en-US" dirty="0"/>
        </a:p>
      </dgm:t>
    </dgm:pt>
    <dgm:pt modelId="{826C4C6B-9394-4FBD-8DCE-A34CF1F1798F}" type="parTrans" cxnId="{665E6889-5C80-48C6-9A4D-B4332281562F}">
      <dgm:prSet/>
      <dgm:spPr/>
      <dgm:t>
        <a:bodyPr/>
        <a:lstStyle/>
        <a:p>
          <a:endParaRPr lang="en-US"/>
        </a:p>
      </dgm:t>
    </dgm:pt>
    <dgm:pt modelId="{F713177A-6B6C-4003-90A4-037181AB1AED}" type="sibTrans" cxnId="{665E6889-5C80-48C6-9A4D-B4332281562F}">
      <dgm:prSet/>
      <dgm:spPr/>
      <dgm:t>
        <a:bodyPr/>
        <a:lstStyle/>
        <a:p>
          <a:endParaRPr lang="en-US"/>
        </a:p>
      </dgm:t>
    </dgm:pt>
    <dgm:pt modelId="{0C5E01FB-38DA-4C7B-B949-787FCEF506D9}">
      <dgm:prSet phldrT="[Text]"/>
      <dgm:spPr/>
      <dgm:t>
        <a:bodyPr/>
        <a:lstStyle/>
        <a:p>
          <a:r>
            <a:rPr lang="en-US" dirty="0" smtClean="0"/>
            <a:t>System Testing</a:t>
          </a:r>
          <a:endParaRPr lang="en-US" dirty="0"/>
        </a:p>
      </dgm:t>
    </dgm:pt>
    <dgm:pt modelId="{E33C7A65-508A-47DF-8F27-EC897661F57C}" type="parTrans" cxnId="{E6DD5690-20B9-4B75-B270-BFE06ED54C74}">
      <dgm:prSet/>
      <dgm:spPr/>
      <dgm:t>
        <a:bodyPr/>
        <a:lstStyle/>
        <a:p>
          <a:endParaRPr lang="en-US"/>
        </a:p>
      </dgm:t>
    </dgm:pt>
    <dgm:pt modelId="{9B84322C-516B-475F-9ED5-FF44C14508AC}" type="sibTrans" cxnId="{E6DD5690-20B9-4B75-B270-BFE06ED54C74}">
      <dgm:prSet/>
      <dgm:spPr/>
      <dgm:t>
        <a:bodyPr/>
        <a:lstStyle/>
        <a:p>
          <a:endParaRPr lang="en-US"/>
        </a:p>
      </dgm:t>
    </dgm:pt>
    <dgm:pt modelId="{3F1145A5-BAD9-4EA6-810D-0AA4797910A7}">
      <dgm:prSet phldrT="[Text]"/>
      <dgm:spPr/>
      <dgm:t>
        <a:bodyPr/>
        <a:lstStyle/>
        <a:p>
          <a:r>
            <a:rPr lang="en-US" dirty="0" smtClean="0"/>
            <a:t>End to End Testing</a:t>
          </a:r>
          <a:endParaRPr lang="en-US" dirty="0"/>
        </a:p>
      </dgm:t>
    </dgm:pt>
    <dgm:pt modelId="{8F441A60-1518-479B-B06C-4DBCD34DC186}" type="parTrans" cxnId="{5489EE13-7B1E-4BC0-86EF-5A6024E153AD}">
      <dgm:prSet/>
      <dgm:spPr/>
      <dgm:t>
        <a:bodyPr/>
        <a:lstStyle/>
        <a:p>
          <a:endParaRPr lang="en-US"/>
        </a:p>
      </dgm:t>
    </dgm:pt>
    <dgm:pt modelId="{230E7940-EBCF-4D10-9202-5E7D755F62F7}" type="sibTrans" cxnId="{5489EE13-7B1E-4BC0-86EF-5A6024E153AD}">
      <dgm:prSet/>
      <dgm:spPr/>
      <dgm:t>
        <a:bodyPr/>
        <a:lstStyle/>
        <a:p>
          <a:endParaRPr lang="en-US"/>
        </a:p>
      </dgm:t>
    </dgm:pt>
    <dgm:pt modelId="{B9AFCA98-64B1-48AC-A035-089283559CAE}" type="pres">
      <dgm:prSet presAssocID="{13ACEFF8-AB07-4132-B1BC-35D5727B6EE3}" presName="Name0" presStyleCnt="0">
        <dgm:presLayoutVars>
          <dgm:dir/>
          <dgm:animLvl val="lvl"/>
          <dgm:resizeHandles val="exact"/>
        </dgm:presLayoutVars>
      </dgm:prSet>
      <dgm:spPr/>
    </dgm:pt>
    <dgm:pt modelId="{AFD84C23-D0F4-4230-915C-D17B60D6E647}" type="pres">
      <dgm:prSet presAssocID="{623C07DA-97A7-4BB5-ADDB-2614E3D07D22}" presName="Name8" presStyleCnt="0"/>
      <dgm:spPr/>
    </dgm:pt>
    <dgm:pt modelId="{F906E709-FBF9-4C08-A58B-76F4EB01DF30}" type="pres">
      <dgm:prSet presAssocID="{623C07DA-97A7-4BB5-ADDB-2614E3D07D22}" presName="level" presStyleLbl="node1" presStyleIdx="0" presStyleCnt="5" custScaleX="216186">
        <dgm:presLayoutVars>
          <dgm:chMax val="1"/>
          <dgm:bulletEnabled val="1"/>
        </dgm:presLayoutVars>
      </dgm:prSet>
      <dgm:spPr/>
    </dgm:pt>
    <dgm:pt modelId="{DDA88909-2A2E-4542-83D1-24B8B4493F6F}" type="pres">
      <dgm:prSet presAssocID="{623C07DA-97A7-4BB5-ADDB-2614E3D07D2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92E31B0-A3E3-4BE9-BBAA-63D811619C3A}" type="pres">
      <dgm:prSet presAssocID="{F3A96D96-2C5C-4B80-82E0-5C282F59C067}" presName="Name8" presStyleCnt="0"/>
      <dgm:spPr/>
    </dgm:pt>
    <dgm:pt modelId="{2A075319-872B-44E0-A91C-05BE78716F43}" type="pres">
      <dgm:prSet presAssocID="{F3A96D96-2C5C-4B80-82E0-5C282F59C067}" presName="level" presStyleLbl="node1" presStyleIdx="1" presStyleCnt="5">
        <dgm:presLayoutVars>
          <dgm:chMax val="1"/>
          <dgm:bulletEnabled val="1"/>
        </dgm:presLayoutVars>
      </dgm:prSet>
      <dgm:spPr/>
    </dgm:pt>
    <dgm:pt modelId="{848E3D63-AF86-4F12-8C40-A8728E2FD757}" type="pres">
      <dgm:prSet presAssocID="{F3A96D96-2C5C-4B80-82E0-5C282F59C06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0451213-833E-4692-B466-1840C4940C32}" type="pres">
      <dgm:prSet presAssocID="{1123090C-BB79-452A-9756-7E46D9BB2322}" presName="Name8" presStyleCnt="0"/>
      <dgm:spPr/>
    </dgm:pt>
    <dgm:pt modelId="{6F3B879D-1573-4866-A9BC-686D1743C3BA}" type="pres">
      <dgm:prSet presAssocID="{1123090C-BB79-452A-9756-7E46D9BB2322}" presName="level" presStyleLbl="node1" presStyleIdx="2" presStyleCnt="5">
        <dgm:presLayoutVars>
          <dgm:chMax val="1"/>
          <dgm:bulletEnabled val="1"/>
        </dgm:presLayoutVars>
      </dgm:prSet>
      <dgm:spPr/>
    </dgm:pt>
    <dgm:pt modelId="{FB3CB502-C9C8-446F-A3AB-5147B6A8D9C9}" type="pres">
      <dgm:prSet presAssocID="{1123090C-BB79-452A-9756-7E46D9BB232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B6AF43A-D7EC-409F-959B-0787EB1D02A4}" type="pres">
      <dgm:prSet presAssocID="{0C5E01FB-38DA-4C7B-B949-787FCEF506D9}" presName="Name8" presStyleCnt="0"/>
      <dgm:spPr/>
    </dgm:pt>
    <dgm:pt modelId="{4707A468-8EA1-4FDE-B0D6-401A18E025A3}" type="pres">
      <dgm:prSet presAssocID="{0C5E01FB-38DA-4C7B-B949-787FCEF506D9}" presName="level" presStyleLbl="node1" presStyleIdx="3" presStyleCnt="5">
        <dgm:presLayoutVars>
          <dgm:chMax val="1"/>
          <dgm:bulletEnabled val="1"/>
        </dgm:presLayoutVars>
      </dgm:prSet>
      <dgm:spPr/>
    </dgm:pt>
    <dgm:pt modelId="{941940CB-C12A-4994-B065-D5F9DB86650F}" type="pres">
      <dgm:prSet presAssocID="{0C5E01FB-38DA-4C7B-B949-787FCEF506D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B4FA371-277D-41EC-8FC2-3E7DC826271D}" type="pres">
      <dgm:prSet presAssocID="{3F1145A5-BAD9-4EA6-810D-0AA4797910A7}" presName="Name8" presStyleCnt="0"/>
      <dgm:spPr/>
    </dgm:pt>
    <dgm:pt modelId="{2546F0BE-1054-483B-8C7E-3D400BC0637B}" type="pres">
      <dgm:prSet presAssocID="{3F1145A5-BAD9-4EA6-810D-0AA4797910A7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9DDB1-9958-4286-895E-AB5957C85CC8}" type="pres">
      <dgm:prSet presAssocID="{3F1145A5-BAD9-4EA6-810D-0AA4797910A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AB3D39-2F79-41CA-9357-5FFCEE06C66F}" type="presOf" srcId="{1123090C-BB79-452A-9756-7E46D9BB2322}" destId="{FB3CB502-C9C8-446F-A3AB-5147B6A8D9C9}" srcOrd="1" destOrd="0" presId="urn:microsoft.com/office/officeart/2005/8/layout/pyramid1"/>
    <dgm:cxn modelId="{DFF26C32-7BE8-4A3C-B3C8-FCDAF77372F0}" type="presOf" srcId="{3F1145A5-BAD9-4EA6-810D-0AA4797910A7}" destId="{2546F0BE-1054-483B-8C7E-3D400BC0637B}" srcOrd="0" destOrd="0" presId="urn:microsoft.com/office/officeart/2005/8/layout/pyramid1"/>
    <dgm:cxn modelId="{837F9B11-1CB3-4B1D-B316-78DBA202EE9E}" type="presOf" srcId="{0C5E01FB-38DA-4C7B-B949-787FCEF506D9}" destId="{4707A468-8EA1-4FDE-B0D6-401A18E025A3}" srcOrd="0" destOrd="0" presId="urn:microsoft.com/office/officeart/2005/8/layout/pyramid1"/>
    <dgm:cxn modelId="{E6DD5690-20B9-4B75-B270-BFE06ED54C74}" srcId="{13ACEFF8-AB07-4132-B1BC-35D5727B6EE3}" destId="{0C5E01FB-38DA-4C7B-B949-787FCEF506D9}" srcOrd="3" destOrd="0" parTransId="{E33C7A65-508A-47DF-8F27-EC897661F57C}" sibTransId="{9B84322C-516B-475F-9ED5-FF44C14508AC}"/>
    <dgm:cxn modelId="{59ABC481-98CF-4D8C-AFF7-E5FB38400831}" type="presOf" srcId="{F3A96D96-2C5C-4B80-82E0-5C282F59C067}" destId="{848E3D63-AF86-4F12-8C40-A8728E2FD757}" srcOrd="1" destOrd="0" presId="urn:microsoft.com/office/officeart/2005/8/layout/pyramid1"/>
    <dgm:cxn modelId="{6B55E679-EB07-4F84-B3FF-58A2F5470452}" srcId="{13ACEFF8-AB07-4132-B1BC-35D5727B6EE3}" destId="{F3A96D96-2C5C-4B80-82E0-5C282F59C067}" srcOrd="1" destOrd="0" parTransId="{2D1740A1-EED5-4E2B-9353-DC7B478C64D8}" sibTransId="{4744756E-BA90-4CB1-AE97-958CC1C776C8}"/>
    <dgm:cxn modelId="{D74CB0B7-DB30-44CA-99B9-A0022B16BD92}" type="presOf" srcId="{1123090C-BB79-452A-9756-7E46D9BB2322}" destId="{6F3B879D-1573-4866-A9BC-686D1743C3BA}" srcOrd="0" destOrd="0" presId="urn:microsoft.com/office/officeart/2005/8/layout/pyramid1"/>
    <dgm:cxn modelId="{046BE144-A473-465D-8694-4DABE6DF139A}" type="presOf" srcId="{3F1145A5-BAD9-4EA6-810D-0AA4797910A7}" destId="{73A9DDB1-9958-4286-895E-AB5957C85CC8}" srcOrd="1" destOrd="0" presId="urn:microsoft.com/office/officeart/2005/8/layout/pyramid1"/>
    <dgm:cxn modelId="{665E6889-5C80-48C6-9A4D-B4332281562F}" srcId="{13ACEFF8-AB07-4132-B1BC-35D5727B6EE3}" destId="{1123090C-BB79-452A-9756-7E46D9BB2322}" srcOrd="2" destOrd="0" parTransId="{826C4C6B-9394-4FBD-8DCE-A34CF1F1798F}" sibTransId="{F713177A-6B6C-4003-90A4-037181AB1AED}"/>
    <dgm:cxn modelId="{F8C4000E-174B-4DB9-B296-C3B82E440412}" type="presOf" srcId="{0C5E01FB-38DA-4C7B-B949-787FCEF506D9}" destId="{941940CB-C12A-4994-B065-D5F9DB86650F}" srcOrd="1" destOrd="0" presId="urn:microsoft.com/office/officeart/2005/8/layout/pyramid1"/>
    <dgm:cxn modelId="{859B735F-987A-4D82-AB1B-866487FD7557}" type="presOf" srcId="{623C07DA-97A7-4BB5-ADDB-2614E3D07D22}" destId="{DDA88909-2A2E-4542-83D1-24B8B4493F6F}" srcOrd="1" destOrd="0" presId="urn:microsoft.com/office/officeart/2005/8/layout/pyramid1"/>
    <dgm:cxn modelId="{572634AA-22F4-48CA-8C89-AD63A3F323DA}" type="presOf" srcId="{F3A96D96-2C5C-4B80-82E0-5C282F59C067}" destId="{2A075319-872B-44E0-A91C-05BE78716F43}" srcOrd="0" destOrd="0" presId="urn:microsoft.com/office/officeart/2005/8/layout/pyramid1"/>
    <dgm:cxn modelId="{3B2099ED-2C4E-4BA4-AA80-F579C966FC24}" srcId="{13ACEFF8-AB07-4132-B1BC-35D5727B6EE3}" destId="{623C07DA-97A7-4BB5-ADDB-2614E3D07D22}" srcOrd="0" destOrd="0" parTransId="{B2F11EDE-5D7A-4C1A-8FC5-8190A7446437}" sibTransId="{3AE110A5-EDD0-4C72-98FB-816B4EC8C40D}"/>
    <dgm:cxn modelId="{4E390ED4-86D2-479E-9EA7-B05B8B94901E}" type="presOf" srcId="{623C07DA-97A7-4BB5-ADDB-2614E3D07D22}" destId="{F906E709-FBF9-4C08-A58B-76F4EB01DF30}" srcOrd="0" destOrd="0" presId="urn:microsoft.com/office/officeart/2005/8/layout/pyramid1"/>
    <dgm:cxn modelId="{4EF8AF83-75E0-4941-8B7F-05172B8782E6}" type="presOf" srcId="{13ACEFF8-AB07-4132-B1BC-35D5727B6EE3}" destId="{B9AFCA98-64B1-48AC-A035-089283559CAE}" srcOrd="0" destOrd="0" presId="urn:microsoft.com/office/officeart/2005/8/layout/pyramid1"/>
    <dgm:cxn modelId="{5489EE13-7B1E-4BC0-86EF-5A6024E153AD}" srcId="{13ACEFF8-AB07-4132-B1BC-35D5727B6EE3}" destId="{3F1145A5-BAD9-4EA6-810D-0AA4797910A7}" srcOrd="4" destOrd="0" parTransId="{8F441A60-1518-479B-B06C-4DBCD34DC186}" sibTransId="{230E7940-EBCF-4D10-9202-5E7D755F62F7}"/>
    <dgm:cxn modelId="{56B2A616-4DF8-4731-B4AB-B8F398439464}" type="presParOf" srcId="{B9AFCA98-64B1-48AC-A035-089283559CAE}" destId="{AFD84C23-D0F4-4230-915C-D17B60D6E647}" srcOrd="0" destOrd="0" presId="urn:microsoft.com/office/officeart/2005/8/layout/pyramid1"/>
    <dgm:cxn modelId="{D31B6208-BD78-4EEE-8780-79A0E541B9E2}" type="presParOf" srcId="{AFD84C23-D0F4-4230-915C-D17B60D6E647}" destId="{F906E709-FBF9-4C08-A58B-76F4EB01DF30}" srcOrd="0" destOrd="0" presId="urn:microsoft.com/office/officeart/2005/8/layout/pyramid1"/>
    <dgm:cxn modelId="{DB07E069-9FD2-4055-BDF4-40095D2BBE34}" type="presParOf" srcId="{AFD84C23-D0F4-4230-915C-D17B60D6E647}" destId="{DDA88909-2A2E-4542-83D1-24B8B4493F6F}" srcOrd="1" destOrd="0" presId="urn:microsoft.com/office/officeart/2005/8/layout/pyramid1"/>
    <dgm:cxn modelId="{A52916DC-A02A-4ED5-BF32-EFA813B65D7A}" type="presParOf" srcId="{B9AFCA98-64B1-48AC-A035-089283559CAE}" destId="{D92E31B0-A3E3-4BE9-BBAA-63D811619C3A}" srcOrd="1" destOrd="0" presId="urn:microsoft.com/office/officeart/2005/8/layout/pyramid1"/>
    <dgm:cxn modelId="{7E79B9E4-CC36-4A10-A066-BE2BD06B4A5C}" type="presParOf" srcId="{D92E31B0-A3E3-4BE9-BBAA-63D811619C3A}" destId="{2A075319-872B-44E0-A91C-05BE78716F43}" srcOrd="0" destOrd="0" presId="urn:microsoft.com/office/officeart/2005/8/layout/pyramid1"/>
    <dgm:cxn modelId="{6248E31F-F247-4E39-B450-B3930F0991F8}" type="presParOf" srcId="{D92E31B0-A3E3-4BE9-BBAA-63D811619C3A}" destId="{848E3D63-AF86-4F12-8C40-A8728E2FD757}" srcOrd="1" destOrd="0" presId="urn:microsoft.com/office/officeart/2005/8/layout/pyramid1"/>
    <dgm:cxn modelId="{45B425E3-B20E-4D09-8532-BDFE753EB099}" type="presParOf" srcId="{B9AFCA98-64B1-48AC-A035-089283559CAE}" destId="{10451213-833E-4692-B466-1840C4940C32}" srcOrd="2" destOrd="0" presId="urn:microsoft.com/office/officeart/2005/8/layout/pyramid1"/>
    <dgm:cxn modelId="{A4E9F949-4639-494D-A883-E58FB5E78A08}" type="presParOf" srcId="{10451213-833E-4692-B466-1840C4940C32}" destId="{6F3B879D-1573-4866-A9BC-686D1743C3BA}" srcOrd="0" destOrd="0" presId="urn:microsoft.com/office/officeart/2005/8/layout/pyramid1"/>
    <dgm:cxn modelId="{62169AFF-2178-45E6-A2E8-8F3F3CA6BA42}" type="presParOf" srcId="{10451213-833E-4692-B466-1840C4940C32}" destId="{FB3CB502-C9C8-446F-A3AB-5147B6A8D9C9}" srcOrd="1" destOrd="0" presId="urn:microsoft.com/office/officeart/2005/8/layout/pyramid1"/>
    <dgm:cxn modelId="{ABBD39F8-A7E5-4D43-9646-970A781DA22F}" type="presParOf" srcId="{B9AFCA98-64B1-48AC-A035-089283559CAE}" destId="{0B6AF43A-D7EC-409F-959B-0787EB1D02A4}" srcOrd="3" destOrd="0" presId="urn:microsoft.com/office/officeart/2005/8/layout/pyramid1"/>
    <dgm:cxn modelId="{09A15DAA-B13E-46D6-A2F4-49A3B477DE8A}" type="presParOf" srcId="{0B6AF43A-D7EC-409F-959B-0787EB1D02A4}" destId="{4707A468-8EA1-4FDE-B0D6-401A18E025A3}" srcOrd="0" destOrd="0" presId="urn:microsoft.com/office/officeart/2005/8/layout/pyramid1"/>
    <dgm:cxn modelId="{1C33E8BE-22F2-48F5-A980-9D89B1F6DA8F}" type="presParOf" srcId="{0B6AF43A-D7EC-409F-959B-0787EB1D02A4}" destId="{941940CB-C12A-4994-B065-D5F9DB86650F}" srcOrd="1" destOrd="0" presId="urn:microsoft.com/office/officeart/2005/8/layout/pyramid1"/>
    <dgm:cxn modelId="{9559242E-0974-424E-A818-61503E1E33FF}" type="presParOf" srcId="{B9AFCA98-64B1-48AC-A035-089283559CAE}" destId="{9B4FA371-277D-41EC-8FC2-3E7DC826271D}" srcOrd="4" destOrd="0" presId="urn:microsoft.com/office/officeart/2005/8/layout/pyramid1"/>
    <dgm:cxn modelId="{9335DCAD-AFB3-43E5-B8DA-0CB76F7DD5A8}" type="presParOf" srcId="{9B4FA371-277D-41EC-8FC2-3E7DC826271D}" destId="{2546F0BE-1054-483B-8C7E-3D400BC0637B}" srcOrd="0" destOrd="0" presId="urn:microsoft.com/office/officeart/2005/8/layout/pyramid1"/>
    <dgm:cxn modelId="{E06E15F3-CC08-4738-B046-8EC0D5339528}" type="presParOf" srcId="{9B4FA371-277D-41EC-8FC2-3E7DC826271D}" destId="{73A9DDB1-9958-4286-895E-AB5957C85CC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3B1F6F1-59CA-4770-95A8-04944B119062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08171-A4C2-4535-843D-944B327534CA}">
      <dgm:prSet phldrT="[Text]"/>
      <dgm:spPr/>
      <dgm:t>
        <a:bodyPr/>
        <a:lstStyle/>
        <a:p>
          <a:r>
            <a:rPr lang="en-US" dirty="0" smtClean="0"/>
            <a:t>Developers Publish</a:t>
          </a:r>
          <a:endParaRPr lang="en-US" dirty="0"/>
        </a:p>
      </dgm:t>
    </dgm:pt>
    <dgm:pt modelId="{54F23739-7ECF-4EC9-AA29-02CFB4917B6B}" type="parTrans" cxnId="{750F853A-F396-465A-BF95-F3203CE460E8}">
      <dgm:prSet/>
      <dgm:spPr/>
      <dgm:t>
        <a:bodyPr/>
        <a:lstStyle/>
        <a:p>
          <a:endParaRPr lang="en-US"/>
        </a:p>
      </dgm:t>
    </dgm:pt>
    <dgm:pt modelId="{7DB76F99-5394-4677-908B-599433D9EA36}" type="sibTrans" cxnId="{750F853A-F396-465A-BF95-F3203CE460E8}">
      <dgm:prSet/>
      <dgm:spPr/>
      <dgm:t>
        <a:bodyPr/>
        <a:lstStyle/>
        <a:p>
          <a:endParaRPr lang="en-US"/>
        </a:p>
      </dgm:t>
    </dgm:pt>
    <dgm:pt modelId="{43E8C82E-6FB6-4F0C-9F51-F7D7C0CC8DFC}">
      <dgm:prSet phldrT="[Text]"/>
      <dgm:spPr/>
      <dgm:t>
        <a:bodyPr/>
        <a:lstStyle/>
        <a:p>
          <a:r>
            <a:rPr lang="en-US" dirty="0" smtClean="0"/>
            <a:t>QA Verifies</a:t>
          </a:r>
          <a:endParaRPr lang="en-US" dirty="0"/>
        </a:p>
      </dgm:t>
    </dgm:pt>
    <dgm:pt modelId="{6EEC8601-1B41-4C57-9331-14794FD41B08}" type="parTrans" cxnId="{94A5BCC2-798E-44BE-8474-09052A47A429}">
      <dgm:prSet/>
      <dgm:spPr/>
      <dgm:t>
        <a:bodyPr/>
        <a:lstStyle/>
        <a:p>
          <a:endParaRPr lang="en-US"/>
        </a:p>
      </dgm:t>
    </dgm:pt>
    <dgm:pt modelId="{C41DBE61-37A5-481D-A718-A7E0E0E5CACB}" type="sibTrans" cxnId="{94A5BCC2-798E-44BE-8474-09052A47A429}">
      <dgm:prSet/>
      <dgm:spPr/>
      <dgm:t>
        <a:bodyPr/>
        <a:lstStyle/>
        <a:p>
          <a:endParaRPr lang="en-US"/>
        </a:p>
      </dgm:t>
    </dgm:pt>
    <dgm:pt modelId="{2DC3F47F-3ACE-4357-B98D-8E1323657038}">
      <dgm:prSet phldrT="[Text]"/>
      <dgm:spPr/>
      <dgm:t>
        <a:bodyPr/>
        <a:lstStyle/>
        <a:p>
          <a:r>
            <a:rPr lang="en-US" dirty="0" smtClean="0"/>
            <a:t>QA Reports Bugs</a:t>
          </a:r>
          <a:endParaRPr lang="en-US" dirty="0"/>
        </a:p>
      </dgm:t>
    </dgm:pt>
    <dgm:pt modelId="{1EB12B75-EB0B-46E4-9245-83C242529D80}" type="parTrans" cxnId="{D53BA759-2BB5-4399-99BB-0A78804994AD}">
      <dgm:prSet/>
      <dgm:spPr/>
      <dgm:t>
        <a:bodyPr/>
        <a:lstStyle/>
        <a:p>
          <a:endParaRPr lang="en-US"/>
        </a:p>
      </dgm:t>
    </dgm:pt>
    <dgm:pt modelId="{F145C71C-FEF3-43B2-8467-9DD25E2282EE}" type="sibTrans" cxnId="{D53BA759-2BB5-4399-99BB-0A78804994AD}">
      <dgm:prSet/>
      <dgm:spPr/>
      <dgm:t>
        <a:bodyPr/>
        <a:lstStyle/>
        <a:p>
          <a:endParaRPr lang="en-US"/>
        </a:p>
      </dgm:t>
    </dgm:pt>
    <dgm:pt modelId="{38DD1B5D-2959-47B5-93EA-2870989A9831}">
      <dgm:prSet phldrT="[Text]"/>
      <dgm:spPr/>
      <dgm:t>
        <a:bodyPr/>
        <a:lstStyle/>
        <a:p>
          <a:r>
            <a:rPr lang="en-US" dirty="0" smtClean="0"/>
            <a:t>Developers Fix Bugs</a:t>
          </a:r>
          <a:endParaRPr lang="en-US" dirty="0"/>
        </a:p>
      </dgm:t>
    </dgm:pt>
    <dgm:pt modelId="{DAA58FAC-8BB7-40CE-A911-E1305E0FDB80}" type="parTrans" cxnId="{718AB2ED-0686-4FD7-B1AC-9D759057CAD7}">
      <dgm:prSet/>
      <dgm:spPr/>
      <dgm:t>
        <a:bodyPr/>
        <a:lstStyle/>
        <a:p>
          <a:endParaRPr lang="en-US"/>
        </a:p>
      </dgm:t>
    </dgm:pt>
    <dgm:pt modelId="{843A128C-E840-4737-A584-C2288EF69FF0}" type="sibTrans" cxnId="{718AB2ED-0686-4FD7-B1AC-9D759057CAD7}">
      <dgm:prSet/>
      <dgm:spPr/>
      <dgm:t>
        <a:bodyPr/>
        <a:lstStyle/>
        <a:p>
          <a:endParaRPr lang="en-US"/>
        </a:p>
      </dgm:t>
    </dgm:pt>
    <dgm:pt modelId="{A7E84336-034B-4C63-81BB-947F97FD5D0E}">
      <dgm:prSet phldrT="[Text]"/>
      <dgm:spPr/>
      <dgm:t>
        <a:bodyPr/>
        <a:lstStyle/>
        <a:p>
          <a:r>
            <a:rPr lang="en-US" dirty="0" smtClean="0"/>
            <a:t>Developers Republish</a:t>
          </a:r>
          <a:endParaRPr lang="en-US" dirty="0"/>
        </a:p>
      </dgm:t>
    </dgm:pt>
    <dgm:pt modelId="{A5293D9B-E6F9-476B-BCB2-2FED5F1151FA}" type="parTrans" cxnId="{2F64A8DF-E095-4C80-9680-8BCF3F940F4D}">
      <dgm:prSet/>
      <dgm:spPr/>
      <dgm:t>
        <a:bodyPr/>
        <a:lstStyle/>
        <a:p>
          <a:endParaRPr lang="en-US"/>
        </a:p>
      </dgm:t>
    </dgm:pt>
    <dgm:pt modelId="{496E3E12-EB69-4098-A0A0-47D4BAAAD99F}" type="sibTrans" cxnId="{2F64A8DF-E095-4C80-9680-8BCF3F940F4D}">
      <dgm:prSet/>
      <dgm:spPr/>
      <dgm:t>
        <a:bodyPr/>
        <a:lstStyle/>
        <a:p>
          <a:endParaRPr lang="en-US"/>
        </a:p>
      </dgm:t>
    </dgm:pt>
    <dgm:pt modelId="{EF3CA6F0-17EC-4052-80BA-FA084CF74F58}">
      <dgm:prSet phldrT="[Text]"/>
      <dgm:spPr/>
      <dgm:t>
        <a:bodyPr/>
        <a:lstStyle/>
        <a:p>
          <a:r>
            <a:rPr lang="en-US" dirty="0" smtClean="0"/>
            <a:t>QA Verifies</a:t>
          </a:r>
          <a:endParaRPr lang="en-US" dirty="0"/>
        </a:p>
      </dgm:t>
    </dgm:pt>
    <dgm:pt modelId="{F23CAD33-58C1-4CFB-A6A3-41421A52585B}" type="parTrans" cxnId="{0EDB727A-F92C-45D4-A309-868D06C0CDB8}">
      <dgm:prSet/>
      <dgm:spPr/>
      <dgm:t>
        <a:bodyPr/>
        <a:lstStyle/>
        <a:p>
          <a:endParaRPr lang="en-US"/>
        </a:p>
      </dgm:t>
    </dgm:pt>
    <dgm:pt modelId="{36E2F68A-4A35-439F-81F0-998CD56206EC}" type="sibTrans" cxnId="{0EDB727A-F92C-45D4-A309-868D06C0CDB8}">
      <dgm:prSet/>
      <dgm:spPr/>
      <dgm:t>
        <a:bodyPr/>
        <a:lstStyle/>
        <a:p>
          <a:endParaRPr lang="en-US"/>
        </a:p>
      </dgm:t>
    </dgm:pt>
    <dgm:pt modelId="{B66528A7-FE9B-4EDF-A107-6A7E87A3CCFD}" type="pres">
      <dgm:prSet presAssocID="{63B1F6F1-59CA-4770-95A8-04944B119062}" presName="cycle" presStyleCnt="0">
        <dgm:presLayoutVars>
          <dgm:dir/>
          <dgm:resizeHandles val="exact"/>
        </dgm:presLayoutVars>
      </dgm:prSet>
      <dgm:spPr/>
    </dgm:pt>
    <dgm:pt modelId="{1DCF9C54-B2FD-4DA2-AC3D-BD563B5429DB}" type="pres">
      <dgm:prSet presAssocID="{7CB08171-A4C2-4535-843D-944B327534CA}" presName="dummy" presStyleCnt="0"/>
      <dgm:spPr/>
    </dgm:pt>
    <dgm:pt modelId="{64DCDE5F-D4EE-4697-9289-DECCE7130B2E}" type="pres">
      <dgm:prSet presAssocID="{7CB08171-A4C2-4535-843D-944B327534CA}" presName="node" presStyleLbl="revTx" presStyleIdx="0" presStyleCnt="6">
        <dgm:presLayoutVars>
          <dgm:bulletEnabled val="1"/>
        </dgm:presLayoutVars>
      </dgm:prSet>
      <dgm:spPr/>
    </dgm:pt>
    <dgm:pt modelId="{962E6245-1985-46CD-8412-DB75EEB1FCF0}" type="pres">
      <dgm:prSet presAssocID="{7DB76F99-5394-4677-908B-599433D9EA36}" presName="sibTrans" presStyleLbl="node1" presStyleIdx="0" presStyleCnt="6"/>
      <dgm:spPr/>
    </dgm:pt>
    <dgm:pt modelId="{AD6CACCD-ED61-4A32-BBA4-19607E514C1D}" type="pres">
      <dgm:prSet presAssocID="{43E8C82E-6FB6-4F0C-9F51-F7D7C0CC8DFC}" presName="dummy" presStyleCnt="0"/>
      <dgm:spPr/>
    </dgm:pt>
    <dgm:pt modelId="{EA5EFA6B-70CE-4C39-A630-0C68D8B16B80}" type="pres">
      <dgm:prSet presAssocID="{43E8C82E-6FB6-4F0C-9F51-F7D7C0CC8DFC}" presName="node" presStyleLbl="revTx" presStyleIdx="1" presStyleCnt="6">
        <dgm:presLayoutVars>
          <dgm:bulletEnabled val="1"/>
        </dgm:presLayoutVars>
      </dgm:prSet>
      <dgm:spPr/>
    </dgm:pt>
    <dgm:pt modelId="{EF73123E-B7C9-4434-8698-DDC99143CE37}" type="pres">
      <dgm:prSet presAssocID="{C41DBE61-37A5-481D-A718-A7E0E0E5CACB}" presName="sibTrans" presStyleLbl="node1" presStyleIdx="1" presStyleCnt="6"/>
      <dgm:spPr/>
    </dgm:pt>
    <dgm:pt modelId="{A4172D88-0FE9-4D15-A2F1-A52CBB4566E1}" type="pres">
      <dgm:prSet presAssocID="{2DC3F47F-3ACE-4357-B98D-8E1323657038}" presName="dummy" presStyleCnt="0"/>
      <dgm:spPr/>
    </dgm:pt>
    <dgm:pt modelId="{8DAEEC23-4753-4798-9158-C395DBCF6864}" type="pres">
      <dgm:prSet presAssocID="{2DC3F47F-3ACE-4357-B98D-8E1323657038}" presName="node" presStyleLbl="revTx" presStyleIdx="2" presStyleCnt="6">
        <dgm:presLayoutVars>
          <dgm:bulletEnabled val="1"/>
        </dgm:presLayoutVars>
      </dgm:prSet>
      <dgm:spPr/>
    </dgm:pt>
    <dgm:pt modelId="{5698FF9A-B353-4144-872C-2F2A8972DE28}" type="pres">
      <dgm:prSet presAssocID="{F145C71C-FEF3-43B2-8467-9DD25E2282EE}" presName="sibTrans" presStyleLbl="node1" presStyleIdx="2" presStyleCnt="6"/>
      <dgm:spPr/>
    </dgm:pt>
    <dgm:pt modelId="{32E84922-1CAD-413A-961D-D5E460598CF6}" type="pres">
      <dgm:prSet presAssocID="{38DD1B5D-2959-47B5-93EA-2870989A9831}" presName="dummy" presStyleCnt="0"/>
      <dgm:spPr/>
    </dgm:pt>
    <dgm:pt modelId="{D0069175-7C25-41AE-97C9-C2639B93AA15}" type="pres">
      <dgm:prSet presAssocID="{38DD1B5D-2959-47B5-93EA-2870989A9831}" presName="node" presStyleLbl="revTx" presStyleIdx="3" presStyleCnt="6">
        <dgm:presLayoutVars>
          <dgm:bulletEnabled val="1"/>
        </dgm:presLayoutVars>
      </dgm:prSet>
      <dgm:spPr/>
    </dgm:pt>
    <dgm:pt modelId="{B16EC93E-5E87-487D-91F9-055DD5F19916}" type="pres">
      <dgm:prSet presAssocID="{843A128C-E840-4737-A584-C2288EF69FF0}" presName="sibTrans" presStyleLbl="node1" presStyleIdx="3" presStyleCnt="6"/>
      <dgm:spPr/>
    </dgm:pt>
    <dgm:pt modelId="{A6410118-F78A-4558-91CA-EB3B7E1CB6FB}" type="pres">
      <dgm:prSet presAssocID="{A7E84336-034B-4C63-81BB-947F97FD5D0E}" presName="dummy" presStyleCnt="0"/>
      <dgm:spPr/>
    </dgm:pt>
    <dgm:pt modelId="{6DA595A2-367D-4155-B82D-7CC2EE654A4B}" type="pres">
      <dgm:prSet presAssocID="{A7E84336-034B-4C63-81BB-947F97FD5D0E}" presName="node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EFB47D-6FD2-4BD0-A8E3-8A8E3499E85E}" type="pres">
      <dgm:prSet presAssocID="{496E3E12-EB69-4098-A0A0-47D4BAAAD99F}" presName="sibTrans" presStyleLbl="node1" presStyleIdx="4" presStyleCnt="6"/>
      <dgm:spPr/>
    </dgm:pt>
    <dgm:pt modelId="{2DE4A1E3-996B-455B-A8BA-EB52F54FAAFB}" type="pres">
      <dgm:prSet presAssocID="{EF3CA6F0-17EC-4052-80BA-FA084CF74F58}" presName="dummy" presStyleCnt="0"/>
      <dgm:spPr/>
    </dgm:pt>
    <dgm:pt modelId="{C762F6B6-287A-4856-96C4-D02B66D5549C}" type="pres">
      <dgm:prSet presAssocID="{EF3CA6F0-17EC-4052-80BA-FA084CF74F58}" presName="node" presStyleLbl="revTx" presStyleIdx="5" presStyleCnt="6">
        <dgm:presLayoutVars>
          <dgm:bulletEnabled val="1"/>
        </dgm:presLayoutVars>
      </dgm:prSet>
      <dgm:spPr/>
    </dgm:pt>
    <dgm:pt modelId="{99B822D8-D9EA-47C3-8349-E916D6CB374D}" type="pres">
      <dgm:prSet presAssocID="{36E2F68A-4A35-439F-81F0-998CD56206EC}" presName="sibTrans" presStyleLbl="node1" presStyleIdx="5" presStyleCnt="6"/>
      <dgm:spPr/>
    </dgm:pt>
  </dgm:ptLst>
  <dgm:cxnLst>
    <dgm:cxn modelId="{F60705C7-FB00-42ED-84F8-E4B33C4F0E65}" type="presOf" srcId="{A7E84336-034B-4C63-81BB-947F97FD5D0E}" destId="{6DA595A2-367D-4155-B82D-7CC2EE654A4B}" srcOrd="0" destOrd="0" presId="urn:microsoft.com/office/officeart/2005/8/layout/cycle1"/>
    <dgm:cxn modelId="{EC83E66A-27D4-4CFA-9F5E-FD7244B98BF5}" type="presOf" srcId="{63B1F6F1-59CA-4770-95A8-04944B119062}" destId="{B66528A7-FE9B-4EDF-A107-6A7E87A3CCFD}" srcOrd="0" destOrd="0" presId="urn:microsoft.com/office/officeart/2005/8/layout/cycle1"/>
    <dgm:cxn modelId="{83BDDC43-62DE-4785-85A9-52F41D4F0B39}" type="presOf" srcId="{C41DBE61-37A5-481D-A718-A7E0E0E5CACB}" destId="{EF73123E-B7C9-4434-8698-DDC99143CE37}" srcOrd="0" destOrd="0" presId="urn:microsoft.com/office/officeart/2005/8/layout/cycle1"/>
    <dgm:cxn modelId="{36197E79-42B1-4C8D-A67F-147153E1E364}" type="presOf" srcId="{EF3CA6F0-17EC-4052-80BA-FA084CF74F58}" destId="{C762F6B6-287A-4856-96C4-D02B66D5549C}" srcOrd="0" destOrd="0" presId="urn:microsoft.com/office/officeart/2005/8/layout/cycle1"/>
    <dgm:cxn modelId="{B2197ACB-6AD6-4784-A6F8-7E31FECC56AC}" type="presOf" srcId="{7CB08171-A4C2-4535-843D-944B327534CA}" destId="{64DCDE5F-D4EE-4697-9289-DECCE7130B2E}" srcOrd="0" destOrd="0" presId="urn:microsoft.com/office/officeart/2005/8/layout/cycle1"/>
    <dgm:cxn modelId="{718AB2ED-0686-4FD7-B1AC-9D759057CAD7}" srcId="{63B1F6F1-59CA-4770-95A8-04944B119062}" destId="{38DD1B5D-2959-47B5-93EA-2870989A9831}" srcOrd="3" destOrd="0" parTransId="{DAA58FAC-8BB7-40CE-A911-E1305E0FDB80}" sibTransId="{843A128C-E840-4737-A584-C2288EF69FF0}"/>
    <dgm:cxn modelId="{0EDB727A-F92C-45D4-A309-868D06C0CDB8}" srcId="{63B1F6F1-59CA-4770-95A8-04944B119062}" destId="{EF3CA6F0-17EC-4052-80BA-FA084CF74F58}" srcOrd="5" destOrd="0" parTransId="{F23CAD33-58C1-4CFB-A6A3-41421A52585B}" sibTransId="{36E2F68A-4A35-439F-81F0-998CD56206EC}"/>
    <dgm:cxn modelId="{94A5BCC2-798E-44BE-8474-09052A47A429}" srcId="{63B1F6F1-59CA-4770-95A8-04944B119062}" destId="{43E8C82E-6FB6-4F0C-9F51-F7D7C0CC8DFC}" srcOrd="1" destOrd="0" parTransId="{6EEC8601-1B41-4C57-9331-14794FD41B08}" sibTransId="{C41DBE61-37A5-481D-A718-A7E0E0E5CACB}"/>
    <dgm:cxn modelId="{2F64A8DF-E095-4C80-9680-8BCF3F940F4D}" srcId="{63B1F6F1-59CA-4770-95A8-04944B119062}" destId="{A7E84336-034B-4C63-81BB-947F97FD5D0E}" srcOrd="4" destOrd="0" parTransId="{A5293D9B-E6F9-476B-BCB2-2FED5F1151FA}" sibTransId="{496E3E12-EB69-4098-A0A0-47D4BAAAD99F}"/>
    <dgm:cxn modelId="{C0FCF6D8-5B50-44B4-A5DE-47F8D7CB951B}" type="presOf" srcId="{7DB76F99-5394-4677-908B-599433D9EA36}" destId="{962E6245-1985-46CD-8412-DB75EEB1FCF0}" srcOrd="0" destOrd="0" presId="urn:microsoft.com/office/officeart/2005/8/layout/cycle1"/>
    <dgm:cxn modelId="{750F853A-F396-465A-BF95-F3203CE460E8}" srcId="{63B1F6F1-59CA-4770-95A8-04944B119062}" destId="{7CB08171-A4C2-4535-843D-944B327534CA}" srcOrd="0" destOrd="0" parTransId="{54F23739-7ECF-4EC9-AA29-02CFB4917B6B}" sibTransId="{7DB76F99-5394-4677-908B-599433D9EA36}"/>
    <dgm:cxn modelId="{0B71C52B-7A63-4A31-8756-0335AA9DC3F2}" type="presOf" srcId="{F145C71C-FEF3-43B2-8467-9DD25E2282EE}" destId="{5698FF9A-B353-4144-872C-2F2A8972DE28}" srcOrd="0" destOrd="0" presId="urn:microsoft.com/office/officeart/2005/8/layout/cycle1"/>
    <dgm:cxn modelId="{F65F0FBF-F185-4AE2-A12D-D611ED8235C6}" type="presOf" srcId="{2DC3F47F-3ACE-4357-B98D-8E1323657038}" destId="{8DAEEC23-4753-4798-9158-C395DBCF6864}" srcOrd="0" destOrd="0" presId="urn:microsoft.com/office/officeart/2005/8/layout/cycle1"/>
    <dgm:cxn modelId="{4D759A2F-ED55-4D6F-9A1D-9B953800B0A8}" type="presOf" srcId="{43E8C82E-6FB6-4F0C-9F51-F7D7C0CC8DFC}" destId="{EA5EFA6B-70CE-4C39-A630-0C68D8B16B80}" srcOrd="0" destOrd="0" presId="urn:microsoft.com/office/officeart/2005/8/layout/cycle1"/>
    <dgm:cxn modelId="{B9309E45-1B07-4033-89CE-B3AABFDBE3FE}" type="presOf" srcId="{38DD1B5D-2959-47B5-93EA-2870989A9831}" destId="{D0069175-7C25-41AE-97C9-C2639B93AA15}" srcOrd="0" destOrd="0" presId="urn:microsoft.com/office/officeart/2005/8/layout/cycle1"/>
    <dgm:cxn modelId="{16F29AEE-E93B-4B39-94ED-9B0D101864A2}" type="presOf" srcId="{496E3E12-EB69-4098-A0A0-47D4BAAAD99F}" destId="{9CEFB47D-6FD2-4BD0-A8E3-8A8E3499E85E}" srcOrd="0" destOrd="0" presId="urn:microsoft.com/office/officeart/2005/8/layout/cycle1"/>
    <dgm:cxn modelId="{F1F22C06-6816-4692-881A-763E382A5F92}" type="presOf" srcId="{843A128C-E840-4737-A584-C2288EF69FF0}" destId="{B16EC93E-5E87-487D-91F9-055DD5F19916}" srcOrd="0" destOrd="0" presId="urn:microsoft.com/office/officeart/2005/8/layout/cycle1"/>
    <dgm:cxn modelId="{D53BA759-2BB5-4399-99BB-0A78804994AD}" srcId="{63B1F6F1-59CA-4770-95A8-04944B119062}" destId="{2DC3F47F-3ACE-4357-B98D-8E1323657038}" srcOrd="2" destOrd="0" parTransId="{1EB12B75-EB0B-46E4-9245-83C242529D80}" sibTransId="{F145C71C-FEF3-43B2-8467-9DD25E2282EE}"/>
    <dgm:cxn modelId="{7F671744-7E4C-458C-A4EE-39B1550C7462}" type="presOf" srcId="{36E2F68A-4A35-439F-81F0-998CD56206EC}" destId="{99B822D8-D9EA-47C3-8349-E916D6CB374D}" srcOrd="0" destOrd="0" presId="urn:microsoft.com/office/officeart/2005/8/layout/cycle1"/>
    <dgm:cxn modelId="{062A205D-C6B8-4C03-83E3-0753C53B392D}" type="presParOf" srcId="{B66528A7-FE9B-4EDF-A107-6A7E87A3CCFD}" destId="{1DCF9C54-B2FD-4DA2-AC3D-BD563B5429DB}" srcOrd="0" destOrd="0" presId="urn:microsoft.com/office/officeart/2005/8/layout/cycle1"/>
    <dgm:cxn modelId="{834A6E1A-9454-4FCE-95DB-87F178C829FC}" type="presParOf" srcId="{B66528A7-FE9B-4EDF-A107-6A7E87A3CCFD}" destId="{64DCDE5F-D4EE-4697-9289-DECCE7130B2E}" srcOrd="1" destOrd="0" presId="urn:microsoft.com/office/officeart/2005/8/layout/cycle1"/>
    <dgm:cxn modelId="{EF125611-5BF1-4987-A6D6-AC94F2989DA1}" type="presParOf" srcId="{B66528A7-FE9B-4EDF-A107-6A7E87A3CCFD}" destId="{962E6245-1985-46CD-8412-DB75EEB1FCF0}" srcOrd="2" destOrd="0" presId="urn:microsoft.com/office/officeart/2005/8/layout/cycle1"/>
    <dgm:cxn modelId="{8C9AD127-F422-4B50-B1EF-43E4FED7CEFA}" type="presParOf" srcId="{B66528A7-FE9B-4EDF-A107-6A7E87A3CCFD}" destId="{AD6CACCD-ED61-4A32-BBA4-19607E514C1D}" srcOrd="3" destOrd="0" presId="urn:microsoft.com/office/officeart/2005/8/layout/cycle1"/>
    <dgm:cxn modelId="{A5B887FB-A897-43E2-A987-325DAC538623}" type="presParOf" srcId="{B66528A7-FE9B-4EDF-A107-6A7E87A3CCFD}" destId="{EA5EFA6B-70CE-4C39-A630-0C68D8B16B80}" srcOrd="4" destOrd="0" presId="urn:microsoft.com/office/officeart/2005/8/layout/cycle1"/>
    <dgm:cxn modelId="{1E05F000-5F7F-4D8D-BE70-532D9BFA0FFF}" type="presParOf" srcId="{B66528A7-FE9B-4EDF-A107-6A7E87A3CCFD}" destId="{EF73123E-B7C9-4434-8698-DDC99143CE37}" srcOrd="5" destOrd="0" presId="urn:microsoft.com/office/officeart/2005/8/layout/cycle1"/>
    <dgm:cxn modelId="{42E3D7B2-1FD8-47BE-A43B-8BCBEE52D97E}" type="presParOf" srcId="{B66528A7-FE9B-4EDF-A107-6A7E87A3CCFD}" destId="{A4172D88-0FE9-4D15-A2F1-A52CBB4566E1}" srcOrd="6" destOrd="0" presId="urn:microsoft.com/office/officeart/2005/8/layout/cycle1"/>
    <dgm:cxn modelId="{A86137B7-8BCB-4AC6-AC71-5013FCBC9476}" type="presParOf" srcId="{B66528A7-FE9B-4EDF-A107-6A7E87A3CCFD}" destId="{8DAEEC23-4753-4798-9158-C395DBCF6864}" srcOrd="7" destOrd="0" presId="urn:microsoft.com/office/officeart/2005/8/layout/cycle1"/>
    <dgm:cxn modelId="{9A3B6A9B-67FD-470B-8322-83D021CB17FC}" type="presParOf" srcId="{B66528A7-FE9B-4EDF-A107-6A7E87A3CCFD}" destId="{5698FF9A-B353-4144-872C-2F2A8972DE28}" srcOrd="8" destOrd="0" presId="urn:microsoft.com/office/officeart/2005/8/layout/cycle1"/>
    <dgm:cxn modelId="{AB49D76F-A898-4179-B05B-6DF4F9B5291D}" type="presParOf" srcId="{B66528A7-FE9B-4EDF-A107-6A7E87A3CCFD}" destId="{32E84922-1CAD-413A-961D-D5E460598CF6}" srcOrd="9" destOrd="0" presId="urn:microsoft.com/office/officeart/2005/8/layout/cycle1"/>
    <dgm:cxn modelId="{5A2E6A6E-166F-4A1A-8669-3FD708EF8669}" type="presParOf" srcId="{B66528A7-FE9B-4EDF-A107-6A7E87A3CCFD}" destId="{D0069175-7C25-41AE-97C9-C2639B93AA15}" srcOrd="10" destOrd="0" presId="urn:microsoft.com/office/officeart/2005/8/layout/cycle1"/>
    <dgm:cxn modelId="{7B5BD810-0277-429A-9BA5-DA50B5CB78BA}" type="presParOf" srcId="{B66528A7-FE9B-4EDF-A107-6A7E87A3CCFD}" destId="{B16EC93E-5E87-487D-91F9-055DD5F19916}" srcOrd="11" destOrd="0" presId="urn:microsoft.com/office/officeart/2005/8/layout/cycle1"/>
    <dgm:cxn modelId="{EB33663F-FFAA-4CAF-A9C9-32122DFB8096}" type="presParOf" srcId="{B66528A7-FE9B-4EDF-A107-6A7E87A3CCFD}" destId="{A6410118-F78A-4558-91CA-EB3B7E1CB6FB}" srcOrd="12" destOrd="0" presId="urn:microsoft.com/office/officeart/2005/8/layout/cycle1"/>
    <dgm:cxn modelId="{78A2F53C-FBE0-4846-8EBD-A947BC41A647}" type="presParOf" srcId="{B66528A7-FE9B-4EDF-A107-6A7E87A3CCFD}" destId="{6DA595A2-367D-4155-B82D-7CC2EE654A4B}" srcOrd="13" destOrd="0" presId="urn:microsoft.com/office/officeart/2005/8/layout/cycle1"/>
    <dgm:cxn modelId="{854BA6E6-0BC5-4D6F-9B44-5CED00BF9394}" type="presParOf" srcId="{B66528A7-FE9B-4EDF-A107-6A7E87A3CCFD}" destId="{9CEFB47D-6FD2-4BD0-A8E3-8A8E3499E85E}" srcOrd="14" destOrd="0" presId="urn:microsoft.com/office/officeart/2005/8/layout/cycle1"/>
    <dgm:cxn modelId="{B984CA47-CC2D-4A64-BF4D-04620A3E0E07}" type="presParOf" srcId="{B66528A7-FE9B-4EDF-A107-6A7E87A3CCFD}" destId="{2DE4A1E3-996B-455B-A8BA-EB52F54FAAFB}" srcOrd="15" destOrd="0" presId="urn:microsoft.com/office/officeart/2005/8/layout/cycle1"/>
    <dgm:cxn modelId="{08DB473D-F371-4176-80D6-49CDFE9AC933}" type="presParOf" srcId="{B66528A7-FE9B-4EDF-A107-6A7E87A3CCFD}" destId="{C762F6B6-287A-4856-96C4-D02B66D5549C}" srcOrd="16" destOrd="0" presId="urn:microsoft.com/office/officeart/2005/8/layout/cycle1"/>
    <dgm:cxn modelId="{95233EF2-5B97-4052-8601-BE9C1B9395EA}" type="presParOf" srcId="{B66528A7-FE9B-4EDF-A107-6A7E87A3CCFD}" destId="{99B822D8-D9EA-47C3-8349-E916D6CB374D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D38873-1C18-407D-A590-D861BBAC0E7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59BCE9-0AFA-46E9-BA94-691FDFE73425}">
      <dgm:prSet phldrT="[Text]"/>
      <dgm:spPr/>
      <dgm:t>
        <a:bodyPr/>
        <a:lstStyle/>
        <a:p>
          <a:r>
            <a:rPr lang="en-US" dirty="0" smtClean="0"/>
            <a:t>Developers Publish</a:t>
          </a:r>
          <a:endParaRPr lang="en-US" dirty="0"/>
        </a:p>
      </dgm:t>
    </dgm:pt>
    <dgm:pt modelId="{DBB0C0D7-A6A6-473D-BA28-56645688053D}" type="parTrans" cxnId="{0E05B51A-B7BD-4B5B-9FF9-8DB6EBC28394}">
      <dgm:prSet/>
      <dgm:spPr/>
      <dgm:t>
        <a:bodyPr/>
        <a:lstStyle/>
        <a:p>
          <a:endParaRPr lang="en-US"/>
        </a:p>
      </dgm:t>
    </dgm:pt>
    <dgm:pt modelId="{D5BF2E3E-E324-451C-BD9D-AAE080C7BE2C}" type="sibTrans" cxnId="{0E05B51A-B7BD-4B5B-9FF9-8DB6EBC28394}">
      <dgm:prSet/>
      <dgm:spPr/>
      <dgm:t>
        <a:bodyPr/>
        <a:lstStyle/>
        <a:p>
          <a:endParaRPr lang="en-US"/>
        </a:p>
      </dgm:t>
    </dgm:pt>
    <dgm:pt modelId="{80A6089B-FB7B-4DA4-A810-4E3C435F0AAF}">
      <dgm:prSet phldrT="[Text]"/>
      <dgm:spPr/>
      <dgm:t>
        <a:bodyPr/>
        <a:lstStyle/>
        <a:p>
          <a:r>
            <a:rPr lang="en-US" dirty="0" smtClean="0"/>
            <a:t>QA Verifies</a:t>
          </a:r>
          <a:endParaRPr lang="en-US" dirty="0"/>
        </a:p>
      </dgm:t>
    </dgm:pt>
    <dgm:pt modelId="{B59EED8C-BE41-4353-AA45-3826E8145507}" type="parTrans" cxnId="{073880B7-A327-4E6E-AED9-FF1307D70367}">
      <dgm:prSet/>
      <dgm:spPr/>
      <dgm:t>
        <a:bodyPr/>
        <a:lstStyle/>
        <a:p>
          <a:endParaRPr lang="en-US"/>
        </a:p>
      </dgm:t>
    </dgm:pt>
    <dgm:pt modelId="{16144430-1153-473A-AFB9-A0D0F386F1FE}" type="sibTrans" cxnId="{073880B7-A327-4E6E-AED9-FF1307D70367}">
      <dgm:prSet/>
      <dgm:spPr/>
      <dgm:t>
        <a:bodyPr/>
        <a:lstStyle/>
        <a:p>
          <a:endParaRPr lang="en-US"/>
        </a:p>
      </dgm:t>
    </dgm:pt>
    <dgm:pt modelId="{AE1C9C85-5D91-470D-AFCB-4DC129208F2F}">
      <dgm:prSet phldrT="[Text]"/>
      <dgm:spPr/>
      <dgm:t>
        <a:bodyPr/>
        <a:lstStyle/>
        <a:p>
          <a:r>
            <a:rPr lang="en-US" dirty="0" smtClean="0"/>
            <a:t>QA creates verification script</a:t>
          </a:r>
          <a:endParaRPr lang="en-US" dirty="0"/>
        </a:p>
      </dgm:t>
    </dgm:pt>
    <dgm:pt modelId="{39851EF7-2937-4EE1-B0B8-87D273D0BD34}" type="parTrans" cxnId="{CC4DAEE9-AC9C-4F3A-8BCB-4D1816E03552}">
      <dgm:prSet/>
      <dgm:spPr/>
      <dgm:t>
        <a:bodyPr/>
        <a:lstStyle/>
        <a:p>
          <a:endParaRPr lang="en-US"/>
        </a:p>
      </dgm:t>
    </dgm:pt>
    <dgm:pt modelId="{1C19CD03-D71E-47E5-822E-81F3CA968FD9}" type="sibTrans" cxnId="{CC4DAEE9-AC9C-4F3A-8BCB-4D1816E03552}">
      <dgm:prSet/>
      <dgm:spPr/>
      <dgm:t>
        <a:bodyPr/>
        <a:lstStyle/>
        <a:p>
          <a:endParaRPr lang="en-US"/>
        </a:p>
      </dgm:t>
    </dgm:pt>
    <dgm:pt modelId="{3BF012A4-B5B7-4F33-9E1C-5ECDE2A93A5C}">
      <dgm:prSet phldrT="[Text]"/>
      <dgm:spPr/>
      <dgm:t>
        <a:bodyPr/>
        <a:lstStyle/>
        <a:p>
          <a:r>
            <a:rPr lang="en-US" dirty="0" smtClean="0"/>
            <a:t>QA send bugs to Developers</a:t>
          </a:r>
          <a:endParaRPr lang="en-US" dirty="0"/>
        </a:p>
      </dgm:t>
    </dgm:pt>
    <dgm:pt modelId="{5F401393-40DC-4EDE-BA83-8F2CA3DEFF91}" type="parTrans" cxnId="{BB187968-0244-417D-89E6-8BE372D13F42}">
      <dgm:prSet/>
      <dgm:spPr/>
      <dgm:t>
        <a:bodyPr/>
        <a:lstStyle/>
        <a:p>
          <a:endParaRPr lang="en-US"/>
        </a:p>
      </dgm:t>
    </dgm:pt>
    <dgm:pt modelId="{6EA8A83F-F1A1-4355-8725-83605F693B16}" type="sibTrans" cxnId="{BB187968-0244-417D-89E6-8BE372D13F42}">
      <dgm:prSet/>
      <dgm:spPr/>
      <dgm:t>
        <a:bodyPr/>
        <a:lstStyle/>
        <a:p>
          <a:endParaRPr lang="en-US"/>
        </a:p>
      </dgm:t>
    </dgm:pt>
    <dgm:pt modelId="{0D6BB594-2B30-4135-86C0-1C393012A1FA}">
      <dgm:prSet phldrT="[Text]"/>
      <dgm:spPr/>
      <dgm:t>
        <a:bodyPr/>
        <a:lstStyle/>
        <a:p>
          <a:r>
            <a:rPr lang="en-US" dirty="0" smtClean="0"/>
            <a:t>Developer’s Fix Bugs</a:t>
          </a:r>
          <a:endParaRPr lang="en-US" dirty="0"/>
        </a:p>
      </dgm:t>
    </dgm:pt>
    <dgm:pt modelId="{C1FB2C68-8DCD-4ECF-B787-9F4F6CCB4379}" type="parTrans" cxnId="{521B5392-E308-4D7E-AB07-DCC7C7C5CB72}">
      <dgm:prSet/>
      <dgm:spPr/>
      <dgm:t>
        <a:bodyPr/>
        <a:lstStyle/>
        <a:p>
          <a:endParaRPr lang="en-US"/>
        </a:p>
      </dgm:t>
    </dgm:pt>
    <dgm:pt modelId="{5D4DDA8F-12D5-49F1-9601-B1C770DB4D7F}" type="sibTrans" cxnId="{521B5392-E308-4D7E-AB07-DCC7C7C5CB72}">
      <dgm:prSet/>
      <dgm:spPr/>
      <dgm:t>
        <a:bodyPr/>
        <a:lstStyle/>
        <a:p>
          <a:endParaRPr lang="en-US"/>
        </a:p>
      </dgm:t>
    </dgm:pt>
    <dgm:pt modelId="{F0672956-22C5-4943-9184-53B60F51E9CD}">
      <dgm:prSet phldrT="[Text]"/>
      <dgm:spPr/>
      <dgm:t>
        <a:bodyPr/>
        <a:lstStyle/>
        <a:p>
          <a:r>
            <a:rPr lang="en-US" dirty="0" smtClean="0"/>
            <a:t>Developer’s Publish</a:t>
          </a:r>
          <a:endParaRPr lang="en-US" dirty="0"/>
        </a:p>
      </dgm:t>
    </dgm:pt>
    <dgm:pt modelId="{7B8A5539-104F-40C8-B63C-388943176345}" type="parTrans" cxnId="{DACDE6D8-38FB-47FE-A728-B1F7B542DCAE}">
      <dgm:prSet/>
      <dgm:spPr/>
      <dgm:t>
        <a:bodyPr/>
        <a:lstStyle/>
        <a:p>
          <a:endParaRPr lang="en-US"/>
        </a:p>
      </dgm:t>
    </dgm:pt>
    <dgm:pt modelId="{D9528ABE-5336-4725-962A-B868F84C6376}" type="sibTrans" cxnId="{DACDE6D8-38FB-47FE-A728-B1F7B542DCAE}">
      <dgm:prSet/>
      <dgm:spPr/>
      <dgm:t>
        <a:bodyPr/>
        <a:lstStyle/>
        <a:p>
          <a:endParaRPr lang="en-US"/>
        </a:p>
      </dgm:t>
    </dgm:pt>
    <dgm:pt modelId="{E0BA3216-DACB-4334-A649-3493D6E358F9}">
      <dgm:prSet phldrT="[Text]"/>
      <dgm:spPr/>
      <dgm:t>
        <a:bodyPr/>
        <a:lstStyle/>
        <a:p>
          <a:r>
            <a:rPr lang="en-US" dirty="0" smtClean="0"/>
            <a:t>QA runs verification script</a:t>
          </a:r>
          <a:endParaRPr lang="en-US" dirty="0"/>
        </a:p>
      </dgm:t>
    </dgm:pt>
    <dgm:pt modelId="{09929ADD-FF9F-4884-918D-B009BCBEB0AF}" type="parTrans" cxnId="{6B279001-7DC4-4324-A193-B82A1D38CAFA}">
      <dgm:prSet/>
      <dgm:spPr/>
      <dgm:t>
        <a:bodyPr/>
        <a:lstStyle/>
        <a:p>
          <a:endParaRPr lang="en-US"/>
        </a:p>
      </dgm:t>
    </dgm:pt>
    <dgm:pt modelId="{83ACBF08-F90B-43E9-BAD1-2D9D7D4567C0}" type="sibTrans" cxnId="{6B279001-7DC4-4324-A193-B82A1D38CAFA}">
      <dgm:prSet/>
      <dgm:spPr/>
      <dgm:t>
        <a:bodyPr/>
        <a:lstStyle/>
        <a:p>
          <a:endParaRPr lang="en-US"/>
        </a:p>
      </dgm:t>
    </dgm:pt>
    <dgm:pt modelId="{9806A8A7-496B-4E66-AE4C-47A6208CF01E}" type="pres">
      <dgm:prSet presAssocID="{67D38873-1C18-407D-A590-D861BBAC0E75}" presName="cycle" presStyleCnt="0">
        <dgm:presLayoutVars>
          <dgm:dir/>
          <dgm:resizeHandles val="exact"/>
        </dgm:presLayoutVars>
      </dgm:prSet>
      <dgm:spPr/>
    </dgm:pt>
    <dgm:pt modelId="{8186F33E-2269-44F9-9381-4C84C358AA13}" type="pres">
      <dgm:prSet presAssocID="{BB59BCE9-0AFA-46E9-BA94-691FDFE73425}" presName="dummy" presStyleCnt="0"/>
      <dgm:spPr/>
    </dgm:pt>
    <dgm:pt modelId="{AA92BEEE-9512-436B-8D60-4DB06027CF82}" type="pres">
      <dgm:prSet presAssocID="{BB59BCE9-0AFA-46E9-BA94-691FDFE73425}" presName="node" presStyleLbl="revTx" presStyleIdx="0" presStyleCnt="7">
        <dgm:presLayoutVars>
          <dgm:bulletEnabled val="1"/>
        </dgm:presLayoutVars>
      </dgm:prSet>
      <dgm:spPr/>
    </dgm:pt>
    <dgm:pt modelId="{5FBDEA03-DBFE-4DF1-8377-67DC3970F390}" type="pres">
      <dgm:prSet presAssocID="{D5BF2E3E-E324-451C-BD9D-AAE080C7BE2C}" presName="sibTrans" presStyleLbl="node1" presStyleIdx="0" presStyleCnt="7"/>
      <dgm:spPr/>
    </dgm:pt>
    <dgm:pt modelId="{B9389683-F567-4ECA-BF69-9C497E6A3B56}" type="pres">
      <dgm:prSet presAssocID="{80A6089B-FB7B-4DA4-A810-4E3C435F0AAF}" presName="dummy" presStyleCnt="0"/>
      <dgm:spPr/>
    </dgm:pt>
    <dgm:pt modelId="{6DF1B4C9-E115-4AE3-B6E6-0414CF471931}" type="pres">
      <dgm:prSet presAssocID="{80A6089B-FB7B-4DA4-A810-4E3C435F0AAF}" presName="node" presStyleLbl="revTx" presStyleIdx="1" presStyleCnt="7">
        <dgm:presLayoutVars>
          <dgm:bulletEnabled val="1"/>
        </dgm:presLayoutVars>
      </dgm:prSet>
      <dgm:spPr/>
    </dgm:pt>
    <dgm:pt modelId="{B181C3F6-7E11-4C47-B77F-6D1138D084FA}" type="pres">
      <dgm:prSet presAssocID="{16144430-1153-473A-AFB9-A0D0F386F1FE}" presName="sibTrans" presStyleLbl="node1" presStyleIdx="1" presStyleCnt="7"/>
      <dgm:spPr/>
    </dgm:pt>
    <dgm:pt modelId="{251E1FAA-2CFF-45E2-AA3F-44FF5E3DDB7A}" type="pres">
      <dgm:prSet presAssocID="{AE1C9C85-5D91-470D-AFCB-4DC129208F2F}" presName="dummy" presStyleCnt="0"/>
      <dgm:spPr/>
    </dgm:pt>
    <dgm:pt modelId="{01575A9E-AD3A-4827-BFA3-BBF4D511F3DD}" type="pres">
      <dgm:prSet presAssocID="{AE1C9C85-5D91-470D-AFCB-4DC129208F2F}" presName="node" presStyleLbl="revTx" presStyleIdx="2" presStyleCnt="7">
        <dgm:presLayoutVars>
          <dgm:bulletEnabled val="1"/>
        </dgm:presLayoutVars>
      </dgm:prSet>
      <dgm:spPr/>
    </dgm:pt>
    <dgm:pt modelId="{C812D7C4-2B30-41B5-8D94-AA5CD2D530FF}" type="pres">
      <dgm:prSet presAssocID="{1C19CD03-D71E-47E5-822E-81F3CA968FD9}" presName="sibTrans" presStyleLbl="node1" presStyleIdx="2" presStyleCnt="7"/>
      <dgm:spPr/>
    </dgm:pt>
    <dgm:pt modelId="{B745959B-6E2A-476E-A1F3-7D56FF2632AC}" type="pres">
      <dgm:prSet presAssocID="{3BF012A4-B5B7-4F33-9E1C-5ECDE2A93A5C}" presName="dummy" presStyleCnt="0"/>
      <dgm:spPr/>
    </dgm:pt>
    <dgm:pt modelId="{01AEBB3C-F05B-460B-AFB4-F84A1EEB088B}" type="pres">
      <dgm:prSet presAssocID="{3BF012A4-B5B7-4F33-9E1C-5ECDE2A93A5C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F58EB5-BC65-4D0C-8515-DBD1412C9779}" type="pres">
      <dgm:prSet presAssocID="{6EA8A83F-F1A1-4355-8725-83605F693B16}" presName="sibTrans" presStyleLbl="node1" presStyleIdx="3" presStyleCnt="7"/>
      <dgm:spPr/>
    </dgm:pt>
    <dgm:pt modelId="{C572BD5B-EFE6-45CD-9028-12160BA942F7}" type="pres">
      <dgm:prSet presAssocID="{0D6BB594-2B30-4135-86C0-1C393012A1FA}" presName="dummy" presStyleCnt="0"/>
      <dgm:spPr/>
    </dgm:pt>
    <dgm:pt modelId="{44AA4B93-A810-4229-97D8-6A43DA6F5D7B}" type="pres">
      <dgm:prSet presAssocID="{0D6BB594-2B30-4135-86C0-1C393012A1FA}" presName="node" presStyleLbl="revTx" presStyleIdx="4" presStyleCnt="7">
        <dgm:presLayoutVars>
          <dgm:bulletEnabled val="1"/>
        </dgm:presLayoutVars>
      </dgm:prSet>
      <dgm:spPr/>
    </dgm:pt>
    <dgm:pt modelId="{4CEEF541-FC70-469F-A9C0-1E157E475EE0}" type="pres">
      <dgm:prSet presAssocID="{5D4DDA8F-12D5-49F1-9601-B1C770DB4D7F}" presName="sibTrans" presStyleLbl="node1" presStyleIdx="4" presStyleCnt="7"/>
      <dgm:spPr/>
    </dgm:pt>
    <dgm:pt modelId="{51AC0609-A32A-4688-8D53-9C7951E2A940}" type="pres">
      <dgm:prSet presAssocID="{F0672956-22C5-4943-9184-53B60F51E9CD}" presName="dummy" presStyleCnt="0"/>
      <dgm:spPr/>
    </dgm:pt>
    <dgm:pt modelId="{390558B8-1D5B-4263-830A-607589EE2F1B}" type="pres">
      <dgm:prSet presAssocID="{F0672956-22C5-4943-9184-53B60F51E9CD}" presName="node" presStyleLbl="revTx" presStyleIdx="5" presStyleCnt="7">
        <dgm:presLayoutVars>
          <dgm:bulletEnabled val="1"/>
        </dgm:presLayoutVars>
      </dgm:prSet>
      <dgm:spPr/>
    </dgm:pt>
    <dgm:pt modelId="{9D326E97-134F-40D1-9822-E7756CFB6418}" type="pres">
      <dgm:prSet presAssocID="{D9528ABE-5336-4725-962A-B868F84C6376}" presName="sibTrans" presStyleLbl="node1" presStyleIdx="5" presStyleCnt="7"/>
      <dgm:spPr/>
    </dgm:pt>
    <dgm:pt modelId="{7DE95C2B-1F37-43ED-98AD-5C71C165E7ED}" type="pres">
      <dgm:prSet presAssocID="{E0BA3216-DACB-4334-A649-3493D6E358F9}" presName="dummy" presStyleCnt="0"/>
      <dgm:spPr/>
    </dgm:pt>
    <dgm:pt modelId="{CD55CFF1-AF08-465A-87B8-A58841092981}" type="pres">
      <dgm:prSet presAssocID="{E0BA3216-DACB-4334-A649-3493D6E358F9}" presName="node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A536B7-33F0-446F-82B1-BB933F6C6DE0}" type="pres">
      <dgm:prSet presAssocID="{83ACBF08-F90B-43E9-BAD1-2D9D7D4567C0}" presName="sibTrans" presStyleLbl="node1" presStyleIdx="6" presStyleCnt="7"/>
      <dgm:spPr/>
    </dgm:pt>
  </dgm:ptLst>
  <dgm:cxnLst>
    <dgm:cxn modelId="{C2E72DFA-1BA4-415B-8B54-3BB322F95B6C}" type="presOf" srcId="{83ACBF08-F90B-43E9-BAD1-2D9D7D4567C0}" destId="{A1A536B7-33F0-446F-82B1-BB933F6C6DE0}" srcOrd="0" destOrd="0" presId="urn:microsoft.com/office/officeart/2005/8/layout/cycle1"/>
    <dgm:cxn modelId="{724DE1A9-EC44-4C94-AF9C-4F8735B6F5F3}" type="presOf" srcId="{80A6089B-FB7B-4DA4-A810-4E3C435F0AAF}" destId="{6DF1B4C9-E115-4AE3-B6E6-0414CF471931}" srcOrd="0" destOrd="0" presId="urn:microsoft.com/office/officeart/2005/8/layout/cycle1"/>
    <dgm:cxn modelId="{DACDE6D8-38FB-47FE-A728-B1F7B542DCAE}" srcId="{67D38873-1C18-407D-A590-D861BBAC0E75}" destId="{F0672956-22C5-4943-9184-53B60F51E9CD}" srcOrd="5" destOrd="0" parTransId="{7B8A5539-104F-40C8-B63C-388943176345}" sibTransId="{D9528ABE-5336-4725-962A-B868F84C6376}"/>
    <dgm:cxn modelId="{073880B7-A327-4E6E-AED9-FF1307D70367}" srcId="{67D38873-1C18-407D-A590-D861BBAC0E75}" destId="{80A6089B-FB7B-4DA4-A810-4E3C435F0AAF}" srcOrd="1" destOrd="0" parTransId="{B59EED8C-BE41-4353-AA45-3826E8145507}" sibTransId="{16144430-1153-473A-AFB9-A0D0F386F1FE}"/>
    <dgm:cxn modelId="{6B279001-7DC4-4324-A193-B82A1D38CAFA}" srcId="{67D38873-1C18-407D-A590-D861BBAC0E75}" destId="{E0BA3216-DACB-4334-A649-3493D6E358F9}" srcOrd="6" destOrd="0" parTransId="{09929ADD-FF9F-4884-918D-B009BCBEB0AF}" sibTransId="{83ACBF08-F90B-43E9-BAD1-2D9D7D4567C0}"/>
    <dgm:cxn modelId="{65836A4D-401B-4C67-8A2E-BC1FA49DD59F}" type="presOf" srcId="{E0BA3216-DACB-4334-A649-3493D6E358F9}" destId="{CD55CFF1-AF08-465A-87B8-A58841092981}" srcOrd="0" destOrd="0" presId="urn:microsoft.com/office/officeart/2005/8/layout/cycle1"/>
    <dgm:cxn modelId="{B9C728B8-FDCB-48B3-A942-F5C283D35A33}" type="presOf" srcId="{BB59BCE9-0AFA-46E9-BA94-691FDFE73425}" destId="{AA92BEEE-9512-436B-8D60-4DB06027CF82}" srcOrd="0" destOrd="0" presId="urn:microsoft.com/office/officeart/2005/8/layout/cycle1"/>
    <dgm:cxn modelId="{CA985B3B-389D-46CC-B3E0-DC2E9363FAEE}" type="presOf" srcId="{0D6BB594-2B30-4135-86C0-1C393012A1FA}" destId="{44AA4B93-A810-4229-97D8-6A43DA6F5D7B}" srcOrd="0" destOrd="0" presId="urn:microsoft.com/office/officeart/2005/8/layout/cycle1"/>
    <dgm:cxn modelId="{5916364E-0489-4AC1-B421-39043E1E387B}" type="presOf" srcId="{AE1C9C85-5D91-470D-AFCB-4DC129208F2F}" destId="{01575A9E-AD3A-4827-BFA3-BBF4D511F3DD}" srcOrd="0" destOrd="0" presId="urn:microsoft.com/office/officeart/2005/8/layout/cycle1"/>
    <dgm:cxn modelId="{521B5392-E308-4D7E-AB07-DCC7C7C5CB72}" srcId="{67D38873-1C18-407D-A590-D861BBAC0E75}" destId="{0D6BB594-2B30-4135-86C0-1C393012A1FA}" srcOrd="4" destOrd="0" parTransId="{C1FB2C68-8DCD-4ECF-B787-9F4F6CCB4379}" sibTransId="{5D4DDA8F-12D5-49F1-9601-B1C770DB4D7F}"/>
    <dgm:cxn modelId="{EB46AE0C-02D7-411F-96BE-70CBD38C0453}" type="presOf" srcId="{16144430-1153-473A-AFB9-A0D0F386F1FE}" destId="{B181C3F6-7E11-4C47-B77F-6D1138D084FA}" srcOrd="0" destOrd="0" presId="urn:microsoft.com/office/officeart/2005/8/layout/cycle1"/>
    <dgm:cxn modelId="{BB187968-0244-417D-89E6-8BE372D13F42}" srcId="{67D38873-1C18-407D-A590-D861BBAC0E75}" destId="{3BF012A4-B5B7-4F33-9E1C-5ECDE2A93A5C}" srcOrd="3" destOrd="0" parTransId="{5F401393-40DC-4EDE-BA83-8F2CA3DEFF91}" sibTransId="{6EA8A83F-F1A1-4355-8725-83605F693B16}"/>
    <dgm:cxn modelId="{CC4DAEE9-AC9C-4F3A-8BCB-4D1816E03552}" srcId="{67D38873-1C18-407D-A590-D861BBAC0E75}" destId="{AE1C9C85-5D91-470D-AFCB-4DC129208F2F}" srcOrd="2" destOrd="0" parTransId="{39851EF7-2937-4EE1-B0B8-87D273D0BD34}" sibTransId="{1C19CD03-D71E-47E5-822E-81F3CA968FD9}"/>
    <dgm:cxn modelId="{2EA9902D-C6E4-4930-9CEE-7C856EFEBEE3}" type="presOf" srcId="{6EA8A83F-F1A1-4355-8725-83605F693B16}" destId="{24F58EB5-BC65-4D0C-8515-DBD1412C9779}" srcOrd="0" destOrd="0" presId="urn:microsoft.com/office/officeart/2005/8/layout/cycle1"/>
    <dgm:cxn modelId="{AAD813DB-E589-4976-84EA-66DAB6151085}" type="presOf" srcId="{67D38873-1C18-407D-A590-D861BBAC0E75}" destId="{9806A8A7-496B-4E66-AE4C-47A6208CF01E}" srcOrd="0" destOrd="0" presId="urn:microsoft.com/office/officeart/2005/8/layout/cycle1"/>
    <dgm:cxn modelId="{281AD5CA-6A0A-4C66-A712-15AE0CFCEBCB}" type="presOf" srcId="{3BF012A4-B5B7-4F33-9E1C-5ECDE2A93A5C}" destId="{01AEBB3C-F05B-460B-AFB4-F84A1EEB088B}" srcOrd="0" destOrd="0" presId="urn:microsoft.com/office/officeart/2005/8/layout/cycle1"/>
    <dgm:cxn modelId="{0E05B51A-B7BD-4B5B-9FF9-8DB6EBC28394}" srcId="{67D38873-1C18-407D-A590-D861BBAC0E75}" destId="{BB59BCE9-0AFA-46E9-BA94-691FDFE73425}" srcOrd="0" destOrd="0" parTransId="{DBB0C0D7-A6A6-473D-BA28-56645688053D}" sibTransId="{D5BF2E3E-E324-451C-BD9D-AAE080C7BE2C}"/>
    <dgm:cxn modelId="{E49DAFC5-F737-421C-9099-3A44063F6250}" type="presOf" srcId="{D9528ABE-5336-4725-962A-B868F84C6376}" destId="{9D326E97-134F-40D1-9822-E7756CFB6418}" srcOrd="0" destOrd="0" presId="urn:microsoft.com/office/officeart/2005/8/layout/cycle1"/>
    <dgm:cxn modelId="{327CF481-3B17-4C35-B470-15D1A2487608}" type="presOf" srcId="{1C19CD03-D71E-47E5-822E-81F3CA968FD9}" destId="{C812D7C4-2B30-41B5-8D94-AA5CD2D530FF}" srcOrd="0" destOrd="0" presId="urn:microsoft.com/office/officeart/2005/8/layout/cycle1"/>
    <dgm:cxn modelId="{052CAF84-21D2-4EBD-A125-787D6CFA72AC}" type="presOf" srcId="{F0672956-22C5-4943-9184-53B60F51E9CD}" destId="{390558B8-1D5B-4263-830A-607589EE2F1B}" srcOrd="0" destOrd="0" presId="urn:microsoft.com/office/officeart/2005/8/layout/cycle1"/>
    <dgm:cxn modelId="{36182B35-9D8F-4FCD-9DBD-4D81BB5EF657}" type="presOf" srcId="{D5BF2E3E-E324-451C-BD9D-AAE080C7BE2C}" destId="{5FBDEA03-DBFE-4DF1-8377-67DC3970F390}" srcOrd="0" destOrd="0" presId="urn:microsoft.com/office/officeart/2005/8/layout/cycle1"/>
    <dgm:cxn modelId="{9F3A4583-5CDC-453A-B7A8-EE73074944E0}" type="presOf" srcId="{5D4DDA8F-12D5-49F1-9601-B1C770DB4D7F}" destId="{4CEEF541-FC70-469F-A9C0-1E157E475EE0}" srcOrd="0" destOrd="0" presId="urn:microsoft.com/office/officeart/2005/8/layout/cycle1"/>
    <dgm:cxn modelId="{7D92A75C-3046-464A-B3D0-07333A488075}" type="presParOf" srcId="{9806A8A7-496B-4E66-AE4C-47A6208CF01E}" destId="{8186F33E-2269-44F9-9381-4C84C358AA13}" srcOrd="0" destOrd="0" presId="urn:microsoft.com/office/officeart/2005/8/layout/cycle1"/>
    <dgm:cxn modelId="{A62AE057-4560-4628-90A9-D54144BAE89B}" type="presParOf" srcId="{9806A8A7-496B-4E66-AE4C-47A6208CF01E}" destId="{AA92BEEE-9512-436B-8D60-4DB06027CF82}" srcOrd="1" destOrd="0" presId="urn:microsoft.com/office/officeart/2005/8/layout/cycle1"/>
    <dgm:cxn modelId="{6487FCA2-D55B-495C-A2E8-2941024B8B2D}" type="presParOf" srcId="{9806A8A7-496B-4E66-AE4C-47A6208CF01E}" destId="{5FBDEA03-DBFE-4DF1-8377-67DC3970F390}" srcOrd="2" destOrd="0" presId="urn:microsoft.com/office/officeart/2005/8/layout/cycle1"/>
    <dgm:cxn modelId="{4D3787C3-8C68-459E-A1DD-8708F89AA9ED}" type="presParOf" srcId="{9806A8A7-496B-4E66-AE4C-47A6208CF01E}" destId="{B9389683-F567-4ECA-BF69-9C497E6A3B56}" srcOrd="3" destOrd="0" presId="urn:microsoft.com/office/officeart/2005/8/layout/cycle1"/>
    <dgm:cxn modelId="{310B032F-65AA-419C-B487-93365B590253}" type="presParOf" srcId="{9806A8A7-496B-4E66-AE4C-47A6208CF01E}" destId="{6DF1B4C9-E115-4AE3-B6E6-0414CF471931}" srcOrd="4" destOrd="0" presId="urn:microsoft.com/office/officeart/2005/8/layout/cycle1"/>
    <dgm:cxn modelId="{BD761E1C-9556-4CE0-811D-FE13872569CD}" type="presParOf" srcId="{9806A8A7-496B-4E66-AE4C-47A6208CF01E}" destId="{B181C3F6-7E11-4C47-B77F-6D1138D084FA}" srcOrd="5" destOrd="0" presId="urn:microsoft.com/office/officeart/2005/8/layout/cycle1"/>
    <dgm:cxn modelId="{2D9E62D3-ECC2-469F-AFA0-1ED114F62623}" type="presParOf" srcId="{9806A8A7-496B-4E66-AE4C-47A6208CF01E}" destId="{251E1FAA-2CFF-45E2-AA3F-44FF5E3DDB7A}" srcOrd="6" destOrd="0" presId="urn:microsoft.com/office/officeart/2005/8/layout/cycle1"/>
    <dgm:cxn modelId="{135FB2D6-98FB-4EE5-89DC-8FAE24CE7306}" type="presParOf" srcId="{9806A8A7-496B-4E66-AE4C-47A6208CF01E}" destId="{01575A9E-AD3A-4827-BFA3-BBF4D511F3DD}" srcOrd="7" destOrd="0" presId="urn:microsoft.com/office/officeart/2005/8/layout/cycle1"/>
    <dgm:cxn modelId="{C905B078-85B1-4B87-9748-40D9649225E0}" type="presParOf" srcId="{9806A8A7-496B-4E66-AE4C-47A6208CF01E}" destId="{C812D7C4-2B30-41B5-8D94-AA5CD2D530FF}" srcOrd="8" destOrd="0" presId="urn:microsoft.com/office/officeart/2005/8/layout/cycle1"/>
    <dgm:cxn modelId="{5AE64AC6-BD1C-4082-A051-B4FA23C3371F}" type="presParOf" srcId="{9806A8A7-496B-4E66-AE4C-47A6208CF01E}" destId="{B745959B-6E2A-476E-A1F3-7D56FF2632AC}" srcOrd="9" destOrd="0" presId="urn:microsoft.com/office/officeart/2005/8/layout/cycle1"/>
    <dgm:cxn modelId="{A2986C25-453A-46C3-905B-D91780460ADA}" type="presParOf" srcId="{9806A8A7-496B-4E66-AE4C-47A6208CF01E}" destId="{01AEBB3C-F05B-460B-AFB4-F84A1EEB088B}" srcOrd="10" destOrd="0" presId="urn:microsoft.com/office/officeart/2005/8/layout/cycle1"/>
    <dgm:cxn modelId="{E58D0AEA-C0E3-4720-AF65-818E41A7FF8C}" type="presParOf" srcId="{9806A8A7-496B-4E66-AE4C-47A6208CF01E}" destId="{24F58EB5-BC65-4D0C-8515-DBD1412C9779}" srcOrd="11" destOrd="0" presId="urn:microsoft.com/office/officeart/2005/8/layout/cycle1"/>
    <dgm:cxn modelId="{FC22EAA1-2E65-4A09-80BD-550151BB680F}" type="presParOf" srcId="{9806A8A7-496B-4E66-AE4C-47A6208CF01E}" destId="{C572BD5B-EFE6-45CD-9028-12160BA942F7}" srcOrd="12" destOrd="0" presId="urn:microsoft.com/office/officeart/2005/8/layout/cycle1"/>
    <dgm:cxn modelId="{DD36E8D7-DA27-4F54-A657-D563221DD811}" type="presParOf" srcId="{9806A8A7-496B-4E66-AE4C-47A6208CF01E}" destId="{44AA4B93-A810-4229-97D8-6A43DA6F5D7B}" srcOrd="13" destOrd="0" presId="urn:microsoft.com/office/officeart/2005/8/layout/cycle1"/>
    <dgm:cxn modelId="{BFE4B8A3-1074-4AEF-A4D3-96EA03E17FEA}" type="presParOf" srcId="{9806A8A7-496B-4E66-AE4C-47A6208CF01E}" destId="{4CEEF541-FC70-469F-A9C0-1E157E475EE0}" srcOrd="14" destOrd="0" presId="urn:microsoft.com/office/officeart/2005/8/layout/cycle1"/>
    <dgm:cxn modelId="{AE50D8E9-E302-4458-A319-71AE19437549}" type="presParOf" srcId="{9806A8A7-496B-4E66-AE4C-47A6208CF01E}" destId="{51AC0609-A32A-4688-8D53-9C7951E2A940}" srcOrd="15" destOrd="0" presId="urn:microsoft.com/office/officeart/2005/8/layout/cycle1"/>
    <dgm:cxn modelId="{BCC0EC70-BBC6-41DA-8F94-5BA8A50505A9}" type="presParOf" srcId="{9806A8A7-496B-4E66-AE4C-47A6208CF01E}" destId="{390558B8-1D5B-4263-830A-607589EE2F1B}" srcOrd="16" destOrd="0" presId="urn:microsoft.com/office/officeart/2005/8/layout/cycle1"/>
    <dgm:cxn modelId="{C532EC85-AAEB-4969-9000-DD55497CE0AA}" type="presParOf" srcId="{9806A8A7-496B-4E66-AE4C-47A6208CF01E}" destId="{9D326E97-134F-40D1-9822-E7756CFB6418}" srcOrd="17" destOrd="0" presId="urn:microsoft.com/office/officeart/2005/8/layout/cycle1"/>
    <dgm:cxn modelId="{1ED40A42-A0A7-4C03-B4DB-0D0DC013B254}" type="presParOf" srcId="{9806A8A7-496B-4E66-AE4C-47A6208CF01E}" destId="{7DE95C2B-1F37-43ED-98AD-5C71C165E7ED}" srcOrd="18" destOrd="0" presId="urn:microsoft.com/office/officeart/2005/8/layout/cycle1"/>
    <dgm:cxn modelId="{56B2DE1C-8F2C-494F-8FBD-487AF0D9FAFE}" type="presParOf" srcId="{9806A8A7-496B-4E66-AE4C-47A6208CF01E}" destId="{CD55CFF1-AF08-465A-87B8-A58841092981}" srcOrd="19" destOrd="0" presId="urn:microsoft.com/office/officeart/2005/8/layout/cycle1"/>
    <dgm:cxn modelId="{E9336C25-79FE-4566-AD22-41F84A5D82B3}" type="presParOf" srcId="{9806A8A7-496B-4E66-AE4C-47A6208CF01E}" destId="{A1A536B7-33F0-446F-82B1-BB933F6C6DE0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03A03-0A33-49FF-8A61-08F60BE2338C}">
      <dsp:nvSpPr>
        <dsp:cNvPr id="0" name=""/>
        <dsp:cNvSpPr/>
      </dsp:nvSpPr>
      <dsp:spPr>
        <a:xfrm>
          <a:off x="1747" y="979924"/>
          <a:ext cx="3726522" cy="2235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Something Happens</a:t>
          </a:r>
          <a:endParaRPr lang="en-US" sz="4200" kern="1200" dirty="0"/>
        </a:p>
      </dsp:txBody>
      <dsp:txXfrm>
        <a:off x="67235" y="1045412"/>
        <a:ext cx="3595546" cy="2104937"/>
      </dsp:txXfrm>
    </dsp:sp>
    <dsp:sp modelId="{2E0B36F0-F3B8-40CB-B398-7174BA385F87}">
      <dsp:nvSpPr>
        <dsp:cNvPr id="0" name=""/>
        <dsp:cNvSpPr/>
      </dsp:nvSpPr>
      <dsp:spPr>
        <a:xfrm>
          <a:off x="4100922" y="1635792"/>
          <a:ext cx="790022" cy="9241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4100922" y="1820627"/>
        <a:ext cx="553015" cy="554507"/>
      </dsp:txXfrm>
    </dsp:sp>
    <dsp:sp modelId="{C4A2F9EF-0C66-4ADB-AC7D-59CC6A956599}">
      <dsp:nvSpPr>
        <dsp:cNvPr id="0" name=""/>
        <dsp:cNvSpPr/>
      </dsp:nvSpPr>
      <dsp:spPr>
        <a:xfrm>
          <a:off x="5218879" y="979924"/>
          <a:ext cx="3726522" cy="2235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Something Else Happens</a:t>
          </a:r>
          <a:endParaRPr lang="en-US" sz="4200" kern="1200" dirty="0"/>
        </a:p>
      </dsp:txBody>
      <dsp:txXfrm>
        <a:off x="5284367" y="1045412"/>
        <a:ext cx="3595546" cy="2104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4DC5A-0828-4F35-82F3-E94ABB1C9955}">
      <dsp:nvSpPr>
        <dsp:cNvPr id="0" name=""/>
        <dsp:cNvSpPr/>
      </dsp:nvSpPr>
      <dsp:spPr>
        <a:xfrm>
          <a:off x="1747" y="979924"/>
          <a:ext cx="3726522" cy="2235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I open the home page</a:t>
          </a:r>
          <a:endParaRPr lang="en-US" sz="4400" kern="1200" dirty="0"/>
        </a:p>
      </dsp:txBody>
      <dsp:txXfrm>
        <a:off x="67235" y="1045412"/>
        <a:ext cx="3595546" cy="2104937"/>
      </dsp:txXfrm>
    </dsp:sp>
    <dsp:sp modelId="{7445771C-FD34-47A2-867C-5E824F0EA648}">
      <dsp:nvSpPr>
        <dsp:cNvPr id="0" name=""/>
        <dsp:cNvSpPr/>
      </dsp:nvSpPr>
      <dsp:spPr>
        <a:xfrm>
          <a:off x="4100922" y="1635792"/>
          <a:ext cx="790022" cy="9241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100922" y="1820627"/>
        <a:ext cx="553015" cy="554507"/>
      </dsp:txXfrm>
    </dsp:sp>
    <dsp:sp modelId="{6B5AD4BA-6DC5-4BD9-9068-86AE82B1D7B0}">
      <dsp:nvSpPr>
        <dsp:cNvPr id="0" name=""/>
        <dsp:cNvSpPr/>
      </dsp:nvSpPr>
      <dsp:spPr>
        <a:xfrm>
          <a:off x="5218879" y="979924"/>
          <a:ext cx="3726522" cy="2235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I see the greeting</a:t>
          </a:r>
          <a:endParaRPr lang="en-US" sz="4400" kern="1200" dirty="0"/>
        </a:p>
      </dsp:txBody>
      <dsp:txXfrm>
        <a:off x="5284367" y="1045412"/>
        <a:ext cx="3595546" cy="21049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E2423-08B7-46D4-BE82-20E66998D69D}">
      <dsp:nvSpPr>
        <dsp:cNvPr id="0" name=""/>
        <dsp:cNvSpPr/>
      </dsp:nvSpPr>
      <dsp:spPr>
        <a:xfrm>
          <a:off x="1747" y="979924"/>
          <a:ext cx="3726522" cy="2235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I click the other radio button</a:t>
          </a:r>
          <a:endParaRPr lang="en-US" sz="4200" kern="1200" dirty="0"/>
        </a:p>
      </dsp:txBody>
      <dsp:txXfrm>
        <a:off x="67235" y="1045412"/>
        <a:ext cx="3595546" cy="2104937"/>
      </dsp:txXfrm>
    </dsp:sp>
    <dsp:sp modelId="{B211BF34-F148-4112-9398-A759942DE156}">
      <dsp:nvSpPr>
        <dsp:cNvPr id="0" name=""/>
        <dsp:cNvSpPr/>
      </dsp:nvSpPr>
      <dsp:spPr>
        <a:xfrm>
          <a:off x="4100922" y="1635792"/>
          <a:ext cx="790022" cy="9241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4100922" y="1820627"/>
        <a:ext cx="553015" cy="554507"/>
      </dsp:txXfrm>
    </dsp:sp>
    <dsp:sp modelId="{131E621F-3550-4D5A-81B8-85074B0EEC73}">
      <dsp:nvSpPr>
        <dsp:cNvPr id="0" name=""/>
        <dsp:cNvSpPr/>
      </dsp:nvSpPr>
      <dsp:spPr>
        <a:xfrm>
          <a:off x="5218879" y="979924"/>
          <a:ext cx="3726522" cy="2235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A textbox appears to fill out</a:t>
          </a:r>
          <a:endParaRPr lang="en-US" sz="4200" kern="1200" dirty="0"/>
        </a:p>
      </dsp:txBody>
      <dsp:txXfrm>
        <a:off x="5284367" y="1045412"/>
        <a:ext cx="3595546" cy="21049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A788C-0E93-40BF-BA07-6088B6B082C8}">
      <dsp:nvSpPr>
        <dsp:cNvPr id="0" name=""/>
        <dsp:cNvSpPr/>
      </dsp:nvSpPr>
      <dsp:spPr>
        <a:xfrm>
          <a:off x="1747" y="979924"/>
          <a:ext cx="3726522" cy="2235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Given Input</a:t>
          </a:r>
          <a:endParaRPr lang="en-US" sz="5900" kern="1200" dirty="0"/>
        </a:p>
      </dsp:txBody>
      <dsp:txXfrm>
        <a:off x="67235" y="1045412"/>
        <a:ext cx="3595546" cy="2104937"/>
      </dsp:txXfrm>
    </dsp:sp>
    <dsp:sp modelId="{0F500DDB-6843-4075-AE70-D00BF558C2AF}">
      <dsp:nvSpPr>
        <dsp:cNvPr id="0" name=""/>
        <dsp:cNvSpPr/>
      </dsp:nvSpPr>
      <dsp:spPr>
        <a:xfrm>
          <a:off x="4100922" y="1635792"/>
          <a:ext cx="790022" cy="9241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/>
        </a:p>
      </dsp:txBody>
      <dsp:txXfrm>
        <a:off x="4100922" y="1820627"/>
        <a:ext cx="553015" cy="554507"/>
      </dsp:txXfrm>
    </dsp:sp>
    <dsp:sp modelId="{5F65D771-B70B-4ECC-99E3-A465894E4E9C}">
      <dsp:nvSpPr>
        <dsp:cNvPr id="0" name=""/>
        <dsp:cNvSpPr/>
      </dsp:nvSpPr>
      <dsp:spPr>
        <a:xfrm>
          <a:off x="5218879" y="979924"/>
          <a:ext cx="3726522" cy="2235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Output</a:t>
          </a:r>
          <a:endParaRPr lang="en-US" sz="5900" kern="1200" dirty="0"/>
        </a:p>
      </dsp:txBody>
      <dsp:txXfrm>
        <a:off x="5284367" y="1045412"/>
        <a:ext cx="3595546" cy="21049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39FF6-F5BA-4980-A2EB-8D5562DDCF5E}">
      <dsp:nvSpPr>
        <dsp:cNvPr id="0" name=""/>
        <dsp:cNvSpPr/>
      </dsp:nvSpPr>
      <dsp:spPr>
        <a:xfrm>
          <a:off x="1898" y="796804"/>
          <a:ext cx="4048527" cy="2429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Inputs</a:t>
          </a:r>
          <a:endParaRPr lang="en-US" sz="36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Good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Bad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Ugly</a:t>
          </a:r>
          <a:endParaRPr lang="en-US" sz="2800" kern="1200" dirty="0"/>
        </a:p>
      </dsp:txBody>
      <dsp:txXfrm>
        <a:off x="73044" y="867950"/>
        <a:ext cx="3906235" cy="2286824"/>
      </dsp:txXfrm>
    </dsp:sp>
    <dsp:sp modelId="{6BC7F26C-36D8-4439-B8E2-5730EC6F122B}">
      <dsp:nvSpPr>
        <dsp:cNvPr id="0" name=""/>
        <dsp:cNvSpPr/>
      </dsp:nvSpPr>
      <dsp:spPr>
        <a:xfrm>
          <a:off x="4455278" y="1509345"/>
          <a:ext cx="858287" cy="10040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4455278" y="1710152"/>
        <a:ext cx="600801" cy="602420"/>
      </dsp:txXfrm>
    </dsp:sp>
    <dsp:sp modelId="{469E7C11-CC85-4DC9-A38D-790BF8EE1DF8}">
      <dsp:nvSpPr>
        <dsp:cNvPr id="0" name=""/>
        <dsp:cNvSpPr/>
      </dsp:nvSpPr>
      <dsp:spPr>
        <a:xfrm>
          <a:off x="5669836" y="796804"/>
          <a:ext cx="4048527" cy="2429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Output</a:t>
          </a:r>
          <a:endParaRPr lang="en-US" sz="36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Blondie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Angel Eyes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/>
            <a:t>Tuco</a:t>
          </a:r>
          <a:endParaRPr lang="en-US" sz="2800" kern="1200" dirty="0"/>
        </a:p>
      </dsp:txBody>
      <dsp:txXfrm>
        <a:off x="5740982" y="867950"/>
        <a:ext cx="3906235" cy="22868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ABCF8-8982-4DE9-9FC0-48F552EFDA56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Changing Inputs</a:t>
          </a:r>
          <a:endParaRPr lang="en-US" sz="4700" kern="1200" dirty="0"/>
        </a:p>
      </dsp:txBody>
      <dsp:txXfrm>
        <a:off x="61079" y="1753222"/>
        <a:ext cx="3266359" cy="1912222"/>
      </dsp:txXfrm>
    </dsp:sp>
    <dsp:sp modelId="{1D2D210A-3C27-4754-82CE-E986030F4C3A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725465" y="2457463"/>
        <a:ext cx="502384" cy="503739"/>
      </dsp:txXfrm>
    </dsp:sp>
    <dsp:sp modelId="{AE9CB3AA-A27D-4627-BE93-B92F7AF530A0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Verifying Outputs</a:t>
          </a:r>
          <a:endParaRPr lang="en-US" sz="4700" kern="1200" dirty="0"/>
        </a:p>
      </dsp:txBody>
      <dsp:txXfrm>
        <a:off x="4800560" y="1753222"/>
        <a:ext cx="3266359" cy="19122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6E709-FBF9-4C08-A58B-76F4EB01DF30}">
      <dsp:nvSpPr>
        <dsp:cNvPr id="0" name=""/>
        <dsp:cNvSpPr/>
      </dsp:nvSpPr>
      <dsp:spPr>
        <a:xfrm>
          <a:off x="3251202" y="0"/>
          <a:ext cx="4952994" cy="1087119"/>
        </a:xfrm>
        <a:prstGeom prst="trapezoid">
          <a:avLst>
            <a:gd name="adj" fmla="val 10537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Unit Testing</a:t>
          </a:r>
          <a:endParaRPr lang="en-US" sz="3500" kern="1200" dirty="0"/>
        </a:p>
      </dsp:txBody>
      <dsp:txXfrm>
        <a:off x="3251202" y="0"/>
        <a:ext cx="4952994" cy="1087119"/>
      </dsp:txXfrm>
    </dsp:sp>
    <dsp:sp modelId="{2A075319-872B-44E0-A91C-05BE78716F43}">
      <dsp:nvSpPr>
        <dsp:cNvPr id="0" name=""/>
        <dsp:cNvSpPr/>
      </dsp:nvSpPr>
      <dsp:spPr>
        <a:xfrm>
          <a:off x="3436620" y="1087119"/>
          <a:ext cx="4582160" cy="1087119"/>
        </a:xfrm>
        <a:prstGeom prst="trapezoid">
          <a:avLst>
            <a:gd name="adj" fmla="val 10537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Integration Testing</a:t>
          </a:r>
          <a:endParaRPr lang="en-US" sz="3500" kern="1200" dirty="0"/>
        </a:p>
      </dsp:txBody>
      <dsp:txXfrm>
        <a:off x="4238498" y="1087119"/>
        <a:ext cx="2978404" cy="1087119"/>
      </dsp:txXfrm>
    </dsp:sp>
    <dsp:sp modelId="{6F3B879D-1573-4866-A9BC-686D1743C3BA}">
      <dsp:nvSpPr>
        <dsp:cNvPr id="0" name=""/>
        <dsp:cNvSpPr/>
      </dsp:nvSpPr>
      <dsp:spPr>
        <a:xfrm>
          <a:off x="2291080" y="2174240"/>
          <a:ext cx="6873240" cy="1087119"/>
        </a:xfrm>
        <a:prstGeom prst="trapezoid">
          <a:avLst>
            <a:gd name="adj" fmla="val 10537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Functional Testing</a:t>
          </a:r>
          <a:endParaRPr lang="en-US" sz="3500" kern="1200" dirty="0"/>
        </a:p>
      </dsp:txBody>
      <dsp:txXfrm>
        <a:off x="3493897" y="2174240"/>
        <a:ext cx="4467606" cy="1087119"/>
      </dsp:txXfrm>
    </dsp:sp>
    <dsp:sp modelId="{4707A468-8EA1-4FDE-B0D6-401A18E025A3}">
      <dsp:nvSpPr>
        <dsp:cNvPr id="0" name=""/>
        <dsp:cNvSpPr/>
      </dsp:nvSpPr>
      <dsp:spPr>
        <a:xfrm>
          <a:off x="1145540" y="3261359"/>
          <a:ext cx="9164320" cy="1087119"/>
        </a:xfrm>
        <a:prstGeom prst="trapezoid">
          <a:avLst>
            <a:gd name="adj" fmla="val 10537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System Testing</a:t>
          </a:r>
          <a:endParaRPr lang="en-US" sz="3500" kern="1200" dirty="0"/>
        </a:p>
      </dsp:txBody>
      <dsp:txXfrm>
        <a:off x="2749296" y="3261359"/>
        <a:ext cx="5956808" cy="1087119"/>
      </dsp:txXfrm>
    </dsp:sp>
    <dsp:sp modelId="{2546F0BE-1054-483B-8C7E-3D400BC0637B}">
      <dsp:nvSpPr>
        <dsp:cNvPr id="0" name=""/>
        <dsp:cNvSpPr/>
      </dsp:nvSpPr>
      <dsp:spPr>
        <a:xfrm>
          <a:off x="0" y="4348479"/>
          <a:ext cx="11455400" cy="1087119"/>
        </a:xfrm>
        <a:prstGeom prst="trapezoid">
          <a:avLst>
            <a:gd name="adj" fmla="val 10537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End to End Testing</a:t>
          </a:r>
          <a:endParaRPr lang="en-US" sz="3500" kern="1200" dirty="0"/>
        </a:p>
      </dsp:txBody>
      <dsp:txXfrm>
        <a:off x="2004694" y="4348479"/>
        <a:ext cx="7446010" cy="10871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CDE5F-D4EE-4697-9289-DECCE7130B2E}">
      <dsp:nvSpPr>
        <dsp:cNvPr id="0" name=""/>
        <dsp:cNvSpPr/>
      </dsp:nvSpPr>
      <dsp:spPr>
        <a:xfrm>
          <a:off x="5002073" y="9824"/>
          <a:ext cx="858454" cy="858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Developers Publish</a:t>
          </a:r>
          <a:endParaRPr lang="en-US" sz="1100" kern="1200" dirty="0"/>
        </a:p>
      </dsp:txBody>
      <dsp:txXfrm>
        <a:off x="5002073" y="9824"/>
        <a:ext cx="858454" cy="858454"/>
      </dsp:txXfrm>
    </dsp:sp>
    <dsp:sp modelId="{962E6245-1985-46CD-8412-DB75EEB1FCF0}">
      <dsp:nvSpPr>
        <dsp:cNvPr id="0" name=""/>
        <dsp:cNvSpPr/>
      </dsp:nvSpPr>
      <dsp:spPr>
        <a:xfrm>
          <a:off x="2376775" y="1081"/>
          <a:ext cx="4193599" cy="4193599"/>
        </a:xfrm>
        <a:prstGeom prst="circularArrow">
          <a:avLst>
            <a:gd name="adj1" fmla="val 3992"/>
            <a:gd name="adj2" fmla="val 250420"/>
            <a:gd name="adj3" fmla="val 20572629"/>
            <a:gd name="adj4" fmla="val 18983576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EFA6B-70CE-4C39-A630-0C68D8B16B80}">
      <dsp:nvSpPr>
        <dsp:cNvPr id="0" name=""/>
        <dsp:cNvSpPr/>
      </dsp:nvSpPr>
      <dsp:spPr>
        <a:xfrm>
          <a:off x="5959798" y="1668653"/>
          <a:ext cx="858454" cy="858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QA Verifies</a:t>
          </a:r>
          <a:endParaRPr lang="en-US" sz="1100" kern="1200" dirty="0"/>
        </a:p>
      </dsp:txBody>
      <dsp:txXfrm>
        <a:off x="5959798" y="1668653"/>
        <a:ext cx="858454" cy="858454"/>
      </dsp:txXfrm>
    </dsp:sp>
    <dsp:sp modelId="{EF73123E-B7C9-4434-8698-DDC99143CE37}">
      <dsp:nvSpPr>
        <dsp:cNvPr id="0" name=""/>
        <dsp:cNvSpPr/>
      </dsp:nvSpPr>
      <dsp:spPr>
        <a:xfrm>
          <a:off x="2376775" y="1081"/>
          <a:ext cx="4193599" cy="4193599"/>
        </a:xfrm>
        <a:prstGeom prst="circularArrow">
          <a:avLst>
            <a:gd name="adj1" fmla="val 3992"/>
            <a:gd name="adj2" fmla="val 250420"/>
            <a:gd name="adj3" fmla="val 2366004"/>
            <a:gd name="adj4" fmla="val 776951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EEC23-4753-4798-9158-C395DBCF6864}">
      <dsp:nvSpPr>
        <dsp:cNvPr id="0" name=""/>
        <dsp:cNvSpPr/>
      </dsp:nvSpPr>
      <dsp:spPr>
        <a:xfrm>
          <a:off x="5002073" y="3327483"/>
          <a:ext cx="858454" cy="858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QA Reports Bugs</a:t>
          </a:r>
          <a:endParaRPr lang="en-US" sz="1100" kern="1200" dirty="0"/>
        </a:p>
      </dsp:txBody>
      <dsp:txXfrm>
        <a:off x="5002073" y="3327483"/>
        <a:ext cx="858454" cy="858454"/>
      </dsp:txXfrm>
    </dsp:sp>
    <dsp:sp modelId="{5698FF9A-B353-4144-872C-2F2A8972DE28}">
      <dsp:nvSpPr>
        <dsp:cNvPr id="0" name=""/>
        <dsp:cNvSpPr/>
      </dsp:nvSpPr>
      <dsp:spPr>
        <a:xfrm>
          <a:off x="2376775" y="1081"/>
          <a:ext cx="4193599" cy="4193599"/>
        </a:xfrm>
        <a:prstGeom prst="circularArrow">
          <a:avLst>
            <a:gd name="adj1" fmla="val 3992"/>
            <a:gd name="adj2" fmla="val 250420"/>
            <a:gd name="adj3" fmla="val 6110566"/>
            <a:gd name="adj4" fmla="val 4439013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69175-7C25-41AE-97C9-C2639B93AA15}">
      <dsp:nvSpPr>
        <dsp:cNvPr id="0" name=""/>
        <dsp:cNvSpPr/>
      </dsp:nvSpPr>
      <dsp:spPr>
        <a:xfrm>
          <a:off x="3086622" y="3327483"/>
          <a:ext cx="858454" cy="858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Developers Fix Bugs</a:t>
          </a:r>
          <a:endParaRPr lang="en-US" sz="1100" kern="1200" dirty="0"/>
        </a:p>
      </dsp:txBody>
      <dsp:txXfrm>
        <a:off x="3086622" y="3327483"/>
        <a:ext cx="858454" cy="858454"/>
      </dsp:txXfrm>
    </dsp:sp>
    <dsp:sp modelId="{B16EC93E-5E87-487D-91F9-055DD5F19916}">
      <dsp:nvSpPr>
        <dsp:cNvPr id="0" name=""/>
        <dsp:cNvSpPr/>
      </dsp:nvSpPr>
      <dsp:spPr>
        <a:xfrm>
          <a:off x="2376775" y="1081"/>
          <a:ext cx="4193599" cy="4193599"/>
        </a:xfrm>
        <a:prstGeom prst="circularArrow">
          <a:avLst>
            <a:gd name="adj1" fmla="val 3992"/>
            <a:gd name="adj2" fmla="val 250420"/>
            <a:gd name="adj3" fmla="val 9772629"/>
            <a:gd name="adj4" fmla="val 8183576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595A2-367D-4155-B82D-7CC2EE654A4B}">
      <dsp:nvSpPr>
        <dsp:cNvPr id="0" name=""/>
        <dsp:cNvSpPr/>
      </dsp:nvSpPr>
      <dsp:spPr>
        <a:xfrm>
          <a:off x="2128896" y="1668653"/>
          <a:ext cx="858454" cy="858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Developers Republish</a:t>
          </a:r>
          <a:endParaRPr lang="en-US" sz="1100" kern="1200" dirty="0"/>
        </a:p>
      </dsp:txBody>
      <dsp:txXfrm>
        <a:off x="2128896" y="1668653"/>
        <a:ext cx="858454" cy="858454"/>
      </dsp:txXfrm>
    </dsp:sp>
    <dsp:sp modelId="{9CEFB47D-6FD2-4BD0-A8E3-8A8E3499E85E}">
      <dsp:nvSpPr>
        <dsp:cNvPr id="0" name=""/>
        <dsp:cNvSpPr/>
      </dsp:nvSpPr>
      <dsp:spPr>
        <a:xfrm>
          <a:off x="2376775" y="1081"/>
          <a:ext cx="4193599" cy="4193599"/>
        </a:xfrm>
        <a:prstGeom prst="circularArrow">
          <a:avLst>
            <a:gd name="adj1" fmla="val 3992"/>
            <a:gd name="adj2" fmla="val 250420"/>
            <a:gd name="adj3" fmla="val 13166004"/>
            <a:gd name="adj4" fmla="val 11576951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2F6B6-287A-4856-96C4-D02B66D5549C}">
      <dsp:nvSpPr>
        <dsp:cNvPr id="0" name=""/>
        <dsp:cNvSpPr/>
      </dsp:nvSpPr>
      <dsp:spPr>
        <a:xfrm>
          <a:off x="3086622" y="9824"/>
          <a:ext cx="858454" cy="858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QA Verifies</a:t>
          </a:r>
          <a:endParaRPr lang="en-US" sz="1100" kern="1200" dirty="0"/>
        </a:p>
      </dsp:txBody>
      <dsp:txXfrm>
        <a:off x="3086622" y="9824"/>
        <a:ext cx="858454" cy="858454"/>
      </dsp:txXfrm>
    </dsp:sp>
    <dsp:sp modelId="{99B822D8-D9EA-47C3-8349-E916D6CB374D}">
      <dsp:nvSpPr>
        <dsp:cNvPr id="0" name=""/>
        <dsp:cNvSpPr/>
      </dsp:nvSpPr>
      <dsp:spPr>
        <a:xfrm>
          <a:off x="2376775" y="1081"/>
          <a:ext cx="4193599" cy="4193599"/>
        </a:xfrm>
        <a:prstGeom prst="circularArrow">
          <a:avLst>
            <a:gd name="adj1" fmla="val 3992"/>
            <a:gd name="adj2" fmla="val 250420"/>
            <a:gd name="adj3" fmla="val 16910566"/>
            <a:gd name="adj4" fmla="val 15239013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2BEEE-9512-436B-8D60-4DB06027CF82}">
      <dsp:nvSpPr>
        <dsp:cNvPr id="0" name=""/>
        <dsp:cNvSpPr/>
      </dsp:nvSpPr>
      <dsp:spPr>
        <a:xfrm>
          <a:off x="4877556" y="1947"/>
          <a:ext cx="759066" cy="759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Developers Publish</a:t>
          </a:r>
          <a:endParaRPr lang="en-US" sz="900" kern="1200" dirty="0"/>
        </a:p>
      </dsp:txBody>
      <dsp:txXfrm>
        <a:off x="4877556" y="1947"/>
        <a:ext cx="759066" cy="759066"/>
      </dsp:txXfrm>
    </dsp:sp>
    <dsp:sp modelId="{5FBDEA03-DBFE-4DF1-8377-67DC3970F390}">
      <dsp:nvSpPr>
        <dsp:cNvPr id="0" name=""/>
        <dsp:cNvSpPr/>
      </dsp:nvSpPr>
      <dsp:spPr>
        <a:xfrm>
          <a:off x="2507405" y="42295"/>
          <a:ext cx="3932338" cy="3932338"/>
        </a:xfrm>
        <a:prstGeom prst="circularArrow">
          <a:avLst>
            <a:gd name="adj1" fmla="val 3764"/>
            <a:gd name="adj2" fmla="val 234865"/>
            <a:gd name="adj3" fmla="val 19826818"/>
            <a:gd name="adj4" fmla="val 18605697"/>
            <a:gd name="adj5" fmla="val 439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1B4C9-E115-4AE3-B6E6-0414CF471931}">
      <dsp:nvSpPr>
        <dsp:cNvPr id="0" name=""/>
        <dsp:cNvSpPr/>
      </dsp:nvSpPr>
      <dsp:spPr>
        <a:xfrm>
          <a:off x="5854582" y="1227100"/>
          <a:ext cx="759066" cy="759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QA Verifies</a:t>
          </a:r>
          <a:endParaRPr lang="en-US" sz="900" kern="1200" dirty="0"/>
        </a:p>
      </dsp:txBody>
      <dsp:txXfrm>
        <a:off x="5854582" y="1227100"/>
        <a:ext cx="759066" cy="759066"/>
      </dsp:txXfrm>
    </dsp:sp>
    <dsp:sp modelId="{B181C3F6-7E11-4C47-B77F-6D1138D084FA}">
      <dsp:nvSpPr>
        <dsp:cNvPr id="0" name=""/>
        <dsp:cNvSpPr/>
      </dsp:nvSpPr>
      <dsp:spPr>
        <a:xfrm>
          <a:off x="2507405" y="42295"/>
          <a:ext cx="3932338" cy="3932338"/>
        </a:xfrm>
        <a:prstGeom prst="circularArrow">
          <a:avLst>
            <a:gd name="adj1" fmla="val 3764"/>
            <a:gd name="adj2" fmla="val 234865"/>
            <a:gd name="adj3" fmla="val 1229939"/>
            <a:gd name="adj4" fmla="val 21557548"/>
            <a:gd name="adj5" fmla="val 439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75A9E-AD3A-4827-BFA3-BBF4D511F3DD}">
      <dsp:nvSpPr>
        <dsp:cNvPr id="0" name=""/>
        <dsp:cNvSpPr/>
      </dsp:nvSpPr>
      <dsp:spPr>
        <a:xfrm>
          <a:off x="5505886" y="2754840"/>
          <a:ext cx="759066" cy="759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QA creates verification script</a:t>
          </a:r>
          <a:endParaRPr lang="en-US" sz="900" kern="1200" dirty="0"/>
        </a:p>
      </dsp:txBody>
      <dsp:txXfrm>
        <a:off x="5505886" y="2754840"/>
        <a:ext cx="759066" cy="759066"/>
      </dsp:txXfrm>
    </dsp:sp>
    <dsp:sp modelId="{C812D7C4-2B30-41B5-8D94-AA5CD2D530FF}">
      <dsp:nvSpPr>
        <dsp:cNvPr id="0" name=""/>
        <dsp:cNvSpPr/>
      </dsp:nvSpPr>
      <dsp:spPr>
        <a:xfrm>
          <a:off x="2507405" y="42295"/>
          <a:ext cx="3932338" cy="3932338"/>
        </a:xfrm>
        <a:prstGeom prst="circularArrow">
          <a:avLst>
            <a:gd name="adj1" fmla="val 3764"/>
            <a:gd name="adj2" fmla="val 234865"/>
            <a:gd name="adj3" fmla="val 4437187"/>
            <a:gd name="adj4" fmla="val 3308041"/>
            <a:gd name="adj5" fmla="val 439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EBB3C-F05B-460B-AFB4-F84A1EEB088B}">
      <dsp:nvSpPr>
        <dsp:cNvPr id="0" name=""/>
        <dsp:cNvSpPr/>
      </dsp:nvSpPr>
      <dsp:spPr>
        <a:xfrm>
          <a:off x="4094041" y="3434748"/>
          <a:ext cx="759066" cy="759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QA send bugs to Developers</a:t>
          </a:r>
          <a:endParaRPr lang="en-US" sz="900" kern="1200" dirty="0"/>
        </a:p>
      </dsp:txBody>
      <dsp:txXfrm>
        <a:off x="4094041" y="3434748"/>
        <a:ext cx="759066" cy="759066"/>
      </dsp:txXfrm>
    </dsp:sp>
    <dsp:sp modelId="{24F58EB5-BC65-4D0C-8515-DBD1412C9779}">
      <dsp:nvSpPr>
        <dsp:cNvPr id="0" name=""/>
        <dsp:cNvSpPr/>
      </dsp:nvSpPr>
      <dsp:spPr>
        <a:xfrm>
          <a:off x="2507405" y="42295"/>
          <a:ext cx="3932338" cy="3932338"/>
        </a:xfrm>
        <a:prstGeom prst="circularArrow">
          <a:avLst>
            <a:gd name="adj1" fmla="val 3764"/>
            <a:gd name="adj2" fmla="val 234865"/>
            <a:gd name="adj3" fmla="val 7257095"/>
            <a:gd name="adj4" fmla="val 6127948"/>
            <a:gd name="adj5" fmla="val 439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A4B93-A810-4229-97D8-6A43DA6F5D7B}">
      <dsp:nvSpPr>
        <dsp:cNvPr id="0" name=""/>
        <dsp:cNvSpPr/>
      </dsp:nvSpPr>
      <dsp:spPr>
        <a:xfrm>
          <a:off x="2682197" y="2754840"/>
          <a:ext cx="759066" cy="759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Developer’s Fix Bugs</a:t>
          </a:r>
          <a:endParaRPr lang="en-US" sz="900" kern="1200" dirty="0"/>
        </a:p>
      </dsp:txBody>
      <dsp:txXfrm>
        <a:off x="2682197" y="2754840"/>
        <a:ext cx="759066" cy="759066"/>
      </dsp:txXfrm>
    </dsp:sp>
    <dsp:sp modelId="{4CEEF541-FC70-469F-A9C0-1E157E475EE0}">
      <dsp:nvSpPr>
        <dsp:cNvPr id="0" name=""/>
        <dsp:cNvSpPr/>
      </dsp:nvSpPr>
      <dsp:spPr>
        <a:xfrm>
          <a:off x="2507405" y="42295"/>
          <a:ext cx="3932338" cy="3932338"/>
        </a:xfrm>
        <a:prstGeom prst="circularArrow">
          <a:avLst>
            <a:gd name="adj1" fmla="val 3764"/>
            <a:gd name="adj2" fmla="val 234865"/>
            <a:gd name="adj3" fmla="val 10607587"/>
            <a:gd name="adj4" fmla="val 9335197"/>
            <a:gd name="adj5" fmla="val 439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558B8-1D5B-4263-830A-607589EE2F1B}">
      <dsp:nvSpPr>
        <dsp:cNvPr id="0" name=""/>
        <dsp:cNvSpPr/>
      </dsp:nvSpPr>
      <dsp:spPr>
        <a:xfrm>
          <a:off x="2333501" y="1227100"/>
          <a:ext cx="759066" cy="759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Developer’s Publish</a:t>
          </a:r>
          <a:endParaRPr lang="en-US" sz="900" kern="1200" dirty="0"/>
        </a:p>
      </dsp:txBody>
      <dsp:txXfrm>
        <a:off x="2333501" y="1227100"/>
        <a:ext cx="759066" cy="759066"/>
      </dsp:txXfrm>
    </dsp:sp>
    <dsp:sp modelId="{9D326E97-134F-40D1-9822-E7756CFB6418}">
      <dsp:nvSpPr>
        <dsp:cNvPr id="0" name=""/>
        <dsp:cNvSpPr/>
      </dsp:nvSpPr>
      <dsp:spPr>
        <a:xfrm>
          <a:off x="2507405" y="42295"/>
          <a:ext cx="3932338" cy="3932338"/>
        </a:xfrm>
        <a:prstGeom prst="circularArrow">
          <a:avLst>
            <a:gd name="adj1" fmla="val 3764"/>
            <a:gd name="adj2" fmla="val 234865"/>
            <a:gd name="adj3" fmla="val 13559438"/>
            <a:gd name="adj4" fmla="val 12338317"/>
            <a:gd name="adj5" fmla="val 439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5CFF1-AF08-465A-87B8-A58841092981}">
      <dsp:nvSpPr>
        <dsp:cNvPr id="0" name=""/>
        <dsp:cNvSpPr/>
      </dsp:nvSpPr>
      <dsp:spPr>
        <a:xfrm>
          <a:off x="3310527" y="1947"/>
          <a:ext cx="759066" cy="759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QA runs verification script</a:t>
          </a:r>
          <a:endParaRPr lang="en-US" sz="900" kern="1200" dirty="0"/>
        </a:p>
      </dsp:txBody>
      <dsp:txXfrm>
        <a:off x="3310527" y="1947"/>
        <a:ext cx="759066" cy="759066"/>
      </dsp:txXfrm>
    </dsp:sp>
    <dsp:sp modelId="{A1A536B7-33F0-446F-82B1-BB933F6C6DE0}">
      <dsp:nvSpPr>
        <dsp:cNvPr id="0" name=""/>
        <dsp:cNvSpPr/>
      </dsp:nvSpPr>
      <dsp:spPr>
        <a:xfrm>
          <a:off x="2507405" y="42295"/>
          <a:ext cx="3932338" cy="3932338"/>
        </a:xfrm>
        <a:prstGeom prst="circularArrow">
          <a:avLst>
            <a:gd name="adj1" fmla="val 3764"/>
            <a:gd name="adj2" fmla="val 234865"/>
            <a:gd name="adj3" fmla="val 16740761"/>
            <a:gd name="adj4" fmla="val 15424374"/>
            <a:gd name="adj5" fmla="val 439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2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1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69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631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95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12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01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64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4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9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0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45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0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2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9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6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59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testing can do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8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QA’s Roles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54980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927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DCDE5F-D4EE-4697-9289-DECCE7130B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2E6245-1985-46CD-8412-DB75EEB1F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5EFA6B-70CE-4C39-A630-0C68D8B16B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73123E-B7C9-4434-8698-DDC99143C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AEEC23-4753-4798-9158-C395DBCF6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98FF9A-B353-4144-872C-2F2A8972DE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069175-7C25-41AE-97C9-C2639B93A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EC93E-5E87-487D-91F9-055DD5F199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A595A2-367D-4155-B82D-7CC2EE654A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EFB47D-6FD2-4BD0-A8E3-8A8E3499E8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762F6B6-287A-4856-96C4-D02B66D554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B822D8-D9EA-47C3-8349-E916D6CB37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Selenium Fits in this cycle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470627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99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92BEEE-9512-436B-8D60-4DB06027C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BDEA03-DBFE-4DF1-8377-67DC3970F3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F1B4C9-E115-4AE3-B6E6-0414CF471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81C3F6-7E11-4C47-B77F-6D1138D08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575A9E-AD3A-4827-BFA3-BBF4D511F3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12D7C4-2B30-41B5-8D94-AA5CD2D530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AEBB3C-F05B-460B-AFB4-F84A1EEB08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F58EB5-BC65-4D0C-8515-DBD1412C9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AA4B93-A810-4229-97D8-6A43DA6F5D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EEF541-FC70-469F-A9C0-1E157E475E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0558B8-1D5B-4263-830A-607589EE2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326E97-134F-40D1-9822-E7756CFB6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55CFF1-AF08-465A-87B8-A58841092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A536B7-33F0-446F-82B1-BB933F6C6D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of All Programming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76975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74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D03A03-0A33-49FF-8A61-08F60BE233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0B36F0-F3B8-40CB-B398-7174BA385F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A2F9EF-0C66-4ADB-AC7D-59CC6A9565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841222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257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D4DC5A-0828-4F35-82F3-E94ABB1C9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45771C-FD34-47A2-867C-5E824F0EA6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5AD4BA-6DC5-4BD9-9068-86AE82B1D7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924023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822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E1E2423-08B7-46D4-BE82-20E66998D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11BF34-F148-4112-9398-A759942DE1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1E621F-3550-4D5A-81B8-85074B0EEC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other words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84983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923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4A788C-0E93-40BF-BA07-6088B6B082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500DDB-6843-4075-AE70-D00BF558C2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65D771-B70B-4ECC-99E3-A465894E4E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Good Testing is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787656"/>
              </p:ext>
            </p:extLst>
          </p:nvPr>
        </p:nvGraphicFramePr>
        <p:xfrm>
          <a:off x="935038" y="35433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88186859"/>
              </p:ext>
            </p:extLst>
          </p:nvPr>
        </p:nvGraphicFramePr>
        <p:xfrm>
          <a:off x="1701800" y="3513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1812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7ABCF8-8982-4DE9-9FC0-48F552EFD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2D210A-3C27-4754-82CE-E986030F4C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E9CB3AA-A27D-4627-BE93-B92F7AF530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239FF6-F5BA-4980-A2EB-8D5562DDCF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C7F26C-36D8-4439-B8E2-5730EC6F12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9E7C11-CC85-4DC9-A38D-790BF8EE1D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FLOW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36667478"/>
              </p:ext>
            </p:extLst>
          </p:nvPr>
        </p:nvGraphicFramePr>
        <p:xfrm>
          <a:off x="406400" y="1041401"/>
          <a:ext cx="11455400" cy="543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2052918"/>
            <a:ext cx="10618788" cy="419548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0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6E709-FBF9-4C08-A58B-76F4EB01DF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075319-872B-44E0-A91C-05BE78716F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3B879D-1573-4866-A9BC-686D1743C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07A468-8EA1-4FDE-B0D6-401A18E025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46F0BE-1054-483B-8C7E-3D400BC063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371600"/>
            <a:ext cx="8932253" cy="4876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Testing classes and functions of application</a:t>
            </a:r>
          </a:p>
          <a:p>
            <a:pPr lvl="1"/>
            <a:r>
              <a:rPr lang="en-US" dirty="0" smtClean="0"/>
              <a:t>No real data </a:t>
            </a:r>
          </a:p>
          <a:p>
            <a:pPr lvl="1"/>
            <a:r>
              <a:rPr lang="en-US" dirty="0" smtClean="0"/>
              <a:t>Should be fast</a:t>
            </a:r>
          </a:p>
          <a:p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Integrate external systems like Database</a:t>
            </a:r>
          </a:p>
          <a:p>
            <a:r>
              <a:rPr lang="en-US" dirty="0" smtClean="0"/>
              <a:t>Functional Testing</a:t>
            </a:r>
          </a:p>
          <a:p>
            <a:pPr lvl="1"/>
            <a:r>
              <a:rPr lang="en-US" dirty="0" smtClean="0"/>
              <a:t>If I add a new category x, it shows up in the dropdown on page y</a:t>
            </a:r>
          </a:p>
          <a:p>
            <a:r>
              <a:rPr lang="en-US" dirty="0" smtClean="0"/>
              <a:t>System Testing</a:t>
            </a:r>
          </a:p>
          <a:p>
            <a:pPr lvl="1"/>
            <a:r>
              <a:rPr lang="en-US" dirty="0" smtClean="0"/>
              <a:t>Load Testing</a:t>
            </a:r>
          </a:p>
          <a:p>
            <a:r>
              <a:rPr lang="en-US" dirty="0" smtClean="0"/>
              <a:t>End to End Testing</a:t>
            </a:r>
          </a:p>
          <a:p>
            <a:pPr lvl="1"/>
            <a:r>
              <a:rPr lang="en-US" dirty="0" smtClean="0"/>
              <a:t>Real users, real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6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department’s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Integration Testing</a:t>
            </a:r>
          </a:p>
          <a:p>
            <a:r>
              <a:rPr lang="en-US" dirty="0" smtClean="0"/>
              <a:t>QA</a:t>
            </a:r>
          </a:p>
          <a:p>
            <a:pPr lvl="1"/>
            <a:r>
              <a:rPr lang="en-US" dirty="0" smtClean="0"/>
              <a:t>Functional Testing</a:t>
            </a:r>
          </a:p>
          <a:p>
            <a:pPr lvl="1"/>
            <a:r>
              <a:rPr lang="en-US" dirty="0" smtClean="0"/>
              <a:t>End to end testing</a:t>
            </a:r>
          </a:p>
          <a:p>
            <a:r>
              <a:rPr lang="en-US" dirty="0" smtClean="0"/>
              <a:t>Systems Group</a:t>
            </a:r>
          </a:p>
          <a:p>
            <a:pPr lvl="1"/>
            <a:r>
              <a:rPr lang="en-US" dirty="0" smtClean="0"/>
              <a:t>Load Testing</a:t>
            </a:r>
          </a:p>
          <a:p>
            <a:pPr lvl="1"/>
            <a:r>
              <a:rPr lang="en-US" smtClean="0"/>
              <a:t>Tuning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0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</TotalTime>
  <Words>203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Testing 101</vt:lpstr>
      <vt:lpstr>Basic of All Programming</vt:lpstr>
      <vt:lpstr>For Example</vt:lpstr>
      <vt:lpstr>Another Example</vt:lpstr>
      <vt:lpstr>In other words</vt:lpstr>
      <vt:lpstr>So Good Testing is </vt:lpstr>
      <vt:lpstr>TESTING FLOW</vt:lpstr>
      <vt:lpstr>Examples of each</vt:lpstr>
      <vt:lpstr>Each department’s responsibility</vt:lpstr>
      <vt:lpstr>QA’s Roles</vt:lpstr>
      <vt:lpstr>Where Selenium Fits in this cycle</vt:lpstr>
      <vt:lpstr>How to get Selenium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101</dc:title>
  <dc:creator>Don E. Merson</dc:creator>
  <cp:lastModifiedBy>Don E. Merson</cp:lastModifiedBy>
  <cp:revision>10</cp:revision>
  <dcterms:created xsi:type="dcterms:W3CDTF">2014-01-21T15:23:55Z</dcterms:created>
  <dcterms:modified xsi:type="dcterms:W3CDTF">2014-01-21T17:50:48Z</dcterms:modified>
</cp:coreProperties>
</file>