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Thinking Through The Structure for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Proof that the code is modular</a:t>
            </a:r>
          </a:p>
          <a:p>
            <a:pPr lvl="1"/>
            <a:r>
              <a:rPr lang="en-US" dirty="0" smtClean="0"/>
              <a:t>The unit test is the proof of modularity</a:t>
            </a:r>
          </a:p>
          <a:p>
            <a:r>
              <a:rPr lang="en-US" dirty="0" smtClean="0"/>
              <a:t>Ability to detect breaking changes</a:t>
            </a:r>
          </a:p>
          <a:p>
            <a:r>
              <a:rPr lang="en-US" dirty="0" smtClean="0"/>
              <a:t>Ability to automate these process and detect changes</a:t>
            </a:r>
          </a:p>
          <a:p>
            <a:r>
              <a:rPr lang="en-US" dirty="0" smtClean="0"/>
              <a:t>Documentation of abilities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7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Each item must only do 1 thing</a:t>
            </a:r>
          </a:p>
          <a:p>
            <a:r>
              <a:rPr lang="en-US" dirty="0" smtClean="0"/>
              <a:t>Each Method should say what it does</a:t>
            </a:r>
          </a:p>
          <a:p>
            <a:pPr lvl="1"/>
            <a:r>
              <a:rPr lang="en-US" dirty="0" smtClean="0"/>
              <a:t>If it needs data that data must be</a:t>
            </a:r>
          </a:p>
          <a:p>
            <a:pPr lvl="2"/>
            <a:r>
              <a:rPr lang="en-US" dirty="0" smtClean="0"/>
              <a:t>Created on IOC with </a:t>
            </a:r>
            <a:r>
              <a:rPr lang="en-US" dirty="0" err="1" smtClean="0"/>
              <a:t>Ninject</a:t>
            </a:r>
            <a:endParaRPr lang="en-US" dirty="0" smtClean="0"/>
          </a:p>
          <a:p>
            <a:pPr lvl="2"/>
            <a:r>
              <a:rPr lang="en-US" dirty="0" smtClean="0"/>
              <a:t>Passed to the method</a:t>
            </a:r>
          </a:p>
          <a:p>
            <a:r>
              <a:rPr lang="en-US" dirty="0" smtClean="0"/>
              <a:t>Test of whether it needs refactoring</a:t>
            </a:r>
          </a:p>
          <a:p>
            <a:pPr lvl="1"/>
            <a:r>
              <a:rPr lang="en-US" dirty="0" smtClean="0"/>
              <a:t>Does the name say that it does one thing</a:t>
            </a:r>
          </a:p>
          <a:p>
            <a:pPr lvl="1"/>
            <a:r>
              <a:rPr lang="en-US" dirty="0" smtClean="0"/>
              <a:t>It also only does that thing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2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HTML is basically a controller</a:t>
            </a:r>
          </a:p>
          <a:p>
            <a:r>
              <a:rPr lang="en-US" dirty="0" smtClean="0"/>
              <a:t>Needs to Call Functions to Get data, change data and Save Data</a:t>
            </a:r>
          </a:p>
          <a:p>
            <a:r>
              <a:rPr lang="en-US" dirty="0" smtClean="0"/>
              <a:t>The object that does these functions needs to be separate</a:t>
            </a:r>
          </a:p>
          <a:p>
            <a:pPr lvl="1"/>
            <a:r>
              <a:rPr lang="en-US" dirty="0" smtClean="0"/>
              <a:t>One for the testable object</a:t>
            </a:r>
          </a:p>
          <a:p>
            <a:pPr lvl="1"/>
            <a:r>
              <a:rPr lang="en-US" dirty="0" smtClean="0"/>
              <a:t>One for the real object</a:t>
            </a:r>
          </a:p>
          <a:p>
            <a:r>
              <a:rPr lang="en-US" dirty="0" smtClean="0"/>
              <a:t>Needs to be secure and this security cannot be through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0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42226" y="144594"/>
            <a:ext cx="10718800" cy="6311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Regular</a:t>
            </a:r>
          </a:p>
          <a:p>
            <a:pPr lvl="1"/>
            <a:r>
              <a:rPr lang="en-US" dirty="0" err="1" smtClean="0"/>
              <a:t>Qunit</a:t>
            </a:r>
            <a:r>
              <a:rPr lang="en-US" dirty="0" smtClean="0"/>
              <a:t> –runs </a:t>
            </a:r>
            <a:r>
              <a:rPr lang="en-US" dirty="0" err="1" smtClean="0"/>
              <a:t>Qunit</a:t>
            </a:r>
            <a:r>
              <a:rPr lang="en-US" dirty="0" smtClean="0"/>
              <a:t> test</a:t>
            </a:r>
          </a:p>
          <a:p>
            <a:pPr lvl="1"/>
            <a:r>
              <a:rPr lang="en-US" dirty="0" err="1" smtClean="0"/>
              <a:t>Qunit</a:t>
            </a:r>
            <a:r>
              <a:rPr lang="en-US" dirty="0" smtClean="0"/>
              <a:t> Verify- Used to view </a:t>
            </a:r>
            <a:r>
              <a:rPr lang="en-US" dirty="0" err="1" smtClean="0"/>
              <a:t>Qunit</a:t>
            </a:r>
            <a:r>
              <a:rPr lang="en-US" dirty="0" smtClean="0"/>
              <a:t> while working</a:t>
            </a:r>
          </a:p>
          <a:p>
            <a:pPr lvl="2"/>
            <a:r>
              <a:rPr lang="en-US" dirty="0" smtClean="0"/>
              <a:t>Page</a:t>
            </a:r>
            <a:endParaRPr lang="en-US" dirty="0" smtClean="0"/>
          </a:p>
          <a:p>
            <a:pPr lvl="3"/>
            <a:r>
              <a:rPr lang="en-US" dirty="0" smtClean="0"/>
              <a:t>HTML</a:t>
            </a:r>
            <a:endParaRPr lang="en-US" dirty="0" smtClean="0"/>
          </a:p>
          <a:p>
            <a:pPr lvl="3"/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smtClean="0"/>
              <a:t>TAB</a:t>
            </a:r>
          </a:p>
          <a:p>
            <a:pPr lvl="3"/>
            <a:r>
              <a:rPr lang="en-US" dirty="0" smtClean="0"/>
              <a:t>HTML</a:t>
            </a:r>
          </a:p>
          <a:p>
            <a:pPr lvl="3"/>
            <a:r>
              <a:rPr lang="en-US" dirty="0" smtClean="0"/>
              <a:t>Test </a:t>
            </a:r>
            <a:r>
              <a:rPr lang="en-US" dirty="0" err="1" smtClean="0"/>
              <a:t>javascript</a:t>
            </a:r>
            <a:r>
              <a:rPr lang="en-US" dirty="0" smtClean="0"/>
              <a:t>- Calls Section Test JS</a:t>
            </a:r>
          </a:p>
          <a:p>
            <a:pPr lvl="2"/>
            <a:r>
              <a:rPr lang="en-US" dirty="0" smtClean="0"/>
              <a:t>Section</a:t>
            </a:r>
          </a:p>
          <a:p>
            <a:pPr lvl="3"/>
            <a:r>
              <a:rPr lang="en-US" dirty="0" err="1" smtClean="0"/>
              <a:t>HTml</a:t>
            </a:r>
            <a:endParaRPr lang="en-US" dirty="0"/>
          </a:p>
          <a:p>
            <a:pPr lvl="3"/>
            <a:r>
              <a:rPr lang="en-US" dirty="0" smtClean="0"/>
              <a:t>Test </a:t>
            </a:r>
            <a:r>
              <a:rPr lang="en-US" dirty="0" err="1" smtClean="0"/>
              <a:t>Javascript</a:t>
            </a:r>
            <a:r>
              <a:rPr lang="en-US" dirty="0" smtClean="0"/>
              <a:t> –Calls Partial Test JS</a:t>
            </a:r>
          </a:p>
          <a:p>
            <a:pPr lvl="2"/>
            <a:r>
              <a:rPr lang="en-US" dirty="0" smtClean="0"/>
              <a:t>Partial</a:t>
            </a:r>
          </a:p>
          <a:p>
            <a:pPr lvl="3"/>
            <a:r>
              <a:rPr lang="en-US" dirty="0" smtClean="0"/>
              <a:t>HTML</a:t>
            </a:r>
          </a:p>
          <a:p>
            <a:pPr lvl="3"/>
            <a:r>
              <a:rPr lang="en-US" dirty="0" smtClean="0"/>
              <a:t>Test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smtClean="0"/>
              <a:t>EVENT</a:t>
            </a:r>
          </a:p>
          <a:p>
            <a:pPr lvl="2"/>
            <a:r>
              <a:rPr lang="en-US" dirty="0" err="1" smtClean="0"/>
              <a:t>DiARY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836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74</TotalTime>
  <Words>192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Thinking Through The Structure for testing</vt:lpstr>
      <vt:lpstr>Testing Goals</vt:lpstr>
      <vt:lpstr>Unit Test Goals</vt:lpstr>
      <vt:lpstr>The challenges of MVVM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Through The Structure for testing</dc:title>
  <dc:creator>Don E. Merson</dc:creator>
  <cp:lastModifiedBy>Don E. Merson</cp:lastModifiedBy>
  <cp:revision>22</cp:revision>
  <dcterms:created xsi:type="dcterms:W3CDTF">2014-03-07T23:19:22Z</dcterms:created>
  <dcterms:modified xsi:type="dcterms:W3CDTF">2014-03-10T15:56:04Z</dcterms:modified>
</cp:coreProperties>
</file>