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319C9-4B71-493B-8EC6-CE3E1FAD25AE}" v="1" dt="2018-07-30T16:53:0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tacharyya, Sudip" userId="S::sbhattacharyya@smu.edu::05f23786-742d-46ad-855c-22e61e4c30c1" providerId="AD" clId="Web-{DD9319C9-4B71-493B-8EC6-CE3E1FAD25AE}"/>
    <pc:docChg chg="addSld modSld">
      <pc:chgData name="Bhattacharyya, Sudip" userId="S::sbhattacharyya@smu.edu::05f23786-742d-46ad-855c-22e61e4c30c1" providerId="AD" clId="Web-{DD9319C9-4B71-493B-8EC6-CE3E1FAD25AE}" dt="2018-07-30T16:54:35.518" v="12"/>
      <pc:docMkLst>
        <pc:docMk/>
      </pc:docMkLst>
      <pc:sldChg chg="delSp modSp add replId">
        <pc:chgData name="Bhattacharyya, Sudip" userId="S::sbhattacharyya@smu.edu::05f23786-742d-46ad-855c-22e61e4c30c1" providerId="AD" clId="Web-{DD9319C9-4B71-493B-8EC6-CE3E1FAD25AE}" dt="2018-07-30T16:54:35.518" v="12"/>
        <pc:sldMkLst>
          <pc:docMk/>
          <pc:sldMk cId="4079815221" sldId="257"/>
        </pc:sldMkLst>
        <pc:spChg chg="mod">
          <ac:chgData name="Bhattacharyya, Sudip" userId="S::sbhattacharyya@smu.edu::05f23786-742d-46ad-855c-22e61e4c30c1" providerId="AD" clId="Web-{DD9319C9-4B71-493B-8EC6-CE3E1FAD25AE}" dt="2018-07-30T16:54:06.846" v="10" actId="14100"/>
          <ac:spMkLst>
            <pc:docMk/>
            <pc:sldMk cId="4079815221" sldId="257"/>
            <ac:spMk id="22" creationId="{C033DCEA-12B2-475C-9F65-61CB8458BC1F}"/>
          </ac:spMkLst>
        </pc:spChg>
        <pc:spChg chg="mod">
          <ac:chgData name="Bhattacharyya, Sudip" userId="S::sbhattacharyya@smu.edu::05f23786-742d-46ad-855c-22e61e4c30c1" providerId="AD" clId="Web-{DD9319C9-4B71-493B-8EC6-CE3E1FAD25AE}" dt="2018-07-30T16:53:16.846" v="6" actId="1076"/>
          <ac:spMkLst>
            <pc:docMk/>
            <pc:sldMk cId="4079815221" sldId="257"/>
            <ac:spMk id="45" creationId="{98B9B3C1-823E-47A2-AE22-086AEA1C5D75}"/>
          </ac:spMkLst>
        </pc:spChg>
        <pc:spChg chg="mod">
          <ac:chgData name="Bhattacharyya, Sudip" userId="S::sbhattacharyya@smu.edu::05f23786-742d-46ad-855c-22e61e4c30c1" providerId="AD" clId="Web-{DD9319C9-4B71-493B-8EC6-CE3E1FAD25AE}" dt="2018-07-30T16:53:45.737" v="7" actId="1076"/>
          <ac:spMkLst>
            <pc:docMk/>
            <pc:sldMk cId="4079815221" sldId="257"/>
            <ac:spMk id="49" creationId="{395363F8-0FFA-4435-A3A4-E96ED6FCBBBB}"/>
          </ac:spMkLst>
        </pc:spChg>
        <pc:cxnChg chg="del mod">
          <ac:chgData name="Bhattacharyya, Sudip" userId="S::sbhattacharyya@smu.edu::05f23786-742d-46ad-855c-22e61e4c30c1" providerId="AD" clId="Web-{DD9319C9-4B71-493B-8EC6-CE3E1FAD25AE}" dt="2018-07-30T16:54:35.518" v="12"/>
          <ac:cxnSpMkLst>
            <pc:docMk/>
            <pc:sldMk cId="4079815221" sldId="257"/>
            <ac:cxnSpMk id="10" creationId="{C0353657-16ED-42F6-87B8-B183F59079E2}"/>
          </ac:cxnSpMkLst>
        </pc:cxnChg>
        <pc:cxnChg chg="mod">
          <ac:chgData name="Bhattacharyya, Sudip" userId="S::sbhattacharyya@smu.edu::05f23786-742d-46ad-855c-22e61e4c30c1" providerId="AD" clId="Web-{DD9319C9-4B71-493B-8EC6-CE3E1FAD25AE}" dt="2018-07-30T16:54:06.846" v="9" actId="14100"/>
          <ac:cxnSpMkLst>
            <pc:docMk/>
            <pc:sldMk cId="4079815221" sldId="257"/>
            <ac:cxnSpMk id="21" creationId="{D1DA5CA6-09BB-4797-B296-495A9F9BFDC2}"/>
          </ac:cxnSpMkLst>
        </pc:cxnChg>
        <pc:cxnChg chg="del mod">
          <ac:chgData name="Bhattacharyya, Sudip" userId="S::sbhattacharyya@smu.edu::05f23786-742d-46ad-855c-22e61e4c30c1" providerId="AD" clId="Web-{DD9319C9-4B71-493B-8EC6-CE3E1FAD25AE}" dt="2018-07-30T16:54:35.518" v="11"/>
          <ac:cxnSpMkLst>
            <pc:docMk/>
            <pc:sldMk cId="4079815221" sldId="257"/>
            <ac:cxnSpMk id="25" creationId="{8CBC4B42-2A57-4A8A-B36D-ECC244B0A65A}"/>
          </ac:cxnSpMkLst>
        </pc:cxnChg>
        <pc:cxnChg chg="mod">
          <ac:chgData name="Bhattacharyya, Sudip" userId="S::sbhattacharyya@smu.edu::05f23786-742d-46ad-855c-22e61e4c30c1" providerId="AD" clId="Web-{DD9319C9-4B71-493B-8EC6-CE3E1FAD25AE}" dt="2018-07-30T16:53:16.846" v="6" actId="1076"/>
          <ac:cxnSpMkLst>
            <pc:docMk/>
            <pc:sldMk cId="4079815221" sldId="257"/>
            <ac:cxnSpMk id="42" creationId="{F0696E1D-8033-44AD-99ED-C2231551BC90}"/>
          </ac:cxnSpMkLst>
        </pc:cxnChg>
        <pc:cxnChg chg="mod">
          <ac:chgData name="Bhattacharyya, Sudip" userId="S::sbhattacharyya@smu.edu::05f23786-742d-46ad-855c-22e61e4c30c1" providerId="AD" clId="Web-{DD9319C9-4B71-493B-8EC6-CE3E1FAD25AE}" dt="2018-07-30T16:53:45.737" v="8" actId="1076"/>
          <ac:cxnSpMkLst>
            <pc:docMk/>
            <pc:sldMk cId="4079815221" sldId="257"/>
            <ac:cxnSpMk id="65" creationId="{4CF72E3F-7F21-4B01-BCE5-0EDE7ADEC68A}"/>
          </ac:cxnSpMkLst>
        </pc:cxnChg>
        <pc:cxnChg chg="mod">
          <ac:chgData name="Bhattacharyya, Sudip" userId="S::sbhattacharyya@smu.edu::05f23786-742d-46ad-855c-22e61e4c30c1" providerId="AD" clId="Web-{DD9319C9-4B71-493B-8EC6-CE3E1FAD25AE}" dt="2018-07-30T16:52:53.471" v="3" actId="14100"/>
          <ac:cxnSpMkLst>
            <pc:docMk/>
            <pc:sldMk cId="4079815221" sldId="257"/>
            <ac:cxnSpMk id="73" creationId="{046AA56B-0C87-4F9F-999F-5C39D12738CD}"/>
          </ac:cxnSpMkLst>
        </pc:cxnChg>
      </pc:sldChg>
    </pc:docChg>
  </pc:docChgLst>
  <pc:docChgLst>
    <pc:chgData name="Bhattacharyya, Sudip" userId="S::sbhattacharyya@smu.edu::05f23786-742d-46ad-855c-22e61e4c30c1" providerId="AD" clId="Web-{73A49520-D8E5-49D6-B99A-6CD13574BB15}"/>
    <pc:docChg chg="delSld">
      <pc:chgData name="Bhattacharyya, Sudip" userId="S::sbhattacharyya@smu.edu::05f23786-742d-46ad-855c-22e61e4c30c1" providerId="AD" clId="Web-{73A49520-D8E5-49D6-B99A-6CD13574BB15}" dt="2018-07-30T16:55:13.994" v="0"/>
      <pc:docMkLst>
        <pc:docMk/>
      </pc:docMkLst>
      <pc:sldChg chg="del">
        <pc:chgData name="Bhattacharyya, Sudip" userId="S::sbhattacharyya@smu.edu::05f23786-742d-46ad-855c-22e61e4c30c1" providerId="AD" clId="Web-{73A49520-D8E5-49D6-B99A-6CD13574BB15}" dt="2018-07-30T16:55:13.994" v="0"/>
        <pc:sldMkLst>
          <pc:docMk/>
          <pc:sldMk cId="407981522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AF5-7831-46FD-AAE2-46C9E074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C4EA-BFDA-4502-9394-7CF3AB1C8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F0B4-67B4-4432-8DF4-061E343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43B4-3AC8-48C0-B0BF-EC29B8A9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17D-CC83-4966-8721-E08C498E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DFB-5225-42AB-8C1F-3A44C259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8092-8EF3-4FD0-BA17-4F6CFF8B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A720-65FB-4EAD-917D-982DB94E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B711-A34F-4589-AC6B-B411E19A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CA74-8642-425C-89B4-EBFBB21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BCD40-FE43-4F7F-B206-F588F6691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1D9CD-AC32-4560-AB14-CE5049E6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7B20-4110-4A9F-A7EF-7226028B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20A6-0B02-4B2C-A0EB-832642EC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F22E-36A4-43BE-ACBB-CEB1969F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A2A-9F3B-49D1-B4BF-9AEAED36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E8D0-11D6-48FA-97BF-59394F26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EEB4-C703-4ECC-94CC-9419A51F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CF12-2322-493B-B855-811EA1D5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C7B8-E55D-43CE-AB6A-CD7BFFB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4D-EB73-45CE-8480-2695FFD5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9D09-AF10-4C25-B903-501670BE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C9BB-865B-4707-987C-ECD5467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4F20-8628-4AE6-81EF-3175D9A2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0615-64B2-4CF8-B740-9680A66E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2276-2BEA-47F7-B60E-0CE776B7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26B2-BBC5-4A49-AA45-901844909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370E4-4CBB-485F-AD9D-87CA452D3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C3B00-483A-4299-9956-7212432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585AA-6550-431A-90A0-2E2BE5BE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C264D-B381-42E4-8597-6F3A8F37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5F61-D44D-43B7-B735-4C09ABF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BD19-02F8-4493-A6A1-B31724FE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7D23-97E0-454D-BF22-38032B5E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3DD91-70F4-4B32-8667-0F8152A6D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BC338-ED26-4AD2-BE88-2AA79802F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3294E-B57F-49F8-98C6-FB76588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7F08B-04F5-42C0-A677-DBC9B456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FC3E-7FB9-4F5D-B1AE-9EDBEB20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20B2-58E2-4AD7-8E87-74191EED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BC532-FD76-4F31-B689-D9E1F1EC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ED4-252F-45E1-B580-6E21B64C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AA6D7-031D-4718-B1D9-2481196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A9C63-DA76-43A1-99E4-0C2F95A3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5C304-1C24-4369-831E-1B0F8F05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BF6D-F8B9-43C7-87E7-F299283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50D-74E5-40EC-BB02-5B9AADD4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4450-7CBB-471E-ADB7-17E26A2D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A6E0-F6CA-4A0B-A8C8-340B08D5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B131-C615-463F-8C82-2818C920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B3811-4854-4EFB-B7C2-8561C51E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526C-C834-4912-9A5B-02E794D9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C1ED-9016-41DB-9734-F36B3B70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1A513-4A99-49BC-8D72-B725176D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15CE1-A5EA-4E6E-8930-106D1B3A4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612EA-592F-4B59-822C-F9B93F09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CCDD-FC3B-4832-8D45-E828F52A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5B0E-DDB8-4E33-8C79-5D138778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34DB2-A198-4F44-935E-C1DD7411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7FB1-3E5F-4A95-A4DA-D0B22F1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264C-ABF8-4BD1-B5D2-514D91744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12CC-1365-4844-BE06-3830DFD63A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BD0C-9825-4DAA-BBD2-88ACB9B49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8530-A187-4573-B5E9-5A9AAF2E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DDCE-1344-4691-8343-4273BDE6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AB4F0DB-8E2A-4EB8-8242-6CE781B18E32}"/>
              </a:ext>
            </a:extLst>
          </p:cNvPr>
          <p:cNvSpPr/>
          <p:nvPr/>
        </p:nvSpPr>
        <p:spPr>
          <a:xfrm>
            <a:off x="5418271" y="473334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353657-16ED-42F6-87B8-B183F59079E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087462" y="1312430"/>
            <a:ext cx="1452732" cy="681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C93832-6321-4A47-B33A-6E971FCEB6EC}"/>
              </a:ext>
            </a:extLst>
          </p:cNvPr>
          <p:cNvSpPr/>
          <p:nvPr/>
        </p:nvSpPr>
        <p:spPr>
          <a:xfrm>
            <a:off x="3355942" y="1993747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784A2-B0BF-4E07-8765-F9844E8231C6}"/>
              </a:ext>
            </a:extLst>
          </p:cNvPr>
          <p:cNvSpPr/>
          <p:nvPr/>
        </p:nvSpPr>
        <p:spPr>
          <a:xfrm>
            <a:off x="3310003" y="3436615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475B6E-0FBF-4B3B-855F-FCA1C9FE37A8}"/>
              </a:ext>
            </a:extLst>
          </p:cNvPr>
          <p:cNvSpPr/>
          <p:nvPr/>
        </p:nvSpPr>
        <p:spPr>
          <a:xfrm>
            <a:off x="1257528" y="3436615"/>
            <a:ext cx="1463040" cy="11940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A5CA6-09BB-4797-B296-495A9F9BFDC2}"/>
              </a:ext>
            </a:extLst>
          </p:cNvPr>
          <p:cNvCxnSpPr>
            <a:cxnSpLocks/>
          </p:cNvCxnSpPr>
          <p:nvPr/>
        </p:nvCxnSpPr>
        <p:spPr>
          <a:xfrm>
            <a:off x="6149791" y="1682225"/>
            <a:ext cx="0" cy="28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033DCEA-12B2-475C-9F65-61CB8458BC1F}"/>
              </a:ext>
            </a:extLst>
          </p:cNvPr>
          <p:cNvSpPr/>
          <p:nvPr/>
        </p:nvSpPr>
        <p:spPr>
          <a:xfrm>
            <a:off x="5418271" y="1957889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C4B42-2A57-4A8A-B36D-ECC244B0A65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773728" y="1312430"/>
            <a:ext cx="1438392" cy="64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55D0BD-D314-4201-80A6-6DA4F2D6CCB2}"/>
              </a:ext>
            </a:extLst>
          </p:cNvPr>
          <p:cNvSpPr/>
          <p:nvPr/>
        </p:nvSpPr>
        <p:spPr>
          <a:xfrm>
            <a:off x="7480600" y="1957888"/>
            <a:ext cx="1463040" cy="11940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696E1D-8033-44AD-99ED-C2231551BC90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448547" y="2998700"/>
            <a:ext cx="328770" cy="309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B9B3C1-823E-47A2-AE22-086AEA1C5D75}"/>
              </a:ext>
            </a:extLst>
          </p:cNvPr>
          <p:cNvSpPr/>
          <p:nvPr/>
        </p:nvSpPr>
        <p:spPr>
          <a:xfrm>
            <a:off x="6717027" y="3307976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363F8-0FFA-4435-A3A4-E96ED6FCBBBB}"/>
              </a:ext>
            </a:extLst>
          </p:cNvPr>
          <p:cNvSpPr/>
          <p:nvPr/>
        </p:nvSpPr>
        <p:spPr>
          <a:xfrm>
            <a:off x="6709180" y="4786703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16922A-BD16-4869-90AC-6A32517D9684}"/>
              </a:ext>
            </a:extLst>
          </p:cNvPr>
          <p:cNvCxnSpPr>
            <a:cxnSpLocks/>
          </p:cNvCxnSpPr>
          <p:nvPr/>
        </p:nvCxnSpPr>
        <p:spPr>
          <a:xfrm>
            <a:off x="4087462" y="3151987"/>
            <a:ext cx="0" cy="28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3923F8-9DB3-4E20-8DB5-9A9716B687EE}"/>
              </a:ext>
            </a:extLst>
          </p:cNvPr>
          <p:cNvCxnSpPr>
            <a:cxnSpLocks/>
          </p:cNvCxnSpPr>
          <p:nvPr/>
        </p:nvCxnSpPr>
        <p:spPr>
          <a:xfrm flipH="1">
            <a:off x="1932019" y="2755298"/>
            <a:ext cx="1452732" cy="681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F72E3F-7F21-4B01-BCE5-0EDE7ADEC68A}"/>
              </a:ext>
            </a:extLst>
          </p:cNvPr>
          <p:cNvCxnSpPr>
            <a:cxnSpLocks/>
          </p:cNvCxnSpPr>
          <p:nvPr/>
        </p:nvCxnSpPr>
        <p:spPr>
          <a:xfrm>
            <a:off x="7448547" y="4502075"/>
            <a:ext cx="0" cy="28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8D5D47B-7E54-4762-B422-3FBC44034AB2}"/>
              </a:ext>
            </a:extLst>
          </p:cNvPr>
          <p:cNvSpPr/>
          <p:nvPr/>
        </p:nvSpPr>
        <p:spPr>
          <a:xfrm>
            <a:off x="8377732" y="3286469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6AA56B-0C87-4F9F-999F-5C39D12738CD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8681432" y="2963503"/>
            <a:ext cx="427820" cy="32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475C59E-9536-4742-8313-7D8F0AE903E1}"/>
              </a:ext>
            </a:extLst>
          </p:cNvPr>
          <p:cNvSpPr/>
          <p:nvPr/>
        </p:nvSpPr>
        <p:spPr>
          <a:xfrm>
            <a:off x="812859" y="5126592"/>
            <a:ext cx="10673861" cy="1298464"/>
          </a:xfrm>
          <a:prstGeom prst="roundRect">
            <a:avLst/>
          </a:prstGeom>
          <a:gradFill>
            <a:gsLst>
              <a:gs pos="20128">
                <a:srgbClr val="DFE4EE"/>
              </a:gs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 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5C0CB2-09E6-449B-8074-EB4B4BFBF6FD}"/>
              </a:ext>
            </a:extLst>
          </p:cNvPr>
          <p:cNvSpPr/>
          <p:nvPr/>
        </p:nvSpPr>
        <p:spPr>
          <a:xfrm>
            <a:off x="812860" y="3666188"/>
            <a:ext cx="10673861" cy="1298464"/>
          </a:xfrm>
          <a:prstGeom prst="roundRect">
            <a:avLst/>
          </a:prstGeom>
          <a:gradFill>
            <a:gsLst>
              <a:gs pos="20128">
                <a:srgbClr val="DFE4EE"/>
              </a:gs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 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0E5DEDC-1E02-4122-8672-6F8E2A974F90}"/>
              </a:ext>
            </a:extLst>
          </p:cNvPr>
          <p:cNvSpPr/>
          <p:nvPr/>
        </p:nvSpPr>
        <p:spPr>
          <a:xfrm>
            <a:off x="812860" y="2187066"/>
            <a:ext cx="10673861" cy="1298464"/>
          </a:xfrm>
          <a:prstGeom prst="roundRect">
            <a:avLst/>
          </a:prstGeom>
          <a:gradFill>
            <a:gsLst>
              <a:gs pos="20128">
                <a:srgbClr val="DFE4EE"/>
              </a:gs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B7B598-2089-4809-8682-23194B3C4CA6}"/>
              </a:ext>
            </a:extLst>
          </p:cNvPr>
          <p:cNvSpPr/>
          <p:nvPr/>
        </p:nvSpPr>
        <p:spPr>
          <a:xfrm>
            <a:off x="812860" y="223487"/>
            <a:ext cx="10673861" cy="1298464"/>
          </a:xfrm>
          <a:prstGeom prst="roundRect">
            <a:avLst/>
          </a:prstGeom>
          <a:gradFill>
            <a:gsLst>
              <a:gs pos="20128">
                <a:srgbClr val="DFE4EE"/>
              </a:gs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B4F0DB-8E2A-4EB8-8242-6CE781B18E32}"/>
              </a:ext>
            </a:extLst>
          </p:cNvPr>
          <p:cNvSpPr/>
          <p:nvPr/>
        </p:nvSpPr>
        <p:spPr>
          <a:xfrm>
            <a:off x="5418271" y="285905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C93832-6321-4A47-B33A-6E971FCEB6EC}"/>
              </a:ext>
            </a:extLst>
          </p:cNvPr>
          <p:cNvSpPr/>
          <p:nvPr/>
        </p:nvSpPr>
        <p:spPr>
          <a:xfrm>
            <a:off x="3355942" y="2239248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784A2-B0BF-4E07-8765-F9844E8231C6}"/>
              </a:ext>
            </a:extLst>
          </p:cNvPr>
          <p:cNvSpPr/>
          <p:nvPr/>
        </p:nvSpPr>
        <p:spPr>
          <a:xfrm>
            <a:off x="4195109" y="3709009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475B6E-0FBF-4B3B-855F-FCA1C9FE37A8}"/>
              </a:ext>
            </a:extLst>
          </p:cNvPr>
          <p:cNvSpPr/>
          <p:nvPr/>
        </p:nvSpPr>
        <p:spPr>
          <a:xfrm>
            <a:off x="2447943" y="3709009"/>
            <a:ext cx="1463040" cy="11940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33DCEA-12B2-475C-9F65-61CB8458BC1F}"/>
              </a:ext>
            </a:extLst>
          </p:cNvPr>
          <p:cNvSpPr/>
          <p:nvPr/>
        </p:nvSpPr>
        <p:spPr>
          <a:xfrm>
            <a:off x="5418271" y="2239250"/>
            <a:ext cx="1463040" cy="1194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55D0BD-D314-4201-80A6-6DA4F2D6CCB2}"/>
              </a:ext>
            </a:extLst>
          </p:cNvPr>
          <p:cNvSpPr/>
          <p:nvPr/>
        </p:nvSpPr>
        <p:spPr>
          <a:xfrm>
            <a:off x="7480600" y="2239249"/>
            <a:ext cx="1463040" cy="11940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B9B3C1-823E-47A2-AE22-086AEA1C5D75}"/>
              </a:ext>
            </a:extLst>
          </p:cNvPr>
          <p:cNvSpPr/>
          <p:nvPr/>
        </p:nvSpPr>
        <p:spPr>
          <a:xfrm>
            <a:off x="6709180" y="3709012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363F8-0FFA-4435-A3A4-E96ED6FCBBBB}"/>
              </a:ext>
            </a:extLst>
          </p:cNvPr>
          <p:cNvSpPr/>
          <p:nvPr/>
        </p:nvSpPr>
        <p:spPr>
          <a:xfrm>
            <a:off x="6709180" y="5178774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D5D47B-7E54-4762-B422-3FBC44034AB2}"/>
              </a:ext>
            </a:extLst>
          </p:cNvPr>
          <p:cNvSpPr/>
          <p:nvPr/>
        </p:nvSpPr>
        <p:spPr>
          <a:xfrm>
            <a:off x="8281017" y="3709011"/>
            <a:ext cx="1463040" cy="11940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42004D-14DD-4F47-8E3B-F2E672635AC8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4087462" y="1480004"/>
            <a:ext cx="2062329" cy="7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C5D2E-7374-4157-AAC4-1C3AC88C567B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6149791" y="1480004"/>
            <a:ext cx="2062329" cy="7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709D17-454C-4A8F-B131-59CDEB53ECA1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6149791" y="1480004"/>
            <a:ext cx="0" cy="7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BF3E55-0D77-4525-AD83-9363AF483324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3179463" y="3433347"/>
            <a:ext cx="907999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E9343-A0C4-4B25-AA34-6A60911FE237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4087462" y="3433347"/>
            <a:ext cx="839167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641CA9-5E83-463A-9B86-EFF0A5A1D685}"/>
              </a:ext>
            </a:extLst>
          </p:cNvPr>
          <p:cNvCxnSpPr>
            <a:cxnSpLocks/>
            <a:stCxn id="29" idx="4"/>
            <a:endCxn id="45" idx="0"/>
          </p:cNvCxnSpPr>
          <p:nvPr/>
        </p:nvCxnSpPr>
        <p:spPr>
          <a:xfrm flipH="1">
            <a:off x="7440700" y="3433348"/>
            <a:ext cx="771420" cy="27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0A26A9-38FC-4B47-A6BF-86B1085D358C}"/>
              </a:ext>
            </a:extLst>
          </p:cNvPr>
          <p:cNvCxnSpPr>
            <a:cxnSpLocks/>
            <a:stCxn id="29" idx="4"/>
            <a:endCxn id="66" idx="0"/>
          </p:cNvCxnSpPr>
          <p:nvPr/>
        </p:nvCxnSpPr>
        <p:spPr>
          <a:xfrm>
            <a:off x="8212120" y="3433348"/>
            <a:ext cx="800417" cy="27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808473-C4AD-41C0-A96C-394C82B1F80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>
            <a:off x="7440700" y="4903111"/>
            <a:ext cx="0" cy="27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1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Freeman</dc:creator>
  <cp:lastModifiedBy>Anonymous</cp:lastModifiedBy>
  <cp:revision>17</cp:revision>
  <dcterms:created xsi:type="dcterms:W3CDTF">2018-07-30T00:39:38Z</dcterms:created>
  <dcterms:modified xsi:type="dcterms:W3CDTF">2018-07-30T17:19:52Z</dcterms:modified>
</cp:coreProperties>
</file>