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514" y="-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C767-1717-4D08-983D-08FA5EC57B55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F197-E313-4852-9DB4-CF1C66660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4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C767-1717-4D08-983D-08FA5EC57B55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F197-E313-4852-9DB4-CF1C66660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C767-1717-4D08-983D-08FA5EC57B55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F197-E313-4852-9DB4-CF1C66660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1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C767-1717-4D08-983D-08FA5EC57B55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F197-E313-4852-9DB4-CF1C66660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4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C767-1717-4D08-983D-08FA5EC57B55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F197-E313-4852-9DB4-CF1C66660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C767-1717-4D08-983D-08FA5EC57B55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F197-E313-4852-9DB4-CF1C66660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8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C767-1717-4D08-983D-08FA5EC57B55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F197-E313-4852-9DB4-CF1C66660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2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C767-1717-4D08-983D-08FA5EC57B55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F197-E313-4852-9DB4-CF1C66660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8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C767-1717-4D08-983D-08FA5EC57B55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F197-E313-4852-9DB4-CF1C66660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2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C767-1717-4D08-983D-08FA5EC57B55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F197-E313-4852-9DB4-CF1C66660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3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C767-1717-4D08-983D-08FA5EC57B55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F197-E313-4852-9DB4-CF1C66660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AC767-1717-4D08-983D-08FA5EC57B55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F197-E313-4852-9DB4-CF1C66660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selener/multi-class-text-classification-tfidf/dat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95401"/>
            <a:ext cx="7924800" cy="2305050"/>
          </a:xfrm>
        </p:spPr>
        <p:txBody>
          <a:bodyPr>
            <a:normAutofit/>
          </a:bodyPr>
          <a:lstStyle/>
          <a:p>
            <a:r>
              <a:rPr lang="en-US" dirty="0" smtClean="0"/>
              <a:t>Multi class Text Classification with Differential Privacy using </a:t>
            </a:r>
            <a:r>
              <a:rPr lang="en-US" dirty="0" err="1" smtClean="0"/>
              <a:t>TensorFlow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Debsankar</a:t>
            </a:r>
            <a:r>
              <a:rPr lang="en-US" dirty="0" smtClean="0"/>
              <a:t> </a:t>
            </a:r>
            <a:r>
              <a:rPr lang="en-US" dirty="0" err="1" smtClean="0"/>
              <a:t>Mukhopadhyay</a:t>
            </a:r>
            <a:endParaRPr lang="en-US" dirty="0" smtClean="0"/>
          </a:p>
          <a:p>
            <a:r>
              <a:rPr lang="en-US" dirty="0" smtClean="0"/>
              <a:t>CSEE 5590</a:t>
            </a:r>
          </a:p>
          <a:p>
            <a:r>
              <a:rPr lang="en-US" dirty="0" smtClean="0"/>
              <a:t>UMKC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4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 III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948656"/>
            <a:ext cx="544830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81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preprocessing IV - Tokenization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428" y="1600200"/>
            <a:ext cx="601914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604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 V - Embedding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" y="2291556"/>
            <a:ext cx="722947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405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14" y="1600200"/>
            <a:ext cx="781757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271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anomaly between TF 2.0 and TFP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“</a:t>
            </a:r>
            <a:r>
              <a:rPr lang="en-US" sz="2400" dirty="0" err="1" smtClean="0"/>
              <a:t>AssertionError</a:t>
            </a:r>
            <a:r>
              <a:rPr lang="en-US" sz="2400" dirty="0" smtClean="0"/>
              <a:t>: </a:t>
            </a:r>
            <a:r>
              <a:rPr lang="en-US" sz="2400" dirty="0" err="1" smtClean="0"/>
              <a:t>compute_gradients</a:t>
            </a:r>
            <a:r>
              <a:rPr lang="en-US" sz="2400" dirty="0" smtClean="0"/>
              <a:t>() on the differentially private optimizer was not called. Which means that the training is not differentially private. It happens for example in </a:t>
            </a:r>
            <a:r>
              <a:rPr lang="en-US" sz="2400" dirty="0" err="1" smtClean="0"/>
              <a:t>Keras</a:t>
            </a:r>
            <a:r>
              <a:rPr lang="en-US" sz="2400" dirty="0" smtClean="0"/>
              <a:t> training in </a:t>
            </a:r>
            <a:r>
              <a:rPr lang="en-US" sz="2400" dirty="0" err="1" smtClean="0"/>
              <a:t>TensorFlow</a:t>
            </a:r>
            <a:r>
              <a:rPr lang="en-US" sz="2400" dirty="0" smtClean="0"/>
              <a:t> 2.0+.”</a:t>
            </a:r>
          </a:p>
          <a:p>
            <a:r>
              <a:rPr lang="en-US" sz="2400" dirty="0" smtClean="0"/>
              <a:t>Solution – redefined optimizer class making sure that </a:t>
            </a:r>
            <a:r>
              <a:rPr lang="en-US" sz="2400" dirty="0" err="1" smtClean="0">
                <a:effectLst/>
              </a:rPr>
              <a:t>compute_gradients</a:t>
            </a:r>
            <a:r>
              <a:rPr lang="en-US" sz="2400" dirty="0" smtClean="0">
                <a:effectLst/>
              </a:rPr>
              <a:t> is always called.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endParaRPr 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98" y="4114800"/>
            <a:ext cx="76485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673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2" y="2039144"/>
            <a:ext cx="684847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7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Fitting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12" y="1600200"/>
            <a:ext cx="52665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5000" y="3276600"/>
            <a:ext cx="314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to tune hyper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80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of </a:t>
            </a:r>
            <a:r>
              <a:rPr lang="en-US" dirty="0" smtClean="0">
                <a:latin typeface="Symbol" panose="05050102010706020507" pitchFamily="18" charset="2"/>
              </a:rPr>
              <a:t>e</a:t>
            </a:r>
            <a:endParaRPr lang="en-US" dirty="0">
              <a:latin typeface="Symbol" panose="05050102010706020507" pitchFamily="18" charset="2"/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6879406" cy="200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05000" y="4800600"/>
            <a:ext cx="4451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ymbol" panose="05050102010706020507" pitchFamily="18" charset="2"/>
              </a:rPr>
              <a:t>e</a:t>
            </a:r>
            <a:r>
              <a:rPr lang="en-US" b="1" dirty="0" smtClean="0"/>
              <a:t> </a:t>
            </a:r>
            <a:r>
              <a:rPr lang="en-US" b="1" dirty="0"/>
              <a:t>measures the strength of privacy guarantee</a:t>
            </a:r>
          </a:p>
        </p:txBody>
      </p:sp>
    </p:spTree>
    <p:extLst>
      <p:ext uri="{BB962C8B-B14F-4D97-AF65-F5344CB8AC3E}">
        <p14:creationId xmlns:p14="http://schemas.microsoft.com/office/powerpoint/2010/main" val="4058691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added DP using </a:t>
            </a:r>
            <a:r>
              <a:rPr lang="en-US" dirty="0" err="1" smtClean="0"/>
              <a:t>TensorFlow</a:t>
            </a:r>
            <a:r>
              <a:rPr lang="en-US" dirty="0" smtClean="0"/>
              <a:t> Privacy for the multi text classification problem.</a:t>
            </a:r>
          </a:p>
          <a:p>
            <a:r>
              <a:rPr lang="en-US" dirty="0" smtClean="0"/>
              <a:t>Extend this approach to stock price sentiment classification.</a:t>
            </a:r>
          </a:p>
          <a:p>
            <a:r>
              <a:rPr lang="en-US" dirty="0" smtClean="0"/>
              <a:t>The current model requires tuning of its hyper 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Differential privacy is a set of systems and practices that help keep the data of individuals safe and private.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76600"/>
            <a:ext cx="7787861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19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differential privacy framework introduced by Google is known </a:t>
            </a:r>
            <a:r>
              <a:rPr lang="en-US" sz="2000" dirty="0" err="1" smtClean="0"/>
              <a:t>Tensorflow</a:t>
            </a:r>
            <a:r>
              <a:rPr lang="en-US" sz="2000" dirty="0" smtClean="0"/>
              <a:t> Privacy, and it is equipped with a Differential Private Stochastic Gradient Descent algorithm to provide strong privacy guarantees.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17371"/>
            <a:ext cx="8029575" cy="332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94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2.0 - 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Mitigates the risk of exposing sensitive training data (heterogeneous datasets) in machine learning.</a:t>
            </a:r>
          </a:p>
          <a:p>
            <a:r>
              <a:rPr lang="en-US" dirty="0"/>
              <a:t>Can be integrated into any </a:t>
            </a:r>
            <a:r>
              <a:rPr lang="en-US" dirty="0" err="1"/>
              <a:t>tensorflow</a:t>
            </a:r>
            <a:r>
              <a:rPr lang="en-US" dirty="0"/>
              <a:t> system without any change in model architectures, training procedures, or processes.</a:t>
            </a:r>
          </a:p>
          <a:p>
            <a:r>
              <a:rPr lang="en-US" dirty="0"/>
              <a:t>Compares two machine learning models in terms of a single user data</a:t>
            </a:r>
          </a:p>
          <a:p>
            <a:r>
              <a:rPr lang="en-US" dirty="0"/>
              <a:t>Modified Stochastic Gradient Descent , that averages the model updates, clips each of these updates, and adds noise to the final average.</a:t>
            </a:r>
          </a:p>
          <a:p>
            <a:r>
              <a:rPr lang="en-US" dirty="0"/>
              <a:t>Helps in model generalization by encoding generic data</a:t>
            </a:r>
          </a:p>
          <a:p>
            <a:r>
              <a:rPr lang="en-US" dirty="0"/>
              <a:t>Supports federated learning and training where updates are received from several participants</a:t>
            </a:r>
          </a:p>
          <a:p>
            <a:r>
              <a:rPr lang="en-US" dirty="0"/>
              <a:t>Protects from differencing attack, linkage attacks, and reconstruction attacks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3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2.0 contd.	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605881"/>
            <a:ext cx="6781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77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Hackathon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Multi-text classification of product reviews and complains with TF Privacy</a:t>
            </a:r>
          </a:p>
          <a:p>
            <a:r>
              <a:rPr lang="en-US" dirty="0" smtClean="0"/>
              <a:t>Source: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hlinkClick r:id="rId2"/>
              </a:rPr>
              <a:t>www.kaggle.com/selener/multi-class-text-classification-tfidf/data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83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Multi-text classification of product reviews and complains with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Privacy.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672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20541"/>
            <a:ext cx="8229600" cy="368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10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 II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710" y="1600200"/>
            <a:ext cx="59485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32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337</Words>
  <Application>Microsoft Office PowerPoint</Application>
  <PresentationFormat>On-screen Show (4:3)</PresentationFormat>
  <Paragraphs>42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Multi class Text Classification with Differential Privacy using TensorFlow 2.0</vt:lpstr>
      <vt:lpstr>Differential Privacy</vt:lpstr>
      <vt:lpstr>Technical Overview</vt:lpstr>
      <vt:lpstr>TensorFlow 2.0 - contd</vt:lpstr>
      <vt:lpstr>TensorFlow 2.0 contd. </vt:lpstr>
      <vt:lpstr>Hackathon Data</vt:lpstr>
      <vt:lpstr>Goal </vt:lpstr>
      <vt:lpstr>Data preprocessing</vt:lpstr>
      <vt:lpstr>Data preprocessing II</vt:lpstr>
      <vt:lpstr>Data Preprocessing III</vt:lpstr>
      <vt:lpstr>Data preprocessing IV - Tokenization</vt:lpstr>
      <vt:lpstr>Data Preprocessing V - Embedding</vt:lpstr>
      <vt:lpstr>The Model</vt:lpstr>
      <vt:lpstr>An anomaly between TF 2.0 and TFP</vt:lpstr>
      <vt:lpstr>Model </vt:lpstr>
      <vt:lpstr>Model Fitting</vt:lpstr>
      <vt:lpstr>Estimation of e</vt:lpstr>
      <vt:lpstr>Outlook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class Text Classification with Differential Privacy using TensorFlow 2.0</dc:title>
  <dc:creator>Dipali Pal</dc:creator>
  <cp:lastModifiedBy>Dipali Pal</cp:lastModifiedBy>
  <cp:revision>4</cp:revision>
  <dcterms:created xsi:type="dcterms:W3CDTF">2022-04-12T16:03:02Z</dcterms:created>
  <dcterms:modified xsi:type="dcterms:W3CDTF">2022-04-12T17:30:11Z</dcterms:modified>
</cp:coreProperties>
</file>